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C5EE9-7A6F-4B91-9BDD-6C3B1AB19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9FE525-BA5D-4817-B3D6-7A24E3F3B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F65B56-48B9-4B3D-B15F-A551E85C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8EDF-B165-44B5-8ECF-041C389DC63D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C0314E-FA6E-4F73-BEB8-FED09667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25D008-8FD8-4CF1-97C1-F3609BDB9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304A-09F0-4358-9661-CDD2B10DA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49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DB88A-3941-4578-AB4F-23B3AF52D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0C30A2-F466-4F60-8240-27667D855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74C5B1-4850-4BBE-8338-C731CC7B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8EDF-B165-44B5-8ECF-041C389DC63D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BD34B4-B62C-496A-BD68-5144A5B2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73FFEE-5A4C-4C65-BA12-49D2D434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304A-09F0-4358-9661-CDD2B10DA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76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A9F0694-0348-4BF0-A816-0CB3A71C8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277FC3-82C7-484D-AD8E-D106CF6A6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ABAA3E-4557-4195-948A-57EC9988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8EDF-B165-44B5-8ECF-041C389DC63D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1E84DC-4435-4541-8F0E-53EB602D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4DA02E-60F9-4E1D-B54C-2F51F3FB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304A-09F0-4358-9661-CDD2B10DA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95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29E50-4371-48B0-AC55-F5106FB3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2F0A81-3BF8-4AF1-BAAF-B29E4FA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5EDC1A-3085-4E5B-80D4-0841AF550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8EDF-B165-44B5-8ECF-041C389DC63D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CB9099-2C55-4E47-8F0A-A832C542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7D777-CDE5-4DA3-85F7-983EB286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304A-09F0-4358-9661-CDD2B10DA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39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C60DE-A352-4C41-A699-CB90EE8FE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FFAC4F-BEC4-4A57-92D7-388EB8691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8ACEFF-B939-4508-9605-ED017C1A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8EDF-B165-44B5-8ECF-041C389DC63D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6E0351-2957-49D5-AE69-DF410EE0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9519A0-9924-46B0-A3B6-95452F78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304A-09F0-4358-9661-CDD2B10DA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8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3E03F-1EA0-4F4D-8447-EE39FA5A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9225A-EE5A-435C-B842-755BB16DD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D73076-0B26-44B4-A164-C87145C56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5300B7-92E3-40DB-8094-329A4F88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8EDF-B165-44B5-8ECF-041C389DC63D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749192-EBC5-468F-AD4F-A20D4167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F0225A-AA84-4421-8688-10F889BF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304A-09F0-4358-9661-CDD2B10DA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83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1AB79-B34A-4056-98C9-394B2C87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77C0D-7A3D-4B2A-B3FC-92AF21187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D5B16A-8520-4F37-9F8D-AAAC68EEF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ACCE12-670E-4E7D-9AE5-D1CC35574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720174-735C-4E4A-A4FC-FDFDE6E60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45AA16B-FF2B-4ADC-B6F6-7F162E725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8EDF-B165-44B5-8ECF-041C389DC63D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3BD5E6C-4A0F-4234-BE4F-9BC1CCB9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0DADBBC-6420-452B-8E3C-4BD94D19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304A-09F0-4358-9661-CDD2B10DA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16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EEEC8-7AFB-4613-9DE9-A2F63C93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E2594C-9BA0-481A-97C3-430E4399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8EDF-B165-44B5-8ECF-041C389DC63D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0563C8-F6CE-411E-9D32-47B4C1C0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E11530-8EEB-483F-8DB2-9940F4F3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304A-09F0-4358-9661-CDD2B10DA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5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706832-6114-4C48-BA67-7D01D425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8EDF-B165-44B5-8ECF-041C389DC63D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EE38A6D-0E5A-45C0-985A-ACD6215B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CFAD1F-FFFC-4A12-986A-0504CA3A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304A-09F0-4358-9661-CDD2B10DA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12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760DC3-7C3E-444D-B5BB-C6582A70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F7285B-2046-4DA8-97A3-D6C337FEB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9067F5-73C2-4DF8-AA9B-BC08B5A7B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039B87-3B3B-45BC-8CC4-3546400A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8EDF-B165-44B5-8ECF-041C389DC63D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D17027-191A-4F58-9F70-3A7283FE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EE3F20-B8A6-4F82-8D80-CE89BC7E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304A-09F0-4358-9661-CDD2B10DA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7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021F8-1FCC-4D89-A3F5-1B7BD342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01FF5B-9FD5-45EE-87BB-AB8EFC921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E1A2FC-E213-4DD2-AE9B-B6A669CE2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E79FF8-7227-49E8-ADC6-ADE13E5B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8EDF-B165-44B5-8ECF-041C389DC63D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CFAA7C-3854-4E6A-96FB-3B44D3C0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6FAA8C-BC4F-40D1-BFCF-779CFD02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304A-09F0-4358-9661-CDD2B10DA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5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91FC3-D99F-473D-8384-8658418F4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537FEB-E2EE-4B4C-BF7B-79A85CD8C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5B2B40-CC80-4541-8F4A-6F6B6380E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F8EDF-B165-44B5-8ECF-041C389DC63D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A044C8-3FFE-44E2-A0C8-4A8E2B080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629686-F9CA-41E3-8826-C75E353A7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7304A-09F0-4358-9661-CDD2B10DA4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32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572A4-E2CB-48E9-B20B-9A52EEE82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«Интернет магазин компьютерной техники 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комплектующих»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28ADBE-11B8-4AF8-905B-2591A57813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Учащийся «Яндекс Лицей»</a:t>
            </a:r>
          </a:p>
          <a:p>
            <a:pPr algn="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Торбан Арсений</a:t>
            </a:r>
          </a:p>
          <a:p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56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EF3A60C-CFF6-4C7F-B346-445470205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8305"/>
            <a:ext cx="10515600" cy="526865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Идеей работы над проектом являлось обучение навыкам работы с библиотекой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Flask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 закрепление приобретенных знаний. А также написание программы интернет магазина с использованием выше перечисленных технологий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99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96116-E5CD-4AAA-8AEB-DB8A8FE8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4763"/>
          </a:xfrm>
        </p:spPr>
        <p:txBody>
          <a:bodyPr>
            <a:norm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Структура: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ED712-96D7-4D44-9DF0-40A51CF2C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008"/>
            <a:ext cx="10515600" cy="496995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1.Сайт имеет две части: пользовательскую и администраторскую.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2.На первую пользователь попадает автоматически сразу после подключения к сайту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3.Там пользователь может ознакомится с товарами, отсортировать их по категориям, воспользоваться поиском по названию. Если пользователь зарегистрировался и зашел в свой аккаунт то он может положить товар в корзину предварительно указав некоторые данные.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В корзине зарегистрированный пользователь может воспользоваться сортировкой и поиском, а также удалить товар из корзины. Оплата товара не предусмотрена.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5.Чтобы попасть в администраторскую часть нужно в пути после имени  сервера указать “/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и после этого откроется форма для входа, где нужно ввести нужный логин и пароль. Администратор также видит весь каталог товаров и может пользоваться сортировкой и поиском, у него есть возможность добавлять товары, изменять информацию о них, и удалять товары из базы данных.</a:t>
            </a: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97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4F3C4-687E-4C95-A05B-CC8F1614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3739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YS Text"/>
              </a:rPr>
              <a:t>Заключение: </a:t>
            </a:r>
            <a:br>
              <a:rPr lang="ru-RU" sz="3200" b="1" dirty="0">
                <a:solidFill>
                  <a:srgbClr val="002060"/>
                </a:solidFill>
                <a:latin typeface="YS Text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44B4FC-46FF-4B9E-B9B9-8FFD524F8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024"/>
            <a:ext cx="10515600" cy="4841939"/>
          </a:xfrm>
        </p:spPr>
        <p:txBody>
          <a:bodyPr/>
          <a:lstStyle/>
          <a:p>
            <a:pPr marL="0" indent="0" algn="ctr">
              <a:buNone/>
            </a:pPr>
            <a:endParaRPr lang="ru-RU" sz="2800" b="1" dirty="0">
              <a:solidFill>
                <a:srgbClr val="002060"/>
              </a:solidFill>
              <a:latin typeface="YS Text"/>
            </a:endParaRP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подготовки проекта получил навыки работы с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Фреймворком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“Flask”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доработки и развития данной программы можно рассматривать создание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данного веб-приложения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настоящего коммерческого сайта.</a:t>
            </a:r>
          </a:p>
          <a:p>
            <a:endParaRPr lang="ru-RU" sz="2800" b="1" dirty="0">
              <a:latin typeface="YS Tex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51268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237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YS Text</vt:lpstr>
      <vt:lpstr>Тема Office</vt:lpstr>
      <vt:lpstr>Проект  «Интернет магазин компьютерной техники  и комплектующих»</vt:lpstr>
      <vt:lpstr>Презентация PowerPoint</vt:lpstr>
      <vt:lpstr>Структура: </vt:lpstr>
      <vt:lpstr>Заключение: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«Интернет магазин компьютерной техники  и комплектующих»</dc:title>
  <dc:creator>Торбан Арсений А.</dc:creator>
  <cp:lastModifiedBy>Торбан Арсений А.</cp:lastModifiedBy>
  <cp:revision>3</cp:revision>
  <dcterms:created xsi:type="dcterms:W3CDTF">2025-05-10T08:45:15Z</dcterms:created>
  <dcterms:modified xsi:type="dcterms:W3CDTF">2025-05-10T08:52:08Z</dcterms:modified>
</cp:coreProperties>
</file>