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4" r:id="rId4"/>
    <p:sldId id="265" r:id="rId5"/>
    <p:sldId id="266" r:id="rId6"/>
    <p:sldId id="260" r:id="rId7"/>
    <p:sldId id="261" r:id="rId8"/>
    <p:sldId id="268" r:id="rId9"/>
    <p:sldId id="267" r:id="rId10"/>
    <p:sldId id="263" r:id="rId11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349"/>
    <a:srgbClr val="7C5BF8"/>
    <a:srgbClr val="F86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427"/>
  </p:normalViewPr>
  <p:slideViewPr>
    <p:cSldViewPr>
      <p:cViewPr varScale="1">
        <p:scale>
          <a:sx n="72" d="100"/>
          <a:sy n="72" d="100"/>
        </p:scale>
        <p:origin x="19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8C20-71A6-ED41-ABE8-5EAB495E6B62}" type="datetimeFigureOut">
              <a:rPr lang="da-DK" smtClean="0"/>
              <a:t>18/03/2018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FEE24-12E2-6445-A911-BC8C23A1380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594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FEE24-12E2-6445-A911-BC8C23A1380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319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Example</a:t>
            </a:r>
            <a:r>
              <a:rPr lang="da-DK" dirty="0" smtClean="0"/>
              <a:t> to fork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https</a:t>
            </a:r>
            <a:r>
              <a:rPr lang="da-DK" baseline="0" dirty="0" smtClean="0"/>
              <a:t>://</a:t>
            </a:r>
            <a:r>
              <a:rPr lang="da-DK" baseline="0" dirty="0" err="1" smtClean="0"/>
              <a:t>github.com</a:t>
            </a:r>
            <a:r>
              <a:rPr lang="da-DK" baseline="0" dirty="0" smtClean="0"/>
              <a:t>/</a:t>
            </a:r>
            <a:r>
              <a:rPr lang="da-DK" baseline="0" dirty="0" err="1" smtClean="0"/>
              <a:t>octocat</a:t>
            </a:r>
            <a:r>
              <a:rPr lang="da-DK" baseline="0" dirty="0" smtClean="0"/>
              <a:t>/</a:t>
            </a:r>
            <a:r>
              <a:rPr lang="da-DK" baseline="0" dirty="0" err="1" smtClean="0"/>
              <a:t>Spoon-Knife</a:t>
            </a:r>
            <a:endParaRPr lang="da-DK" baseline="0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FEE24-12E2-6445-A911-BC8C23A1380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466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FEE24-12E2-6445-A911-BC8C23A1380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32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FEE24-12E2-6445-A911-BC8C23A1380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0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0526" y="863600"/>
            <a:ext cx="7752346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54C41"/>
                </a:solidFill>
                <a:latin typeface="CachetPro-Book"/>
                <a:cs typeface="CachetPro-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chetPro-Book"/>
                <a:cs typeface="CachetPro-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chetPro-Book"/>
                <a:cs typeface="CachetPro-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chetPro-Book"/>
                <a:cs typeface="CachetPro-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4313" y="832358"/>
            <a:ext cx="760477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chetPro-Book"/>
                <a:cs typeface="CachetPro-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773" y="1969261"/>
            <a:ext cx="8071853" cy="246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6851" y="2851657"/>
            <a:ext cx="53009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 smtClean="0">
                <a:latin typeface="CachetPro-Book"/>
                <a:cs typeface="CachetPro-Book"/>
              </a:rPr>
              <a:t>Introdu</a:t>
            </a:r>
            <a:r>
              <a:rPr lang="da-DK" sz="4400" spc="-5" dirty="0" smtClean="0">
                <a:latin typeface="CachetPro-Book"/>
                <a:cs typeface="CachetPro-Book"/>
              </a:rPr>
              <a:t>c</a:t>
            </a:r>
            <a:r>
              <a:rPr sz="4400" spc="-5" dirty="0" smtClean="0">
                <a:latin typeface="CachetPro-Book"/>
                <a:cs typeface="CachetPro-Book"/>
              </a:rPr>
              <a:t>tion t</a:t>
            </a:r>
            <a:r>
              <a:rPr lang="da-DK" sz="4400" spc="-5" dirty="0" smtClean="0">
                <a:latin typeface="CachetPro-Book"/>
                <a:cs typeface="CachetPro-Book"/>
              </a:rPr>
              <a:t>o</a:t>
            </a:r>
            <a:r>
              <a:rPr sz="4400" spc="-45" dirty="0" smtClean="0">
                <a:latin typeface="CachetPro-Book"/>
                <a:cs typeface="CachetPro-Book"/>
              </a:rPr>
              <a:t> </a:t>
            </a:r>
            <a:r>
              <a:rPr sz="4400" spc="-5" dirty="0">
                <a:latin typeface="CachetPro-Book"/>
                <a:cs typeface="CachetPro-Book"/>
              </a:rPr>
              <a:t>Github</a:t>
            </a:r>
            <a:endParaRPr sz="4400" dirty="0">
              <a:latin typeface="CachetPro-Book"/>
              <a:cs typeface="CachetPro-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301" y="4262120"/>
            <a:ext cx="44163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a-DK" sz="1800" dirty="0" smtClean="0">
                <a:solidFill>
                  <a:srgbClr val="898989"/>
                </a:solidFill>
                <a:latin typeface="CachetPro-Book"/>
                <a:cs typeface="CachetPro-Book"/>
              </a:rPr>
              <a:t>Senior lecturer</a:t>
            </a:r>
            <a:r>
              <a:rPr sz="1800" dirty="0" smtClean="0">
                <a:solidFill>
                  <a:srgbClr val="898989"/>
                </a:solidFill>
                <a:latin typeface="CachetPro-Book"/>
                <a:cs typeface="CachetPro-Book"/>
              </a:rPr>
              <a:t>: </a:t>
            </a:r>
            <a:r>
              <a:rPr sz="1800" spc="-5" dirty="0">
                <a:solidFill>
                  <a:srgbClr val="898989"/>
                </a:solidFill>
                <a:latin typeface="CachetPro-Book"/>
                <a:cs typeface="CachetPro-Book"/>
              </a:rPr>
              <a:t>Merete </a:t>
            </a:r>
            <a:r>
              <a:rPr sz="1800" dirty="0">
                <a:solidFill>
                  <a:srgbClr val="898989"/>
                </a:solidFill>
                <a:latin typeface="CachetPro-Book"/>
                <a:cs typeface="CachetPro-Book"/>
              </a:rPr>
              <a:t>Geldermann</a:t>
            </a:r>
            <a:r>
              <a:rPr sz="1800" spc="-145" dirty="0">
                <a:solidFill>
                  <a:srgbClr val="898989"/>
                </a:solidFill>
                <a:latin typeface="CachetPro-Book"/>
                <a:cs typeface="CachetPro-Book"/>
              </a:rPr>
              <a:t> </a:t>
            </a:r>
            <a:r>
              <a:rPr sz="1800" spc="-5" dirty="0">
                <a:solidFill>
                  <a:srgbClr val="898989"/>
                </a:solidFill>
                <a:latin typeface="CachetPro-Book"/>
                <a:cs typeface="CachetPro-Book"/>
              </a:rPr>
              <a:t>Lützen</a:t>
            </a:r>
            <a:endParaRPr sz="1800" dirty="0">
              <a:latin typeface="CachetPro-Book"/>
              <a:cs typeface="CachetPro-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3043" y="509777"/>
            <a:ext cx="2343150" cy="1952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Installation </a:t>
            </a:r>
            <a:r>
              <a:rPr lang="da-DK" spc="-5" dirty="0" smtClean="0"/>
              <a:t>of</a:t>
            </a:r>
            <a:r>
              <a:rPr spc="-5" dirty="0" smtClean="0"/>
              <a:t> </a:t>
            </a:r>
            <a:r>
              <a:rPr spc="-5" dirty="0"/>
              <a:t>GitHub +</a:t>
            </a:r>
            <a:r>
              <a:rPr spc="25" dirty="0"/>
              <a:t> </a:t>
            </a:r>
            <a:r>
              <a:rPr spc="-5" dirty="0"/>
              <a:t>desktop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73707"/>
            <a:ext cx="518160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u="sng" spc="-10" dirty="0">
                <a:solidFill>
                  <a:srgbClr val="0000FF"/>
                </a:solidFill>
                <a:latin typeface="CachetPro-Book"/>
                <a:cs typeface="CachetPro-Book"/>
                <a:hlinkClick r:id="rId2"/>
              </a:rPr>
              <a:t>https://ww</a:t>
            </a:r>
            <a:r>
              <a:rPr sz="3200" u="sng" spc="-10" dirty="0">
                <a:solidFill>
                  <a:srgbClr val="0000FF"/>
                </a:solidFill>
                <a:latin typeface="CachetPro-Book"/>
                <a:cs typeface="CachetPro-Book"/>
              </a:rPr>
              <a:t>w</a:t>
            </a:r>
            <a:r>
              <a:rPr sz="3200" u="sng" spc="-10" dirty="0">
                <a:solidFill>
                  <a:srgbClr val="0000FF"/>
                </a:solidFill>
                <a:latin typeface="CachetPro-Book"/>
                <a:cs typeface="CachetPro-Book"/>
                <a:hlinkClick r:id="rId2"/>
              </a:rPr>
              <a:t>.github.com</a:t>
            </a:r>
            <a:endParaRPr sz="3200">
              <a:latin typeface="CachetPro-Book"/>
              <a:cs typeface="CachetPro-Book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u="sng" spc="-5" dirty="0">
                <a:solidFill>
                  <a:srgbClr val="0000FF"/>
                </a:solidFill>
                <a:latin typeface="CachetPro-Book"/>
                <a:cs typeface="CachetPro-Book"/>
              </a:rPr>
              <a:t>https://desktop.github.com/</a:t>
            </a:r>
            <a:endParaRPr sz="3200">
              <a:latin typeface="CachetPro-Book"/>
              <a:cs typeface="CachetPro-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832358"/>
            <a:ext cx="29470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a-DK" spc="-30" dirty="0" err="1" smtClean="0">
                <a:solidFill>
                  <a:srgbClr val="E54C41"/>
                </a:solidFill>
              </a:rPr>
              <a:t>What</a:t>
            </a:r>
            <a:r>
              <a:rPr lang="da-DK" spc="-30" dirty="0" smtClean="0">
                <a:solidFill>
                  <a:srgbClr val="E54C41"/>
                </a:solidFill>
              </a:rPr>
              <a:t> is </a:t>
            </a:r>
            <a:r>
              <a:rPr spc="-10" dirty="0" smtClean="0">
                <a:solidFill>
                  <a:srgbClr val="E54C41"/>
                </a:solidFill>
              </a:rPr>
              <a:t>Git</a:t>
            </a:r>
            <a:r>
              <a:rPr spc="-10" dirty="0">
                <a:solidFill>
                  <a:srgbClr val="E54C41"/>
                </a:solidFill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579" y="1830816"/>
            <a:ext cx="7634605" cy="59845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  <a:tabLst>
                <a:tab pos="354965" algn="l"/>
                <a:tab pos="356235" algn="l"/>
              </a:tabLst>
            </a:pPr>
            <a:r>
              <a:rPr sz="3200" b="1" spc="-5" dirty="0">
                <a:cs typeface="Cachet Pro"/>
              </a:rPr>
              <a:t>Git </a:t>
            </a:r>
            <a:r>
              <a:rPr lang="da-DK" sz="3200" spc="-5" dirty="0" smtClean="0">
                <a:cs typeface="CachetPro-Book"/>
              </a:rPr>
              <a:t>is an </a:t>
            </a:r>
            <a:r>
              <a:rPr lang="da-DK" sz="3200" spc="-5" dirty="0" err="1" smtClean="0">
                <a:cs typeface="CachetPro-Book"/>
              </a:rPr>
              <a:t>example</a:t>
            </a:r>
            <a:r>
              <a:rPr lang="da-DK" sz="3200" spc="-5" dirty="0" smtClean="0">
                <a:cs typeface="CachetPro-Book"/>
              </a:rPr>
              <a:t> of version </a:t>
            </a:r>
            <a:r>
              <a:rPr lang="da-DK" sz="3200" spc="-5" dirty="0" err="1" smtClean="0">
                <a:cs typeface="CachetPro-Book"/>
              </a:rPr>
              <a:t>control</a:t>
            </a:r>
            <a:r>
              <a:rPr lang="da-DK" sz="3200" spc="-5" dirty="0" smtClean="0">
                <a:cs typeface="CachetPro-Book"/>
              </a:rPr>
              <a:t>.</a:t>
            </a:r>
          </a:p>
          <a:p>
            <a:pPr marL="12700" marR="5080">
              <a:lnSpc>
                <a:spcPct val="100099"/>
              </a:lnSpc>
              <a:spcBef>
                <a:spcPts val="95"/>
              </a:spcBef>
              <a:tabLst>
                <a:tab pos="354965" algn="l"/>
                <a:tab pos="356235" algn="l"/>
              </a:tabLst>
            </a:pPr>
            <a:endParaRPr lang="da-DK" sz="3200" spc="-5" dirty="0" smtClean="0">
              <a:cs typeface="CachetPro-Book"/>
            </a:endParaRPr>
          </a:p>
          <a:p>
            <a:pPr marL="12700" marR="37465">
              <a:lnSpc>
                <a:spcPct val="80000"/>
              </a:lnSpc>
            </a:pPr>
            <a:r>
              <a:rPr lang="en-US" sz="2800" spc="-25" dirty="0" smtClean="0">
                <a:latin typeface="+mn-lt"/>
                <a:cs typeface="Calibri"/>
              </a:rPr>
              <a:t>Version </a:t>
            </a:r>
            <a:r>
              <a:rPr lang="en-US" sz="2800" spc="-15" dirty="0" smtClean="0">
                <a:latin typeface="+mn-lt"/>
                <a:cs typeface="Calibri"/>
              </a:rPr>
              <a:t>control </a:t>
            </a:r>
            <a:r>
              <a:rPr lang="en-US" sz="2800" spc="-5" dirty="0" smtClean="0">
                <a:latin typeface="+mn-lt"/>
                <a:cs typeface="Calibri"/>
              </a:rPr>
              <a:t>is </a:t>
            </a:r>
            <a:r>
              <a:rPr lang="en-US" sz="2800" dirty="0" smtClean="0">
                <a:latin typeface="+mn-lt"/>
                <a:cs typeface="Calibri"/>
              </a:rPr>
              <a:t>a </a:t>
            </a:r>
            <a:r>
              <a:rPr lang="en-US" sz="2800" spc="-20" dirty="0" smtClean="0">
                <a:latin typeface="+mn-lt"/>
                <a:cs typeface="Calibri"/>
              </a:rPr>
              <a:t>system </a:t>
            </a:r>
            <a:r>
              <a:rPr lang="en-US" sz="2800" spc="-5" dirty="0" smtClean="0">
                <a:latin typeface="+mn-lt"/>
                <a:cs typeface="Calibri"/>
              </a:rPr>
              <a:t>that </a:t>
            </a:r>
            <a:r>
              <a:rPr lang="en-US" sz="2800" spc="-15" dirty="0" smtClean="0">
                <a:latin typeface="+mn-lt"/>
                <a:cs typeface="Calibri"/>
              </a:rPr>
              <a:t>records </a:t>
            </a:r>
            <a:r>
              <a:rPr lang="en-US" sz="2800" spc="-5" dirty="0" smtClean="0">
                <a:latin typeface="+mn-lt"/>
                <a:cs typeface="Calibri"/>
              </a:rPr>
              <a:t>changes </a:t>
            </a:r>
            <a:r>
              <a:rPr lang="en-US" sz="2800" spc="-10" dirty="0" smtClean="0">
                <a:latin typeface="+mn-lt"/>
                <a:cs typeface="Calibri"/>
              </a:rPr>
              <a:t>to </a:t>
            </a:r>
            <a:r>
              <a:rPr lang="en-US" sz="2800" dirty="0" smtClean="0">
                <a:latin typeface="+mn-lt"/>
                <a:cs typeface="Calibri"/>
              </a:rPr>
              <a:t>a </a:t>
            </a:r>
            <a:r>
              <a:rPr lang="en-US" sz="2800" spc="-5" dirty="0" smtClean="0">
                <a:latin typeface="+mn-lt"/>
                <a:cs typeface="Calibri"/>
              </a:rPr>
              <a:t>file or set of files </a:t>
            </a:r>
            <a:r>
              <a:rPr lang="en-US" sz="2800" dirty="0" smtClean="0">
                <a:latin typeface="+mn-lt"/>
                <a:cs typeface="Calibri"/>
              </a:rPr>
              <a:t>and </a:t>
            </a:r>
            <a:r>
              <a:rPr lang="en-US" sz="2800" spc="-5" dirty="0" smtClean="0">
                <a:latin typeface="+mn-lt"/>
                <a:cs typeface="Calibri"/>
              </a:rPr>
              <a:t>helps  us </a:t>
            </a:r>
            <a:r>
              <a:rPr lang="en-US" sz="2800" spc="-10" dirty="0" smtClean="0">
                <a:latin typeface="+mn-lt"/>
                <a:cs typeface="Calibri"/>
              </a:rPr>
              <a:t>recall </a:t>
            </a:r>
            <a:r>
              <a:rPr lang="en-US" sz="2800" spc="-5" dirty="0" smtClean="0">
                <a:latin typeface="+mn-lt"/>
                <a:cs typeface="Calibri"/>
              </a:rPr>
              <a:t>specific </a:t>
            </a:r>
            <a:r>
              <a:rPr lang="en-US" sz="2800" spc="-10" dirty="0" smtClean="0">
                <a:latin typeface="+mn-lt"/>
                <a:cs typeface="Calibri"/>
              </a:rPr>
              <a:t>versions later </a:t>
            </a:r>
            <a:r>
              <a:rPr lang="en-US" sz="2800" spc="-5" dirty="0" smtClean="0">
                <a:latin typeface="+mn-lt"/>
                <a:cs typeface="Calibri"/>
              </a:rPr>
              <a:t>if needed. </a:t>
            </a:r>
            <a:r>
              <a:rPr lang="en-US" sz="2800" dirty="0" smtClean="0">
                <a:latin typeface="+mn-lt"/>
                <a:cs typeface="Calibri"/>
              </a:rPr>
              <a:t>E.g. </a:t>
            </a:r>
            <a:r>
              <a:rPr lang="en-US" sz="2800" spc="-10" dirty="0" smtClean="0">
                <a:latin typeface="+mn-lt"/>
                <a:cs typeface="Calibri"/>
              </a:rPr>
              <a:t>Subversion (SVN), CVS</a:t>
            </a:r>
            <a:r>
              <a:rPr lang="en-US" sz="2800" spc="190" dirty="0" smtClean="0">
                <a:latin typeface="+mn-lt"/>
                <a:cs typeface="Calibri"/>
              </a:rPr>
              <a:t> </a:t>
            </a:r>
            <a:r>
              <a:rPr lang="en-US" sz="2800" spc="-15" dirty="0" err="1" smtClean="0">
                <a:latin typeface="+mn-lt"/>
                <a:cs typeface="Calibri"/>
              </a:rPr>
              <a:t>etc</a:t>
            </a:r>
            <a:endParaRPr lang="en-US" sz="2800" dirty="0" smtClean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+mn-lt"/>
                <a:cs typeface="Calibri"/>
              </a:rPr>
              <a:t>It </a:t>
            </a:r>
            <a:r>
              <a:rPr lang="en-US" sz="2800" spc="-10" dirty="0" smtClean="0">
                <a:latin typeface="+mn-lt"/>
                <a:cs typeface="Calibri"/>
              </a:rPr>
              <a:t>allows you to</a:t>
            </a:r>
            <a:r>
              <a:rPr lang="en-US" sz="2800" spc="-50" dirty="0" smtClean="0">
                <a:latin typeface="+mn-lt"/>
                <a:cs typeface="Calibri"/>
              </a:rPr>
              <a:t> </a:t>
            </a:r>
            <a:r>
              <a:rPr lang="en-US" sz="2800" dirty="0" smtClean="0">
                <a:latin typeface="+mn-lt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5" dirty="0" smtClean="0">
                <a:latin typeface="+mn-lt"/>
                <a:cs typeface="Calibri"/>
              </a:rPr>
              <a:t>Revert </a:t>
            </a:r>
            <a:r>
              <a:rPr lang="en-US" sz="2800" spc="-5" dirty="0" smtClean="0">
                <a:latin typeface="+mn-lt"/>
                <a:cs typeface="Calibri"/>
              </a:rPr>
              <a:t>files or </a:t>
            </a:r>
            <a:r>
              <a:rPr lang="en-US" sz="2800" dirty="0" smtClean="0">
                <a:latin typeface="+mn-lt"/>
                <a:cs typeface="Calibri"/>
              </a:rPr>
              <a:t>the whole </a:t>
            </a:r>
            <a:r>
              <a:rPr lang="en-US" sz="2800" spc="-10" dirty="0" smtClean="0">
                <a:latin typeface="+mn-lt"/>
                <a:cs typeface="Calibri"/>
              </a:rPr>
              <a:t>project to </a:t>
            </a:r>
            <a:r>
              <a:rPr lang="en-US" sz="2800" dirty="0" smtClean="0">
                <a:latin typeface="+mn-lt"/>
                <a:cs typeface="Calibri"/>
              </a:rPr>
              <a:t>an </a:t>
            </a:r>
            <a:r>
              <a:rPr lang="en-US" sz="2800" spc="-5" dirty="0" smtClean="0">
                <a:latin typeface="+mn-lt"/>
                <a:cs typeface="Calibri"/>
              </a:rPr>
              <a:t>earlier</a:t>
            </a:r>
            <a:r>
              <a:rPr lang="en-US" sz="2800" spc="55" dirty="0" smtClean="0">
                <a:latin typeface="+mn-lt"/>
                <a:cs typeface="Calibri"/>
              </a:rPr>
              <a:t> </a:t>
            </a:r>
            <a:r>
              <a:rPr lang="en-US" sz="2800" spc="-20" dirty="0" smtClean="0">
                <a:latin typeface="+mn-lt"/>
                <a:cs typeface="Calibri"/>
              </a:rPr>
              <a:t>state</a:t>
            </a:r>
            <a:endParaRPr lang="en-US" sz="2800" dirty="0" smtClean="0">
              <a:latin typeface="+mn-lt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latin typeface="+mn-lt"/>
                <a:cs typeface="Calibri"/>
              </a:rPr>
              <a:t>Compare </a:t>
            </a:r>
            <a:r>
              <a:rPr lang="en-US" sz="2800" spc="-5" dirty="0" smtClean="0">
                <a:latin typeface="+mn-lt"/>
                <a:cs typeface="Calibri"/>
              </a:rPr>
              <a:t>changes </a:t>
            </a:r>
            <a:r>
              <a:rPr lang="en-US" sz="2800" spc="-10" dirty="0" smtClean="0">
                <a:latin typeface="+mn-lt"/>
                <a:cs typeface="Calibri"/>
              </a:rPr>
              <a:t>over</a:t>
            </a:r>
            <a:r>
              <a:rPr lang="en-US" sz="2800" spc="-30" dirty="0" smtClean="0">
                <a:latin typeface="+mn-lt"/>
                <a:cs typeface="Calibri"/>
              </a:rPr>
              <a:t> </a:t>
            </a:r>
            <a:r>
              <a:rPr lang="en-US" sz="2800" spc="-5" dirty="0" smtClean="0">
                <a:latin typeface="+mn-lt"/>
                <a:cs typeface="Calibri"/>
              </a:rPr>
              <a:t>time</a:t>
            </a:r>
            <a:endParaRPr lang="en-US" sz="2800" dirty="0" smtClean="0">
              <a:latin typeface="+mn-lt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+mn-lt"/>
                <a:cs typeface="Calibri"/>
              </a:rPr>
              <a:t>See </a:t>
            </a:r>
            <a:r>
              <a:rPr lang="en-US" sz="2800" dirty="0" smtClean="0">
                <a:latin typeface="+mn-lt"/>
                <a:cs typeface="Calibri"/>
              </a:rPr>
              <a:t>who </a:t>
            </a:r>
            <a:r>
              <a:rPr lang="en-US" sz="2800" spc="-5" dirty="0" smtClean="0">
                <a:latin typeface="+mn-lt"/>
                <a:cs typeface="Calibri"/>
              </a:rPr>
              <a:t>modified</a:t>
            </a:r>
            <a:r>
              <a:rPr lang="en-US" sz="2800" spc="-25" dirty="0" smtClean="0">
                <a:latin typeface="+mn-lt"/>
                <a:cs typeface="Calibri"/>
              </a:rPr>
              <a:t> </a:t>
            </a:r>
            <a:r>
              <a:rPr lang="en-US" sz="2800" spc="-5" dirty="0" smtClean="0">
                <a:latin typeface="+mn-lt"/>
                <a:cs typeface="Calibri"/>
              </a:rPr>
              <a:t>what?</a:t>
            </a:r>
            <a:endParaRPr lang="en-US" sz="2800" dirty="0" smtClean="0">
              <a:latin typeface="+mn-lt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latin typeface="+mn-lt"/>
                <a:cs typeface="Calibri"/>
              </a:rPr>
              <a:t>Control modifications </a:t>
            </a:r>
            <a:r>
              <a:rPr lang="en-US" sz="2800" spc="-5" dirty="0" smtClean="0">
                <a:latin typeface="+mn-lt"/>
                <a:cs typeface="Calibri"/>
              </a:rPr>
              <a:t>by </a:t>
            </a:r>
            <a:r>
              <a:rPr lang="en-US" sz="2800" spc="-15" dirty="0" smtClean="0">
                <a:latin typeface="+mn-lt"/>
                <a:cs typeface="Calibri"/>
              </a:rPr>
              <a:t>collaborators </a:t>
            </a:r>
            <a:r>
              <a:rPr lang="en-US" sz="2800" spc="-5" dirty="0" smtClean="0">
                <a:latin typeface="+mn-lt"/>
                <a:cs typeface="Calibri"/>
              </a:rPr>
              <a:t>with </a:t>
            </a:r>
            <a:r>
              <a:rPr lang="en-US" sz="2800" dirty="0" smtClean="0">
                <a:latin typeface="+mn-lt"/>
                <a:cs typeface="Calibri"/>
              </a:rPr>
              <a:t>the </a:t>
            </a:r>
            <a:r>
              <a:rPr lang="en-US" sz="2800" spc="-5" dirty="0" smtClean="0">
                <a:latin typeface="+mn-lt"/>
                <a:cs typeface="Calibri"/>
              </a:rPr>
              <a:t>permission of</a:t>
            </a:r>
            <a:r>
              <a:rPr lang="en-US" sz="2800" spc="175" dirty="0" smtClean="0">
                <a:latin typeface="+mn-lt"/>
                <a:cs typeface="Calibri"/>
              </a:rPr>
              <a:t> </a:t>
            </a:r>
            <a:r>
              <a:rPr lang="en-US" sz="2800" spc="-10" dirty="0" smtClean="0">
                <a:latin typeface="+mn-lt"/>
                <a:cs typeface="Calibri"/>
              </a:rPr>
              <a:t>admin/owners</a:t>
            </a:r>
            <a:endParaRPr lang="en-US" sz="2800" dirty="0" smtClean="0">
              <a:latin typeface="+mn-lt"/>
              <a:cs typeface="Calibri"/>
            </a:endParaRPr>
          </a:p>
          <a:p>
            <a:pPr marL="355600" marR="5080" indent="-342900">
              <a:lnSpc>
                <a:spcPct val="100099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endParaRPr lang="da-DK" sz="3200" spc="-5" dirty="0" smtClean="0">
              <a:cs typeface="CachetPro-Book"/>
            </a:endParaRPr>
          </a:p>
          <a:p>
            <a:pPr marL="355600" marR="5080" indent="-342900">
              <a:lnSpc>
                <a:spcPct val="100099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endParaRPr sz="3200" dirty="0">
              <a:cs typeface="CachetPro-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0900" y="5877306"/>
            <a:ext cx="1905000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pc="-10" dirty="0" err="1">
                <a:solidFill>
                  <a:srgbClr val="E54C41"/>
                </a:solidFill>
              </a:rPr>
              <a:t>What</a:t>
            </a:r>
            <a:r>
              <a:rPr lang="da-DK" dirty="0" smtClean="0"/>
              <a:t> </a:t>
            </a:r>
            <a:r>
              <a:rPr lang="da-DK" spc="-10" dirty="0">
                <a:solidFill>
                  <a:srgbClr val="E54C41"/>
                </a:solidFill>
              </a:rPr>
              <a:t>is</a:t>
            </a:r>
            <a:r>
              <a:rPr lang="da-DK" dirty="0" smtClean="0"/>
              <a:t> </a:t>
            </a:r>
            <a:r>
              <a:rPr lang="da-DK" spc="-10" dirty="0" err="1">
                <a:solidFill>
                  <a:srgbClr val="E54C41"/>
                </a:solidFill>
              </a:rPr>
              <a:t>Github</a:t>
            </a:r>
            <a:endParaRPr lang="da-DK" spc="-10" dirty="0">
              <a:solidFill>
                <a:srgbClr val="E54C4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773" y="1969261"/>
            <a:ext cx="8071853" cy="424116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b="1" spc="-10" dirty="0" err="1">
                <a:latin typeface="+mj-lt"/>
                <a:cs typeface="Calibri"/>
              </a:rPr>
              <a:t>Github</a:t>
            </a:r>
            <a:r>
              <a:rPr lang="en-US" sz="2800" b="1" spc="-10" dirty="0">
                <a:latin typeface="+mj-lt"/>
                <a:cs typeface="Calibri"/>
              </a:rPr>
              <a:t> </a:t>
            </a:r>
            <a:r>
              <a:rPr lang="en-US" sz="2800" dirty="0">
                <a:latin typeface="+mj-lt"/>
                <a:cs typeface="Calibri"/>
              </a:rPr>
              <a:t>is a a </a:t>
            </a:r>
            <a:r>
              <a:rPr lang="en-US" sz="2800" spc="-10" dirty="0">
                <a:latin typeface="+mj-lt"/>
                <a:cs typeface="Calibri"/>
              </a:rPr>
              <a:t>repository hosting </a:t>
            </a:r>
            <a:r>
              <a:rPr lang="en-US" sz="2800" dirty="0">
                <a:latin typeface="+mj-lt"/>
                <a:cs typeface="Calibri"/>
              </a:rPr>
              <a:t>service </a:t>
            </a:r>
            <a:r>
              <a:rPr lang="en-US" sz="2800" spc="-20" dirty="0">
                <a:latin typeface="+mj-lt"/>
                <a:cs typeface="Calibri"/>
              </a:rPr>
              <a:t>for</a:t>
            </a:r>
            <a:r>
              <a:rPr lang="en-US" sz="2800" dirty="0">
                <a:latin typeface="+mj-lt"/>
                <a:cs typeface="Calibri"/>
              </a:rPr>
              <a:t> </a:t>
            </a:r>
            <a:r>
              <a:rPr lang="en-US" sz="2800" dirty="0" err="1">
                <a:latin typeface="+mj-lt"/>
                <a:cs typeface="Calibri"/>
              </a:rPr>
              <a:t>Git</a:t>
            </a:r>
            <a:endParaRPr lang="en-US" sz="2800" dirty="0">
              <a:latin typeface="+mj-lt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+mj-lt"/>
              <a:cs typeface="Times New Roman"/>
            </a:endParaRPr>
          </a:p>
          <a:p>
            <a:pPr marL="469900" marR="71120" indent="-457200">
              <a:lnSpc>
                <a:spcPct val="80000"/>
              </a:lnSpc>
              <a:buFont typeface="Arial" charset="0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+mj-lt"/>
                <a:cs typeface="Calibri"/>
              </a:rPr>
              <a:t>While </a:t>
            </a:r>
            <a:r>
              <a:rPr lang="en-US" sz="2800" dirty="0" err="1">
                <a:latin typeface="+mj-lt"/>
                <a:cs typeface="Calibri"/>
              </a:rPr>
              <a:t>Git</a:t>
            </a:r>
            <a:r>
              <a:rPr lang="en-US" sz="2800" dirty="0">
                <a:latin typeface="+mj-lt"/>
                <a:cs typeface="Calibri"/>
              </a:rPr>
              <a:t> </a:t>
            </a:r>
            <a:r>
              <a:rPr lang="en-US" sz="2800" spc="-5" dirty="0">
                <a:latin typeface="+mj-lt"/>
                <a:cs typeface="Calibri"/>
              </a:rPr>
              <a:t>is </a:t>
            </a:r>
            <a:r>
              <a:rPr lang="en-US" sz="2800" dirty="0">
                <a:latin typeface="+mj-lt"/>
                <a:cs typeface="Calibri"/>
              </a:rPr>
              <a:t>a </a:t>
            </a:r>
            <a:r>
              <a:rPr lang="en-US" sz="2800" spc="-5" dirty="0">
                <a:latin typeface="+mj-lt"/>
                <a:cs typeface="Calibri"/>
              </a:rPr>
              <a:t>command line </a:t>
            </a:r>
            <a:r>
              <a:rPr lang="en-US" sz="2800" spc="-10" dirty="0">
                <a:latin typeface="+mj-lt"/>
                <a:cs typeface="Calibri"/>
              </a:rPr>
              <a:t>tool, </a:t>
            </a:r>
            <a:r>
              <a:rPr lang="en-US" sz="2800" spc="-5" dirty="0" err="1">
                <a:latin typeface="+mj-lt"/>
                <a:cs typeface="Calibri"/>
              </a:rPr>
              <a:t>GitHub</a:t>
            </a:r>
            <a:r>
              <a:rPr lang="en-US" sz="2800" spc="-5" dirty="0">
                <a:latin typeface="+mj-lt"/>
                <a:cs typeface="Calibri"/>
              </a:rPr>
              <a:t> </a:t>
            </a:r>
            <a:r>
              <a:rPr lang="en-US" sz="2800" spc="-10" dirty="0">
                <a:latin typeface="+mj-lt"/>
                <a:cs typeface="Calibri"/>
              </a:rPr>
              <a:t>provides </a:t>
            </a:r>
            <a:r>
              <a:rPr lang="en-US" sz="2800" dirty="0">
                <a:latin typeface="+mj-lt"/>
                <a:cs typeface="Calibri"/>
              </a:rPr>
              <a:t>a web-based </a:t>
            </a:r>
            <a:r>
              <a:rPr lang="en-US" sz="2800" spc="-10" dirty="0">
                <a:latin typeface="+mj-lt"/>
                <a:cs typeface="Calibri"/>
              </a:rPr>
              <a:t>graphical  interface </a:t>
            </a:r>
            <a:r>
              <a:rPr lang="en-US" sz="2800" spc="-5" dirty="0">
                <a:latin typeface="+mj-lt"/>
                <a:cs typeface="Calibri"/>
              </a:rPr>
              <a:t>that </a:t>
            </a:r>
            <a:r>
              <a:rPr lang="en-US" sz="2800" spc="-15" dirty="0">
                <a:latin typeface="+mj-lt"/>
                <a:cs typeface="Calibri"/>
              </a:rPr>
              <a:t>works </a:t>
            </a:r>
            <a:r>
              <a:rPr lang="en-US" sz="2800" spc="-5" dirty="0">
                <a:latin typeface="+mj-lt"/>
                <a:cs typeface="Calibri"/>
              </a:rPr>
              <a:t>on </a:t>
            </a:r>
            <a:r>
              <a:rPr lang="en-US" sz="2800" spc="-10" dirty="0">
                <a:latin typeface="+mj-lt"/>
                <a:cs typeface="Calibri"/>
              </a:rPr>
              <a:t>top </a:t>
            </a:r>
            <a:r>
              <a:rPr lang="en-US" sz="2800" spc="-5" dirty="0">
                <a:latin typeface="+mj-lt"/>
                <a:cs typeface="Calibri"/>
              </a:rPr>
              <a:t>of </a:t>
            </a:r>
            <a:r>
              <a:rPr lang="en-US" sz="2800" spc="-50" dirty="0">
                <a:latin typeface="+mj-lt"/>
                <a:cs typeface="Calibri"/>
              </a:rPr>
              <a:t>GIT. </a:t>
            </a:r>
            <a:r>
              <a:rPr lang="en-US" sz="2800" dirty="0">
                <a:latin typeface="+mj-lt"/>
                <a:cs typeface="Calibri"/>
              </a:rPr>
              <a:t>It </a:t>
            </a:r>
            <a:r>
              <a:rPr lang="en-US" sz="2800" spc="-10" dirty="0">
                <a:latin typeface="+mj-lt"/>
                <a:cs typeface="Calibri"/>
              </a:rPr>
              <a:t>can </a:t>
            </a:r>
            <a:r>
              <a:rPr lang="en-US" sz="2800" spc="-5" dirty="0">
                <a:latin typeface="+mj-lt"/>
                <a:cs typeface="Calibri"/>
              </a:rPr>
              <a:t>also be </a:t>
            </a:r>
            <a:r>
              <a:rPr lang="en-US" sz="2800" spc="-15" dirty="0">
                <a:latin typeface="+mj-lt"/>
                <a:cs typeface="Calibri"/>
              </a:rPr>
              <a:t>treated </a:t>
            </a:r>
            <a:r>
              <a:rPr lang="en-US" sz="2800" dirty="0">
                <a:latin typeface="+mj-lt"/>
                <a:cs typeface="Calibri"/>
              </a:rPr>
              <a:t>as a </a:t>
            </a:r>
            <a:r>
              <a:rPr lang="en-US" sz="2800" spc="-5" dirty="0">
                <a:latin typeface="+mj-lt"/>
                <a:cs typeface="Calibri"/>
              </a:rPr>
              <a:t>social </a:t>
            </a:r>
            <a:r>
              <a:rPr lang="en-US" sz="2800" spc="-10" dirty="0">
                <a:latin typeface="+mj-lt"/>
                <a:cs typeface="Calibri"/>
              </a:rPr>
              <a:t>platform  to share </a:t>
            </a:r>
            <a:r>
              <a:rPr lang="en-US" sz="2800" spc="-5" dirty="0">
                <a:latin typeface="+mj-lt"/>
                <a:cs typeface="Calibri"/>
              </a:rPr>
              <a:t>knowledge </a:t>
            </a:r>
            <a:r>
              <a:rPr lang="en-US" sz="2800" dirty="0">
                <a:latin typeface="+mj-lt"/>
                <a:cs typeface="Calibri"/>
              </a:rPr>
              <a:t>and</a:t>
            </a:r>
            <a:r>
              <a:rPr lang="en-US" sz="2800" spc="5" dirty="0">
                <a:latin typeface="+mj-lt"/>
                <a:cs typeface="Calibri"/>
              </a:rPr>
              <a:t> </a:t>
            </a:r>
            <a:r>
              <a:rPr lang="en-US" sz="2800" spc="-10" dirty="0">
                <a:latin typeface="+mj-lt"/>
                <a:cs typeface="Calibri"/>
              </a:rPr>
              <a:t>work</a:t>
            </a:r>
            <a:r>
              <a:rPr lang="en-US" sz="2800" spc="-10" dirty="0" smtClean="0">
                <a:latin typeface="+mj-lt"/>
                <a:cs typeface="Calibri"/>
              </a:rPr>
              <a:t>.</a:t>
            </a:r>
            <a:br>
              <a:rPr lang="en-US" sz="2800" spc="-10" dirty="0" smtClean="0">
                <a:latin typeface="+mj-lt"/>
                <a:cs typeface="Calibri"/>
              </a:rPr>
            </a:br>
            <a:endParaRPr lang="en-US" sz="2800" spc="-10" dirty="0" smtClean="0">
              <a:latin typeface="+mj-lt"/>
              <a:cs typeface="Calibri"/>
            </a:endParaRPr>
          </a:p>
          <a:p>
            <a:pPr marL="469900" marR="71120" indent="-457200">
              <a:lnSpc>
                <a:spcPct val="80000"/>
              </a:lnSpc>
              <a:buFont typeface="Arial" charset="0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latin typeface="+mj-lt"/>
                <a:cs typeface="Calibri"/>
              </a:rPr>
              <a:t>It also provides access control and several collaboration features, such as wikis and basic task management tools</a:t>
            </a:r>
            <a:br>
              <a:rPr lang="en-US" sz="2800" spc="-10" dirty="0" smtClean="0">
                <a:latin typeface="+mj-lt"/>
                <a:cs typeface="Calibri"/>
              </a:rPr>
            </a:br>
            <a:endParaRPr lang="en-US" sz="2800" dirty="0">
              <a:latin typeface="+mj-lt"/>
              <a:cs typeface="Calibri"/>
            </a:endParaRPr>
          </a:p>
          <a:p>
            <a:endParaRPr lang="da-DK" dirty="0"/>
          </a:p>
        </p:txBody>
      </p:sp>
      <p:sp>
        <p:nvSpPr>
          <p:cNvPr id="4" name="object 4"/>
          <p:cNvSpPr/>
          <p:nvPr/>
        </p:nvSpPr>
        <p:spPr>
          <a:xfrm>
            <a:off x="8242300" y="5381625"/>
            <a:ext cx="2343150" cy="1952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88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728" y="209815"/>
            <a:ext cx="9571940" cy="690543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4006">
              <a:spcBef>
                <a:spcPts val="105"/>
              </a:spcBef>
            </a:pPr>
            <a:r>
              <a:rPr lang="da-DK" spc="-10" dirty="0" err="1">
                <a:solidFill>
                  <a:srgbClr val="E54C41"/>
                </a:solidFill>
              </a:rPr>
              <a:t>Github</a:t>
            </a:r>
            <a:r>
              <a:rPr lang="da-DK" spc="-17" dirty="0" smtClean="0"/>
              <a:t> </a:t>
            </a:r>
            <a:r>
              <a:rPr lang="da-DK" spc="-10" dirty="0">
                <a:solidFill>
                  <a:srgbClr val="E54C41"/>
                </a:solidFill>
              </a:rPr>
              <a:t>c</a:t>
            </a:r>
            <a:r>
              <a:rPr spc="-10" dirty="0">
                <a:solidFill>
                  <a:srgbClr val="E54C41"/>
                </a:solidFill>
              </a:rPr>
              <a:t>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728" y="1280362"/>
            <a:ext cx="9338019" cy="6157362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spc="-11" dirty="0">
                <a:latin typeface="Calibri"/>
                <a:cs typeface="Calibri"/>
              </a:rPr>
              <a:t>Creating </a:t>
            </a:r>
            <a:r>
              <a:rPr sz="1985" b="1" dirty="0">
                <a:latin typeface="Calibri"/>
                <a:cs typeface="Calibri"/>
              </a:rPr>
              <a:t>a</a:t>
            </a:r>
            <a:r>
              <a:rPr sz="1985" b="1" spc="-88" dirty="0">
                <a:latin typeface="Calibri"/>
                <a:cs typeface="Calibri"/>
              </a:rPr>
              <a:t> </a:t>
            </a:r>
            <a:r>
              <a:rPr sz="1985" b="1" spc="-11" dirty="0">
                <a:latin typeface="Calibri"/>
                <a:cs typeface="Calibri"/>
              </a:rPr>
              <a:t>repo</a:t>
            </a:r>
            <a:endParaRPr sz="1985" dirty="0">
              <a:latin typeface="Calibri"/>
              <a:cs typeface="Calibri"/>
            </a:endParaRPr>
          </a:p>
          <a:p>
            <a:pPr marL="14006"/>
            <a:r>
              <a:rPr sz="1985" spc="-11" dirty="0">
                <a:latin typeface="Calibri"/>
                <a:cs typeface="Calibri"/>
              </a:rPr>
              <a:t>Creating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11" dirty="0">
                <a:latin typeface="Calibri"/>
                <a:cs typeface="Calibri"/>
              </a:rPr>
              <a:t>repository </a:t>
            </a:r>
            <a:r>
              <a:rPr sz="1985" spc="-17" dirty="0">
                <a:latin typeface="Calibri"/>
                <a:cs typeface="Calibri"/>
              </a:rPr>
              <a:t>for </a:t>
            </a:r>
            <a:r>
              <a:rPr sz="1985" spc="-6" dirty="0">
                <a:latin typeface="Calibri"/>
                <a:cs typeface="Calibri"/>
              </a:rPr>
              <a:t>multiple people </a:t>
            </a:r>
            <a:r>
              <a:rPr sz="1985" spc="-11" dirty="0">
                <a:latin typeface="Calibri"/>
                <a:cs typeface="Calibri"/>
              </a:rPr>
              <a:t>to work</a:t>
            </a:r>
            <a:r>
              <a:rPr sz="1985" spc="83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together</a:t>
            </a:r>
            <a:endParaRPr sz="1985" dirty="0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040" dirty="0">
              <a:latin typeface="Times New Roman"/>
              <a:cs typeface="Times New Roman"/>
            </a:endParaRPr>
          </a:p>
          <a:p>
            <a:pPr marL="14006"/>
            <a:r>
              <a:rPr sz="1985" b="1" spc="-17" dirty="0">
                <a:latin typeface="Calibri"/>
                <a:cs typeface="Calibri"/>
              </a:rPr>
              <a:t>Master </a:t>
            </a:r>
            <a:r>
              <a:rPr sz="1985" b="1" dirty="0">
                <a:latin typeface="Calibri"/>
                <a:cs typeface="Calibri"/>
              </a:rPr>
              <a:t>in a</a:t>
            </a:r>
            <a:r>
              <a:rPr sz="1985" b="1" spc="-28" dirty="0">
                <a:latin typeface="Calibri"/>
                <a:cs typeface="Calibri"/>
              </a:rPr>
              <a:t> </a:t>
            </a:r>
            <a:r>
              <a:rPr sz="1985" b="1" spc="-11" dirty="0">
                <a:latin typeface="Calibri"/>
                <a:cs typeface="Calibri"/>
              </a:rPr>
              <a:t>repository</a:t>
            </a:r>
            <a:endParaRPr sz="1985" dirty="0">
              <a:latin typeface="Calibri"/>
              <a:cs typeface="Calibri"/>
            </a:endParaRPr>
          </a:p>
          <a:p>
            <a:pPr marL="14006" marR="5602"/>
            <a:r>
              <a:rPr sz="1985" spc="-6" dirty="0">
                <a:latin typeface="Calibri"/>
                <a:cs typeface="Calibri"/>
              </a:rPr>
              <a:t>This is </a:t>
            </a:r>
            <a:r>
              <a:rPr sz="1985" dirty="0">
                <a:latin typeface="Calibri"/>
                <a:cs typeface="Calibri"/>
              </a:rPr>
              <a:t>the </a:t>
            </a:r>
            <a:r>
              <a:rPr sz="1985" spc="-6" dirty="0">
                <a:latin typeface="Calibri"/>
                <a:cs typeface="Calibri"/>
              </a:rPr>
              <a:t>final </a:t>
            </a:r>
            <a:r>
              <a:rPr sz="1985" spc="-11" dirty="0">
                <a:latin typeface="Calibri"/>
                <a:cs typeface="Calibri"/>
              </a:rPr>
              <a:t>version </a:t>
            </a:r>
            <a:r>
              <a:rPr sz="1985" spc="-6" dirty="0">
                <a:latin typeface="Calibri"/>
                <a:cs typeface="Calibri"/>
              </a:rPr>
              <a:t>that is considered ready </a:t>
            </a:r>
            <a:r>
              <a:rPr sz="1985" spc="-11" dirty="0">
                <a:latin typeface="Calibri"/>
                <a:cs typeface="Calibri"/>
              </a:rPr>
              <a:t>to </a:t>
            </a:r>
            <a:r>
              <a:rPr sz="1985" dirty="0">
                <a:latin typeface="Calibri"/>
                <a:cs typeface="Calibri"/>
              </a:rPr>
              <a:t>use </a:t>
            </a:r>
            <a:r>
              <a:rPr sz="1985" spc="-6" dirty="0">
                <a:latin typeface="Calibri"/>
                <a:cs typeface="Calibri"/>
              </a:rPr>
              <a:t>by anybody in </a:t>
            </a:r>
            <a:r>
              <a:rPr sz="1985" dirty="0">
                <a:latin typeface="Calibri"/>
                <a:cs typeface="Calibri"/>
              </a:rPr>
              <a:t>the </a:t>
            </a:r>
            <a:r>
              <a:rPr sz="1985" spc="-11" dirty="0">
                <a:latin typeface="Calibri"/>
                <a:cs typeface="Calibri"/>
              </a:rPr>
              <a:t>team </a:t>
            </a:r>
            <a:r>
              <a:rPr sz="1985" spc="-6" dirty="0">
                <a:latin typeface="Calibri"/>
                <a:cs typeface="Calibri"/>
              </a:rPr>
              <a:t>or outside if  </a:t>
            </a:r>
            <a:r>
              <a:rPr sz="1985" spc="-11" dirty="0">
                <a:latin typeface="Calibri"/>
                <a:cs typeface="Calibri"/>
              </a:rPr>
              <a:t>repository </a:t>
            </a:r>
            <a:r>
              <a:rPr sz="1985" dirty="0">
                <a:latin typeface="Calibri"/>
                <a:cs typeface="Calibri"/>
              </a:rPr>
              <a:t>is</a:t>
            </a:r>
            <a:r>
              <a:rPr sz="1985" spc="-61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public.</a:t>
            </a:r>
            <a:endParaRPr sz="1985" dirty="0">
              <a:latin typeface="Calibri"/>
              <a:cs typeface="Calibri"/>
            </a:endParaRPr>
          </a:p>
          <a:p>
            <a:pPr>
              <a:spcBef>
                <a:spcPts val="33"/>
              </a:spcBef>
            </a:pPr>
            <a:endParaRPr sz="2040" dirty="0">
              <a:latin typeface="Times New Roman"/>
              <a:cs typeface="Times New Roman"/>
            </a:endParaRPr>
          </a:p>
          <a:p>
            <a:pPr marL="14006"/>
            <a:r>
              <a:rPr sz="1985" b="1" spc="-11" dirty="0">
                <a:latin typeface="Calibri"/>
                <a:cs typeface="Calibri"/>
              </a:rPr>
              <a:t>Creating </a:t>
            </a:r>
            <a:r>
              <a:rPr sz="1985" b="1" dirty="0">
                <a:latin typeface="Calibri"/>
                <a:cs typeface="Calibri"/>
              </a:rPr>
              <a:t>a</a:t>
            </a:r>
            <a:r>
              <a:rPr sz="1985" b="1" spc="-66" dirty="0">
                <a:latin typeface="Calibri"/>
                <a:cs typeface="Calibri"/>
              </a:rPr>
              <a:t> </a:t>
            </a:r>
            <a:r>
              <a:rPr sz="1985" b="1" spc="-11" dirty="0">
                <a:latin typeface="Calibri"/>
                <a:cs typeface="Calibri"/>
              </a:rPr>
              <a:t>Branch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17" dirty="0">
                <a:latin typeface="Calibri"/>
                <a:cs typeface="Calibri"/>
              </a:rPr>
              <a:t>Create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11" dirty="0">
                <a:latin typeface="Calibri"/>
                <a:cs typeface="Calibri"/>
              </a:rPr>
              <a:t>branch </a:t>
            </a:r>
            <a:r>
              <a:rPr sz="1985" spc="-6" dirty="0">
                <a:latin typeface="Calibri"/>
                <a:cs typeface="Calibri"/>
              </a:rPr>
              <a:t>in </a:t>
            </a:r>
            <a:r>
              <a:rPr sz="1985" spc="-11" dirty="0">
                <a:latin typeface="Calibri"/>
                <a:cs typeface="Calibri"/>
              </a:rPr>
              <a:t>your project, </a:t>
            </a:r>
            <a:r>
              <a:rPr sz="1985" spc="-17" dirty="0">
                <a:latin typeface="Calibri"/>
                <a:cs typeface="Calibri"/>
              </a:rPr>
              <a:t>for </a:t>
            </a:r>
            <a:r>
              <a:rPr sz="1985" spc="-6" dirty="0">
                <a:latin typeface="Calibri"/>
                <a:cs typeface="Calibri"/>
              </a:rPr>
              <a:t>an </a:t>
            </a:r>
            <a:r>
              <a:rPr sz="1985" spc="-11" dirty="0">
                <a:latin typeface="Calibri"/>
                <a:cs typeface="Calibri"/>
              </a:rPr>
              <a:t>environment </a:t>
            </a:r>
            <a:r>
              <a:rPr sz="1985" spc="-6" dirty="0">
                <a:latin typeface="Calibri"/>
                <a:cs typeface="Calibri"/>
              </a:rPr>
              <a:t>where </a:t>
            </a:r>
            <a:r>
              <a:rPr sz="1985" spc="-11" dirty="0">
                <a:latin typeface="Calibri"/>
                <a:cs typeface="Calibri"/>
              </a:rPr>
              <a:t>you can </a:t>
            </a:r>
            <a:r>
              <a:rPr sz="1985" dirty="0">
                <a:latin typeface="Calibri"/>
                <a:cs typeface="Calibri"/>
              </a:rPr>
              <a:t>try </a:t>
            </a:r>
            <a:r>
              <a:rPr sz="1985" spc="-6" dirty="0">
                <a:latin typeface="Calibri"/>
                <a:cs typeface="Calibri"/>
              </a:rPr>
              <a:t>out new</a:t>
            </a:r>
            <a:r>
              <a:rPr sz="1985" spc="221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ideas.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Changes </a:t>
            </a:r>
            <a:r>
              <a:rPr sz="1985" spc="-11" dirty="0">
                <a:latin typeface="Calibri"/>
                <a:cs typeface="Calibri"/>
              </a:rPr>
              <a:t>you </a:t>
            </a:r>
            <a:r>
              <a:rPr sz="1985" spc="-22" dirty="0">
                <a:latin typeface="Calibri"/>
                <a:cs typeface="Calibri"/>
              </a:rPr>
              <a:t>make </a:t>
            </a:r>
            <a:r>
              <a:rPr sz="1985" spc="-6" dirty="0">
                <a:latin typeface="Calibri"/>
                <a:cs typeface="Calibri"/>
              </a:rPr>
              <a:t>on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11" dirty="0">
                <a:latin typeface="Calibri"/>
                <a:cs typeface="Calibri"/>
              </a:rPr>
              <a:t>branch </a:t>
            </a:r>
            <a:r>
              <a:rPr sz="1985" spc="-6" dirty="0">
                <a:latin typeface="Calibri"/>
                <a:cs typeface="Calibri"/>
              </a:rPr>
              <a:t>don't </a:t>
            </a:r>
            <a:r>
              <a:rPr sz="1985" spc="-17" dirty="0">
                <a:latin typeface="Calibri"/>
                <a:cs typeface="Calibri"/>
              </a:rPr>
              <a:t>affect </a:t>
            </a:r>
            <a:r>
              <a:rPr sz="1985" spc="-6" dirty="0">
                <a:latin typeface="Calibri"/>
                <a:cs typeface="Calibri"/>
              </a:rPr>
              <a:t>the </a:t>
            </a:r>
            <a:r>
              <a:rPr sz="1985" spc="-11" dirty="0">
                <a:latin typeface="Calibri"/>
                <a:cs typeface="Calibri"/>
              </a:rPr>
              <a:t>master </a:t>
            </a:r>
            <a:r>
              <a:rPr sz="1985" spc="-6" dirty="0">
                <a:latin typeface="Calibri"/>
                <a:cs typeface="Calibri"/>
              </a:rPr>
              <a:t>unless pull </a:t>
            </a:r>
            <a:r>
              <a:rPr sz="1985" spc="-11" dirty="0">
                <a:latin typeface="Calibri"/>
                <a:cs typeface="Calibri"/>
              </a:rPr>
              <a:t>request </a:t>
            </a:r>
            <a:r>
              <a:rPr sz="1985" spc="-6" dirty="0">
                <a:latin typeface="Calibri"/>
                <a:cs typeface="Calibri"/>
              </a:rPr>
              <a:t>is</a:t>
            </a:r>
            <a:r>
              <a:rPr sz="1985" spc="221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accepted.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Changes </a:t>
            </a:r>
            <a:r>
              <a:rPr sz="1985" spc="-11" dirty="0">
                <a:latin typeface="Calibri"/>
                <a:cs typeface="Calibri"/>
              </a:rPr>
              <a:t>committed to branch reflects </a:t>
            </a:r>
            <a:r>
              <a:rPr sz="1985" spc="-17" dirty="0">
                <a:latin typeface="Calibri"/>
                <a:cs typeface="Calibri"/>
              </a:rPr>
              <a:t>for you </a:t>
            </a:r>
            <a:r>
              <a:rPr sz="1985" spc="-11" dirty="0">
                <a:latin typeface="Calibri"/>
                <a:cs typeface="Calibri"/>
              </a:rPr>
              <a:t>to </a:t>
            </a:r>
            <a:r>
              <a:rPr sz="1985" spc="-22" dirty="0">
                <a:latin typeface="Calibri"/>
                <a:cs typeface="Calibri"/>
              </a:rPr>
              <a:t>keep </a:t>
            </a:r>
            <a:r>
              <a:rPr sz="1985" spc="-11" dirty="0">
                <a:latin typeface="Calibri"/>
                <a:cs typeface="Calibri"/>
              </a:rPr>
              <a:t>track </a:t>
            </a:r>
            <a:r>
              <a:rPr sz="1985" spc="-6" dirty="0">
                <a:latin typeface="Calibri"/>
                <a:cs typeface="Calibri"/>
              </a:rPr>
              <a:t>of </a:t>
            </a:r>
            <a:r>
              <a:rPr sz="1985" spc="-17" dirty="0">
                <a:latin typeface="Calibri"/>
                <a:cs typeface="Calibri"/>
              </a:rPr>
              <a:t>different</a:t>
            </a:r>
            <a:r>
              <a:rPr sz="1985" spc="171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versions</a:t>
            </a:r>
            <a:endParaRPr sz="1985" dirty="0">
              <a:latin typeface="Calibri"/>
              <a:cs typeface="Calibri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2040" dirty="0">
              <a:latin typeface="Times New Roman"/>
              <a:cs typeface="Times New Roman"/>
            </a:endParaRPr>
          </a:p>
          <a:p>
            <a:pPr marL="14006">
              <a:spcBef>
                <a:spcPts val="6"/>
              </a:spcBef>
            </a:pPr>
            <a:r>
              <a:rPr sz="1985" b="1" dirty="0">
                <a:latin typeface="Calibri"/>
                <a:cs typeface="Calibri"/>
              </a:rPr>
              <a:t>Adding</a:t>
            </a:r>
            <a:r>
              <a:rPr sz="1985" b="1" spc="-143" dirty="0">
                <a:latin typeface="Calibri"/>
                <a:cs typeface="Calibri"/>
              </a:rPr>
              <a:t> </a:t>
            </a:r>
            <a:r>
              <a:rPr sz="1985" b="1" spc="-6" dirty="0">
                <a:latin typeface="Calibri"/>
                <a:cs typeface="Calibri"/>
              </a:rPr>
              <a:t>Commits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11" dirty="0">
                <a:latin typeface="Calibri"/>
                <a:cs typeface="Calibri"/>
              </a:rPr>
              <a:t>Keeps </a:t>
            </a:r>
            <a:r>
              <a:rPr sz="1985" spc="-17" dirty="0">
                <a:latin typeface="Calibri"/>
                <a:cs typeface="Calibri"/>
              </a:rPr>
              <a:t>track </a:t>
            </a:r>
            <a:r>
              <a:rPr sz="1985" spc="-6" dirty="0">
                <a:latin typeface="Calibri"/>
                <a:cs typeface="Calibri"/>
              </a:rPr>
              <a:t>of </a:t>
            </a:r>
            <a:r>
              <a:rPr sz="1985" spc="-11" dirty="0">
                <a:latin typeface="Calibri"/>
                <a:cs typeface="Calibri"/>
              </a:rPr>
              <a:t>your progress </a:t>
            </a:r>
            <a:r>
              <a:rPr sz="1985" spc="-6" dirty="0">
                <a:latin typeface="Calibri"/>
                <a:cs typeface="Calibri"/>
              </a:rPr>
              <a:t>as </a:t>
            </a:r>
            <a:r>
              <a:rPr sz="1985" spc="-11" dirty="0">
                <a:latin typeface="Calibri"/>
                <a:cs typeface="Calibri"/>
              </a:rPr>
              <a:t>you work </a:t>
            </a:r>
            <a:r>
              <a:rPr sz="1985" spc="-6" dirty="0">
                <a:latin typeface="Calibri"/>
                <a:cs typeface="Calibri"/>
              </a:rPr>
              <a:t>on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11" dirty="0">
                <a:latin typeface="Calibri"/>
                <a:cs typeface="Calibri"/>
              </a:rPr>
              <a:t>branch </a:t>
            </a:r>
            <a:r>
              <a:rPr sz="1985" spc="-6" dirty="0">
                <a:latin typeface="Calibri"/>
                <a:cs typeface="Calibri"/>
              </a:rPr>
              <a:t>or</a:t>
            </a:r>
            <a:r>
              <a:rPr sz="1985" spc="149" dirty="0">
                <a:latin typeface="Calibri"/>
                <a:cs typeface="Calibri"/>
              </a:rPr>
              <a:t> </a:t>
            </a:r>
            <a:r>
              <a:rPr sz="1985" spc="-39" dirty="0">
                <a:latin typeface="Calibri"/>
                <a:cs typeface="Calibri"/>
              </a:rPr>
              <a:t>master.</a:t>
            </a:r>
            <a:endParaRPr sz="1985" dirty="0">
              <a:latin typeface="Calibri"/>
              <a:cs typeface="Calibri"/>
            </a:endParaRPr>
          </a:p>
          <a:p>
            <a:pPr marL="329831" marR="353640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17" dirty="0">
                <a:latin typeface="Calibri"/>
                <a:cs typeface="Calibri"/>
              </a:rPr>
              <a:t>Creates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11" dirty="0">
                <a:latin typeface="Calibri"/>
                <a:cs typeface="Calibri"/>
              </a:rPr>
              <a:t>transparent history </a:t>
            </a:r>
            <a:r>
              <a:rPr sz="1985" spc="-6" dirty="0">
                <a:latin typeface="Calibri"/>
                <a:cs typeface="Calibri"/>
              </a:rPr>
              <a:t>that </a:t>
            </a:r>
            <a:r>
              <a:rPr sz="1985" spc="-11" dirty="0">
                <a:latin typeface="Calibri"/>
                <a:cs typeface="Calibri"/>
              </a:rPr>
              <a:t>others can </a:t>
            </a:r>
            <a:r>
              <a:rPr sz="1985" spc="-17" dirty="0">
                <a:latin typeface="Calibri"/>
                <a:cs typeface="Calibri"/>
              </a:rPr>
              <a:t>follow </a:t>
            </a:r>
            <a:r>
              <a:rPr sz="1985" spc="-11" dirty="0">
                <a:latin typeface="Calibri"/>
                <a:cs typeface="Calibri"/>
              </a:rPr>
              <a:t>to understand </a:t>
            </a:r>
            <a:r>
              <a:rPr sz="1985" spc="-6" dirty="0">
                <a:latin typeface="Calibri"/>
                <a:cs typeface="Calibri"/>
              </a:rPr>
              <a:t>what </a:t>
            </a:r>
            <a:r>
              <a:rPr sz="1985" spc="-11" dirty="0">
                <a:latin typeface="Calibri"/>
                <a:cs typeface="Calibri"/>
              </a:rPr>
              <a:t>you've </a:t>
            </a:r>
            <a:r>
              <a:rPr sz="1985" spc="-6" dirty="0">
                <a:latin typeface="Calibri"/>
                <a:cs typeface="Calibri"/>
              </a:rPr>
              <a:t>done  </a:t>
            </a:r>
            <a:r>
              <a:rPr sz="1985" dirty="0">
                <a:latin typeface="Calibri"/>
                <a:cs typeface="Calibri"/>
              </a:rPr>
              <a:t>and</a:t>
            </a:r>
            <a:r>
              <a:rPr sz="1985" spc="-88" dirty="0">
                <a:latin typeface="Calibri"/>
                <a:cs typeface="Calibri"/>
              </a:rPr>
              <a:t> </a:t>
            </a:r>
            <a:r>
              <a:rPr sz="1985" spc="-44" dirty="0">
                <a:latin typeface="Calibri"/>
                <a:cs typeface="Calibri"/>
              </a:rPr>
              <a:t>why.</a:t>
            </a:r>
            <a:endParaRPr sz="1985" dirty="0">
              <a:latin typeface="Calibri"/>
              <a:cs typeface="Calibri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2040" dirty="0">
              <a:latin typeface="Times New Roman"/>
              <a:cs typeface="Times New Roman"/>
            </a:endParaRPr>
          </a:p>
          <a:p>
            <a:pPr marL="14006"/>
            <a:r>
              <a:rPr sz="1985" b="1" spc="-6" dirty="0">
                <a:latin typeface="Calibri"/>
                <a:cs typeface="Calibri"/>
              </a:rPr>
              <a:t>Forking </a:t>
            </a:r>
            <a:r>
              <a:rPr sz="1985" b="1" dirty="0">
                <a:latin typeface="Calibri"/>
                <a:cs typeface="Calibri"/>
              </a:rPr>
              <a:t>a</a:t>
            </a:r>
            <a:r>
              <a:rPr sz="1985" b="1" spc="-61" dirty="0">
                <a:latin typeface="Calibri"/>
                <a:cs typeface="Calibri"/>
              </a:rPr>
              <a:t> </a:t>
            </a:r>
            <a:r>
              <a:rPr sz="1985" b="1" spc="-11" dirty="0">
                <a:latin typeface="Calibri"/>
                <a:cs typeface="Calibri"/>
              </a:rPr>
              <a:t>repository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dirty="0">
                <a:latin typeface="Calibri"/>
                <a:cs typeface="Calibri"/>
              </a:rPr>
              <a:t>It </a:t>
            </a:r>
            <a:r>
              <a:rPr sz="1985" spc="-11" dirty="0">
                <a:latin typeface="Calibri"/>
                <a:cs typeface="Calibri"/>
              </a:rPr>
              <a:t>creates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11" dirty="0">
                <a:latin typeface="Calibri"/>
                <a:cs typeface="Calibri"/>
              </a:rPr>
              <a:t>copy </a:t>
            </a:r>
            <a:r>
              <a:rPr sz="1985" spc="-17" dirty="0">
                <a:latin typeface="Calibri"/>
                <a:cs typeface="Calibri"/>
              </a:rPr>
              <a:t>for </a:t>
            </a:r>
            <a:r>
              <a:rPr sz="1985" spc="-11" dirty="0">
                <a:latin typeface="Calibri"/>
                <a:cs typeface="Calibri"/>
              </a:rPr>
              <a:t>you </a:t>
            </a:r>
            <a:r>
              <a:rPr sz="1985" spc="-6" dirty="0">
                <a:latin typeface="Calibri"/>
                <a:cs typeface="Calibri"/>
              </a:rPr>
              <a:t>to </a:t>
            </a:r>
            <a:r>
              <a:rPr sz="1985" spc="-11" dirty="0">
                <a:latin typeface="Calibri"/>
                <a:cs typeface="Calibri"/>
              </a:rPr>
              <a:t>work </a:t>
            </a:r>
            <a:r>
              <a:rPr sz="1985" spc="-6" dirty="0">
                <a:latin typeface="Calibri"/>
                <a:cs typeface="Calibri"/>
              </a:rPr>
              <a:t>on independently without </a:t>
            </a:r>
            <a:r>
              <a:rPr sz="1985" spc="-11" dirty="0">
                <a:latin typeface="Calibri"/>
                <a:cs typeface="Calibri"/>
              </a:rPr>
              <a:t>any </a:t>
            </a:r>
            <a:r>
              <a:rPr sz="1985" spc="-6" dirty="0">
                <a:latin typeface="Calibri"/>
                <a:cs typeface="Calibri"/>
              </a:rPr>
              <a:t>changes </a:t>
            </a:r>
            <a:r>
              <a:rPr sz="1985" spc="-11" dirty="0">
                <a:latin typeface="Calibri"/>
                <a:cs typeface="Calibri"/>
              </a:rPr>
              <a:t>to</a:t>
            </a:r>
            <a:r>
              <a:rPr sz="1985" spc="320" dirty="0">
                <a:latin typeface="Calibri"/>
                <a:cs typeface="Calibri"/>
              </a:rPr>
              <a:t> </a:t>
            </a:r>
            <a:r>
              <a:rPr sz="1985" spc="-28" dirty="0">
                <a:latin typeface="Calibri"/>
                <a:cs typeface="Calibri"/>
              </a:rPr>
              <a:t>theirs.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Submit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6" dirty="0">
                <a:latin typeface="Calibri"/>
                <a:cs typeface="Calibri"/>
              </a:rPr>
              <a:t>pull </a:t>
            </a:r>
            <a:r>
              <a:rPr sz="1985" spc="-11" dirty="0">
                <a:latin typeface="Calibri"/>
                <a:cs typeface="Calibri"/>
              </a:rPr>
              <a:t>request to </a:t>
            </a:r>
            <a:r>
              <a:rPr sz="1985" spc="-6" dirty="0">
                <a:latin typeface="Calibri"/>
                <a:cs typeface="Calibri"/>
              </a:rPr>
              <a:t>owner so that </a:t>
            </a:r>
            <a:r>
              <a:rPr sz="1985" dirty="0">
                <a:latin typeface="Calibri"/>
                <a:cs typeface="Calibri"/>
              </a:rPr>
              <a:t>the </a:t>
            </a:r>
            <a:r>
              <a:rPr sz="1985" spc="-6" dirty="0">
                <a:latin typeface="Calibri"/>
                <a:cs typeface="Calibri"/>
              </a:rPr>
              <a:t>owner </a:t>
            </a:r>
            <a:r>
              <a:rPr sz="1985" spc="-11" dirty="0">
                <a:latin typeface="Calibri"/>
                <a:cs typeface="Calibri"/>
              </a:rPr>
              <a:t>can </a:t>
            </a:r>
            <a:r>
              <a:rPr sz="1985" spc="-17" dirty="0">
                <a:latin typeface="Calibri"/>
                <a:cs typeface="Calibri"/>
              </a:rPr>
              <a:t>incorporate</a:t>
            </a:r>
            <a:r>
              <a:rPr sz="1985" spc="165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changes.</a:t>
            </a:r>
            <a:endParaRPr sz="1985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5750" y="6470438"/>
            <a:ext cx="588222" cy="242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</p:spTree>
    <p:extLst>
      <p:ext uri="{BB962C8B-B14F-4D97-AF65-F5344CB8AC3E}">
        <p14:creationId xmlns:p14="http://schemas.microsoft.com/office/powerpoint/2010/main" val="196246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728" y="290468"/>
            <a:ext cx="9808372" cy="76082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pc="-10" dirty="0">
                <a:solidFill>
                  <a:srgbClr val="E54C41"/>
                </a:solidFill>
              </a:rPr>
              <a:t>Github</a:t>
            </a:r>
            <a:r>
              <a:rPr sz="4852" spc="-6" dirty="0" smtClean="0"/>
              <a:t> </a:t>
            </a:r>
            <a:r>
              <a:rPr lang="da-DK" spc="-10" dirty="0" err="1">
                <a:solidFill>
                  <a:srgbClr val="E54C41"/>
                </a:solidFill>
              </a:rPr>
              <a:t>concepts</a:t>
            </a:r>
            <a:r>
              <a:rPr spc="-10" dirty="0">
                <a:solidFill>
                  <a:srgbClr val="E54C41"/>
                </a:solidFill>
              </a:rPr>
              <a:t>..</a:t>
            </a:r>
            <a:r>
              <a:rPr sz="4852" spc="-66" dirty="0" smtClean="0"/>
              <a:t> </a:t>
            </a:r>
            <a:r>
              <a:rPr lang="da-DK" spc="-10" dirty="0" err="1" smtClean="0">
                <a:solidFill>
                  <a:srgbClr val="E54C41"/>
                </a:solidFill>
              </a:rPr>
              <a:t>continued</a:t>
            </a:r>
            <a:endParaRPr spc="-10" dirty="0">
              <a:solidFill>
                <a:srgbClr val="E54C4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828" y="1280362"/>
            <a:ext cx="9175558" cy="6148898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985" b="1" spc="-6" dirty="0">
                <a:latin typeface="Calibri"/>
                <a:cs typeface="Calibri"/>
              </a:rPr>
              <a:t>Pull</a:t>
            </a:r>
            <a:r>
              <a:rPr sz="1985" b="1" spc="-83" dirty="0">
                <a:latin typeface="Calibri"/>
                <a:cs typeface="Calibri"/>
              </a:rPr>
              <a:t> </a:t>
            </a:r>
            <a:r>
              <a:rPr sz="1985" b="1" spc="-11" dirty="0">
                <a:latin typeface="Calibri"/>
                <a:cs typeface="Calibri"/>
              </a:rPr>
              <a:t>requests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Pull </a:t>
            </a:r>
            <a:r>
              <a:rPr sz="1985" spc="-11" dirty="0">
                <a:latin typeface="Calibri"/>
                <a:cs typeface="Calibri"/>
              </a:rPr>
              <a:t>Requests initiates </a:t>
            </a:r>
            <a:r>
              <a:rPr sz="1985" spc="-6" dirty="0">
                <a:latin typeface="Calibri"/>
                <a:cs typeface="Calibri"/>
              </a:rPr>
              <a:t>discussion about </a:t>
            </a:r>
            <a:r>
              <a:rPr sz="1985" spc="-11" dirty="0">
                <a:latin typeface="Calibri"/>
                <a:cs typeface="Calibri"/>
              </a:rPr>
              <a:t>your commits </a:t>
            </a:r>
            <a:r>
              <a:rPr sz="1985" spc="-6" dirty="0">
                <a:latin typeface="Calibri"/>
                <a:cs typeface="Calibri"/>
              </a:rPr>
              <a:t>or changes </a:t>
            </a:r>
            <a:r>
              <a:rPr sz="1985" dirty="0">
                <a:latin typeface="Calibri"/>
                <a:cs typeface="Calibri"/>
              </a:rPr>
              <a:t>made </a:t>
            </a:r>
            <a:r>
              <a:rPr sz="1985" spc="-11" dirty="0">
                <a:latin typeface="Calibri"/>
                <a:cs typeface="Calibri"/>
              </a:rPr>
              <a:t>to </a:t>
            </a:r>
            <a:r>
              <a:rPr sz="1985" dirty="0">
                <a:latin typeface="Calibri"/>
                <a:cs typeface="Calibri"/>
              </a:rPr>
              <a:t>a</a:t>
            </a:r>
            <a:r>
              <a:rPr sz="1985" spc="165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code.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See </a:t>
            </a:r>
            <a:r>
              <a:rPr sz="1985" spc="-17" dirty="0">
                <a:latin typeface="Calibri"/>
                <a:cs typeface="Calibri"/>
              </a:rPr>
              <a:t>exactly </a:t>
            </a:r>
            <a:r>
              <a:rPr sz="1985" spc="-6" dirty="0">
                <a:latin typeface="Calibri"/>
                <a:cs typeface="Calibri"/>
              </a:rPr>
              <a:t>what changes </a:t>
            </a:r>
            <a:r>
              <a:rPr sz="1985" spc="-11" dirty="0">
                <a:latin typeface="Calibri"/>
                <a:cs typeface="Calibri"/>
              </a:rPr>
              <a:t>would </a:t>
            </a:r>
            <a:r>
              <a:rPr sz="1985" spc="-6" dirty="0">
                <a:latin typeface="Calibri"/>
                <a:cs typeface="Calibri"/>
              </a:rPr>
              <a:t>be </a:t>
            </a:r>
            <a:r>
              <a:rPr sz="1985" spc="-11" dirty="0">
                <a:latin typeface="Calibri"/>
                <a:cs typeface="Calibri"/>
              </a:rPr>
              <a:t>merged </a:t>
            </a:r>
            <a:r>
              <a:rPr sz="1985" dirty="0">
                <a:latin typeface="Calibri"/>
                <a:cs typeface="Calibri"/>
              </a:rPr>
              <a:t>if </a:t>
            </a:r>
            <a:r>
              <a:rPr sz="1985" spc="-6" dirty="0">
                <a:latin typeface="Calibri"/>
                <a:cs typeface="Calibri"/>
              </a:rPr>
              <a:t>pull </a:t>
            </a:r>
            <a:r>
              <a:rPr sz="1985" spc="-11" dirty="0">
                <a:latin typeface="Calibri"/>
                <a:cs typeface="Calibri"/>
              </a:rPr>
              <a:t>request </a:t>
            </a:r>
            <a:r>
              <a:rPr sz="1985" spc="-6" dirty="0">
                <a:latin typeface="Calibri"/>
                <a:cs typeface="Calibri"/>
              </a:rPr>
              <a:t>is</a:t>
            </a:r>
            <a:r>
              <a:rPr sz="1985" spc="193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accepted.</a:t>
            </a:r>
            <a:endParaRPr sz="1985" dirty="0">
              <a:latin typeface="Calibri"/>
              <a:cs typeface="Calibri"/>
            </a:endParaRPr>
          </a:p>
          <a:p>
            <a:pPr marL="329831" marR="5602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dirty="0">
                <a:latin typeface="Calibri"/>
                <a:cs typeface="Calibri"/>
              </a:rPr>
              <a:t>Use </a:t>
            </a:r>
            <a:r>
              <a:rPr sz="1985" spc="-6" dirty="0">
                <a:latin typeface="Calibri"/>
                <a:cs typeface="Calibri"/>
              </a:rPr>
              <a:t>GitHub's @mention </a:t>
            </a:r>
            <a:r>
              <a:rPr sz="1985" spc="-22" dirty="0">
                <a:latin typeface="Calibri"/>
                <a:cs typeface="Calibri"/>
              </a:rPr>
              <a:t>system </a:t>
            </a:r>
            <a:r>
              <a:rPr sz="1985" spc="-6" dirty="0">
                <a:latin typeface="Calibri"/>
                <a:cs typeface="Calibri"/>
              </a:rPr>
              <a:t>in </a:t>
            </a:r>
            <a:r>
              <a:rPr sz="1985" spc="-11" dirty="0">
                <a:latin typeface="Calibri"/>
                <a:cs typeface="Calibri"/>
              </a:rPr>
              <a:t>your </a:t>
            </a:r>
            <a:r>
              <a:rPr sz="1985" spc="-6" dirty="0">
                <a:latin typeface="Calibri"/>
                <a:cs typeface="Calibri"/>
              </a:rPr>
              <a:t>Pull </a:t>
            </a:r>
            <a:r>
              <a:rPr sz="1985" spc="-11" dirty="0">
                <a:latin typeface="Calibri"/>
                <a:cs typeface="Calibri"/>
              </a:rPr>
              <a:t>Request </a:t>
            </a:r>
            <a:r>
              <a:rPr sz="1985" spc="-6" dirty="0">
                <a:latin typeface="Calibri"/>
                <a:cs typeface="Calibri"/>
              </a:rPr>
              <a:t>message </a:t>
            </a:r>
            <a:r>
              <a:rPr sz="1985" spc="-11" dirty="0">
                <a:latin typeface="Calibri"/>
                <a:cs typeface="Calibri"/>
              </a:rPr>
              <a:t>to </a:t>
            </a:r>
            <a:r>
              <a:rPr sz="1985" dirty="0">
                <a:latin typeface="Calibri"/>
                <a:cs typeface="Calibri"/>
              </a:rPr>
              <a:t>ask </a:t>
            </a:r>
            <a:r>
              <a:rPr sz="1985" spc="-17" dirty="0">
                <a:latin typeface="Calibri"/>
                <a:cs typeface="Calibri"/>
              </a:rPr>
              <a:t>for </a:t>
            </a:r>
            <a:r>
              <a:rPr sz="1985" spc="-11" dirty="0">
                <a:latin typeface="Calibri"/>
                <a:cs typeface="Calibri"/>
              </a:rPr>
              <a:t>feedback </a:t>
            </a:r>
            <a:r>
              <a:rPr sz="1985" spc="-17" dirty="0">
                <a:latin typeface="Calibri"/>
                <a:cs typeface="Calibri"/>
              </a:rPr>
              <a:t>from  </a:t>
            </a:r>
            <a:r>
              <a:rPr sz="1985" spc="-6" dirty="0">
                <a:latin typeface="Calibri"/>
                <a:cs typeface="Calibri"/>
              </a:rPr>
              <a:t>specific people or teams, or </a:t>
            </a:r>
            <a:r>
              <a:rPr sz="1985" spc="-17" dirty="0">
                <a:latin typeface="Calibri"/>
                <a:cs typeface="Calibri"/>
              </a:rPr>
              <a:t>for </a:t>
            </a:r>
            <a:r>
              <a:rPr sz="1985" spc="-6" dirty="0">
                <a:latin typeface="Calibri"/>
                <a:cs typeface="Calibri"/>
              </a:rPr>
              <a:t>someone </a:t>
            </a:r>
            <a:r>
              <a:rPr sz="1985" spc="-11" dirty="0">
                <a:latin typeface="Calibri"/>
                <a:cs typeface="Calibri"/>
              </a:rPr>
              <a:t>to review your</a:t>
            </a:r>
            <a:r>
              <a:rPr sz="1985" spc="110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work</a:t>
            </a:r>
            <a:endParaRPr sz="1985" dirty="0">
              <a:latin typeface="Calibri"/>
              <a:cs typeface="Calibri"/>
            </a:endParaRPr>
          </a:p>
          <a:p>
            <a:pPr>
              <a:spcBef>
                <a:spcPts val="28"/>
              </a:spcBef>
              <a:buFont typeface="Arial"/>
              <a:buChar char="•"/>
            </a:pPr>
            <a:endParaRPr sz="2040" dirty="0">
              <a:latin typeface="Times New Roman"/>
              <a:cs typeface="Times New Roman"/>
            </a:endParaRPr>
          </a:p>
          <a:p>
            <a:pPr marL="14006">
              <a:spcBef>
                <a:spcPts val="6"/>
              </a:spcBef>
            </a:pPr>
            <a:r>
              <a:rPr sz="1985" b="1" dirty="0">
                <a:latin typeface="Calibri"/>
                <a:cs typeface="Calibri"/>
              </a:rPr>
              <a:t>Issues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Highlight bugs or issues with </a:t>
            </a:r>
            <a:r>
              <a:rPr sz="1985" spc="-11" dirty="0">
                <a:latin typeface="Calibri"/>
                <a:cs typeface="Calibri"/>
              </a:rPr>
              <a:t>codes </a:t>
            </a:r>
            <a:r>
              <a:rPr sz="1985" spc="-6" dirty="0">
                <a:latin typeface="Calibri"/>
                <a:cs typeface="Calibri"/>
              </a:rPr>
              <a:t>that need</a:t>
            </a:r>
            <a:r>
              <a:rPr sz="1985" spc="110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rectification.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Issues remain open unless</a:t>
            </a:r>
            <a:r>
              <a:rPr sz="1985" spc="33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resolved.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Can be </a:t>
            </a:r>
            <a:r>
              <a:rPr sz="1985" spc="-11" dirty="0">
                <a:latin typeface="Calibri"/>
                <a:cs typeface="Calibri"/>
              </a:rPr>
              <a:t>filtered,  </a:t>
            </a:r>
            <a:r>
              <a:rPr sz="1985" spc="-6" dirty="0">
                <a:latin typeface="Calibri"/>
                <a:cs typeface="Calibri"/>
              </a:rPr>
              <a:t>Can be labeled </a:t>
            </a:r>
            <a:r>
              <a:rPr sz="1985" dirty="0">
                <a:latin typeface="Calibri"/>
                <a:cs typeface="Calibri"/>
              </a:rPr>
              <a:t>as bug/enancement/ </a:t>
            </a:r>
            <a:r>
              <a:rPr sz="1985" spc="-6" dirty="0">
                <a:latin typeface="Calibri"/>
                <a:cs typeface="Calibri"/>
              </a:rPr>
              <a:t>question/help </a:t>
            </a:r>
            <a:r>
              <a:rPr sz="1985" spc="-17" dirty="0">
                <a:latin typeface="Calibri"/>
                <a:cs typeface="Calibri"/>
              </a:rPr>
              <a:t>wanted</a:t>
            </a:r>
            <a:r>
              <a:rPr sz="1985" spc="259" dirty="0">
                <a:latin typeface="Calibri"/>
                <a:cs typeface="Calibri"/>
              </a:rPr>
              <a:t> </a:t>
            </a:r>
            <a:r>
              <a:rPr sz="1985" spc="-17" dirty="0">
                <a:latin typeface="Calibri"/>
                <a:cs typeface="Calibri"/>
              </a:rPr>
              <a:t>etc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6" dirty="0">
                <a:latin typeface="Calibri"/>
                <a:cs typeface="Calibri"/>
              </a:rPr>
              <a:t>@mention </a:t>
            </a:r>
            <a:r>
              <a:rPr sz="1985" spc="-11" dirty="0">
                <a:latin typeface="Calibri"/>
                <a:cs typeface="Calibri"/>
              </a:rPr>
              <a:t>can </a:t>
            </a:r>
            <a:r>
              <a:rPr sz="1985" spc="-6" dirty="0">
                <a:latin typeface="Calibri"/>
                <a:cs typeface="Calibri"/>
              </a:rPr>
              <a:t>be used </a:t>
            </a:r>
            <a:r>
              <a:rPr sz="1985" spc="-11" dirty="0">
                <a:latin typeface="Calibri"/>
                <a:cs typeface="Calibri"/>
              </a:rPr>
              <a:t>to </a:t>
            </a:r>
            <a:r>
              <a:rPr sz="1985" spc="-6" dirty="0">
                <a:latin typeface="Calibri"/>
                <a:cs typeface="Calibri"/>
              </a:rPr>
              <a:t>notify</a:t>
            </a:r>
            <a:r>
              <a:rPr sz="1985" spc="55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someone</a:t>
            </a:r>
            <a:endParaRPr sz="1985" dirty="0">
              <a:latin typeface="Calibri"/>
              <a:cs typeface="Calibri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2040" dirty="0">
              <a:latin typeface="Times New Roman"/>
              <a:cs typeface="Times New Roman"/>
            </a:endParaRPr>
          </a:p>
          <a:p>
            <a:pPr marL="14006"/>
            <a:r>
              <a:rPr sz="1985" b="1" spc="-11" dirty="0">
                <a:latin typeface="Calibri"/>
                <a:cs typeface="Calibri"/>
              </a:rPr>
              <a:t>Markdown</a:t>
            </a:r>
            <a:r>
              <a:rPr sz="1985" b="1" spc="-94" dirty="0">
                <a:latin typeface="Calibri"/>
                <a:cs typeface="Calibri"/>
              </a:rPr>
              <a:t> </a:t>
            </a:r>
            <a:r>
              <a:rPr sz="1985" b="1" spc="-17" dirty="0">
                <a:latin typeface="Calibri"/>
                <a:cs typeface="Calibri"/>
              </a:rPr>
              <a:t>syntax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11" dirty="0">
                <a:latin typeface="Calibri"/>
                <a:cs typeface="Calibri"/>
              </a:rPr>
              <a:t>Markdown </a:t>
            </a:r>
            <a:r>
              <a:rPr sz="1985" spc="-6" dirty="0">
                <a:latin typeface="Calibri"/>
                <a:cs typeface="Calibri"/>
              </a:rPr>
              <a:t>is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28" dirty="0">
                <a:latin typeface="Calibri"/>
                <a:cs typeface="Calibri"/>
              </a:rPr>
              <a:t>way </a:t>
            </a:r>
            <a:r>
              <a:rPr sz="1985" spc="-11" dirty="0">
                <a:latin typeface="Calibri"/>
                <a:cs typeface="Calibri"/>
              </a:rPr>
              <a:t>to style </a:t>
            </a:r>
            <a:r>
              <a:rPr sz="1985" spc="-17" dirty="0">
                <a:latin typeface="Calibri"/>
                <a:cs typeface="Calibri"/>
              </a:rPr>
              <a:t>text </a:t>
            </a:r>
            <a:r>
              <a:rPr sz="1985" spc="-6" dirty="0">
                <a:latin typeface="Calibri"/>
                <a:cs typeface="Calibri"/>
              </a:rPr>
              <a:t>on </a:t>
            </a:r>
            <a:r>
              <a:rPr sz="1985" dirty="0">
                <a:latin typeface="Calibri"/>
                <a:cs typeface="Calibri"/>
              </a:rPr>
              <a:t>the</a:t>
            </a:r>
            <a:r>
              <a:rPr sz="1985" spc="83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web.</a:t>
            </a:r>
            <a:endParaRPr sz="1985" dirty="0">
              <a:latin typeface="Calibri"/>
              <a:cs typeface="Calibri"/>
            </a:endParaRPr>
          </a:p>
          <a:p>
            <a:pPr marL="329831" indent="-315825">
              <a:buFont typeface="Arial"/>
              <a:buChar char="•"/>
              <a:tabLst>
                <a:tab pos="329831" algn="l"/>
                <a:tab pos="330531" algn="l"/>
              </a:tabLst>
            </a:pPr>
            <a:r>
              <a:rPr sz="1985" spc="-11" dirty="0">
                <a:latin typeface="Calibri"/>
                <a:cs typeface="Calibri"/>
              </a:rPr>
              <a:t>Available </a:t>
            </a:r>
            <a:r>
              <a:rPr sz="1985" spc="-6" dirty="0">
                <a:latin typeface="Calibri"/>
                <a:cs typeface="Calibri"/>
              </a:rPr>
              <a:t>in descriptions </a:t>
            </a:r>
            <a:r>
              <a:rPr sz="1985" dirty="0">
                <a:latin typeface="Calibri"/>
                <a:cs typeface="Calibri"/>
              </a:rPr>
              <a:t>and </a:t>
            </a:r>
            <a:r>
              <a:rPr sz="1985" spc="-11" dirty="0">
                <a:latin typeface="Calibri"/>
                <a:cs typeface="Calibri"/>
              </a:rPr>
              <a:t>comments </a:t>
            </a:r>
            <a:r>
              <a:rPr sz="1985" spc="-6" dirty="0">
                <a:latin typeface="Calibri"/>
                <a:cs typeface="Calibri"/>
              </a:rPr>
              <a:t>of Issues </a:t>
            </a:r>
            <a:r>
              <a:rPr sz="1985" dirty="0">
                <a:latin typeface="Calibri"/>
                <a:cs typeface="Calibri"/>
              </a:rPr>
              <a:t>and </a:t>
            </a:r>
            <a:r>
              <a:rPr sz="1985" spc="-6" dirty="0">
                <a:latin typeface="Calibri"/>
                <a:cs typeface="Calibri"/>
              </a:rPr>
              <a:t>Pull </a:t>
            </a:r>
            <a:r>
              <a:rPr sz="1985" spc="-11" dirty="0">
                <a:latin typeface="Calibri"/>
                <a:cs typeface="Calibri"/>
              </a:rPr>
              <a:t>Requests. </a:t>
            </a:r>
            <a:r>
              <a:rPr sz="1985" spc="-6" dirty="0">
                <a:latin typeface="Calibri"/>
                <a:cs typeface="Calibri"/>
              </a:rPr>
              <a:t>These</a:t>
            </a:r>
            <a:r>
              <a:rPr sz="1985" spc="143" dirty="0">
                <a:latin typeface="Calibri"/>
                <a:cs typeface="Calibri"/>
              </a:rPr>
              <a:t> </a:t>
            </a:r>
            <a:r>
              <a:rPr sz="1985" spc="-6" dirty="0">
                <a:latin typeface="Calibri"/>
                <a:cs typeface="Calibri"/>
              </a:rPr>
              <a:t>include</a:t>
            </a:r>
            <a:endParaRPr sz="1985" dirty="0">
              <a:latin typeface="Calibri"/>
              <a:cs typeface="Calibri"/>
            </a:endParaRPr>
          </a:p>
          <a:p>
            <a:pPr marL="329831"/>
            <a:r>
              <a:rPr sz="1985" spc="-6" dirty="0">
                <a:latin typeface="Calibri"/>
                <a:cs typeface="Calibri"/>
              </a:rPr>
              <a:t>@mentions </a:t>
            </a:r>
            <a:r>
              <a:rPr sz="1985" dirty="0">
                <a:latin typeface="Calibri"/>
                <a:cs typeface="Calibri"/>
              </a:rPr>
              <a:t>as </a:t>
            </a:r>
            <a:r>
              <a:rPr sz="1985" spc="-6" dirty="0">
                <a:latin typeface="Calibri"/>
                <a:cs typeface="Calibri"/>
              </a:rPr>
              <a:t>well </a:t>
            </a:r>
            <a:r>
              <a:rPr sz="1985" dirty="0">
                <a:latin typeface="Calibri"/>
                <a:cs typeface="Calibri"/>
              </a:rPr>
              <a:t>as </a:t>
            </a:r>
            <a:r>
              <a:rPr sz="1985" spc="-17" dirty="0">
                <a:latin typeface="Calibri"/>
                <a:cs typeface="Calibri"/>
              </a:rPr>
              <a:t>references </a:t>
            </a:r>
            <a:r>
              <a:rPr sz="1985" spc="-11" dirty="0">
                <a:latin typeface="Calibri"/>
                <a:cs typeface="Calibri"/>
              </a:rPr>
              <a:t>to </a:t>
            </a:r>
            <a:r>
              <a:rPr sz="1985" dirty="0">
                <a:latin typeface="Calibri"/>
                <a:cs typeface="Calibri"/>
              </a:rPr>
              <a:t>SHA-1 </a:t>
            </a:r>
            <a:r>
              <a:rPr sz="1985" spc="-6" dirty="0">
                <a:latin typeface="Calibri"/>
                <a:cs typeface="Calibri"/>
              </a:rPr>
              <a:t>hashes, Issues, </a:t>
            </a:r>
            <a:r>
              <a:rPr sz="1985" dirty="0">
                <a:latin typeface="Calibri"/>
                <a:cs typeface="Calibri"/>
              </a:rPr>
              <a:t>and </a:t>
            </a:r>
            <a:r>
              <a:rPr sz="1985" spc="-6" dirty="0">
                <a:latin typeface="Calibri"/>
                <a:cs typeface="Calibri"/>
              </a:rPr>
              <a:t>Pull</a:t>
            </a:r>
            <a:r>
              <a:rPr sz="1985" spc="88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Requests</a:t>
            </a:r>
            <a:endParaRPr sz="1985" dirty="0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2040" dirty="0">
              <a:latin typeface="Times New Roman"/>
              <a:cs typeface="Times New Roman"/>
            </a:endParaRPr>
          </a:p>
          <a:p>
            <a:pPr marL="14006"/>
            <a:r>
              <a:rPr sz="1985" b="1" spc="-28" dirty="0">
                <a:latin typeface="Calibri"/>
                <a:cs typeface="Calibri"/>
              </a:rPr>
              <a:t>Watch </a:t>
            </a:r>
            <a:r>
              <a:rPr sz="1985" b="1" dirty="0">
                <a:latin typeface="Calibri"/>
                <a:cs typeface="Calibri"/>
              </a:rPr>
              <a:t>and</a:t>
            </a:r>
            <a:r>
              <a:rPr sz="1985" b="1" spc="-66" dirty="0">
                <a:latin typeface="Calibri"/>
                <a:cs typeface="Calibri"/>
              </a:rPr>
              <a:t> </a:t>
            </a:r>
            <a:r>
              <a:rPr sz="1985" b="1" spc="-6" dirty="0">
                <a:latin typeface="Calibri"/>
                <a:cs typeface="Calibri"/>
              </a:rPr>
              <a:t>Star</a:t>
            </a:r>
            <a:endParaRPr sz="1985" dirty="0">
              <a:latin typeface="Calibri"/>
              <a:cs typeface="Calibri"/>
            </a:endParaRPr>
          </a:p>
          <a:p>
            <a:pPr marL="14006"/>
            <a:r>
              <a:rPr sz="1985" spc="-28" dirty="0">
                <a:latin typeface="Calibri"/>
                <a:cs typeface="Calibri"/>
              </a:rPr>
              <a:t>Watch </a:t>
            </a:r>
            <a:r>
              <a:rPr sz="1985" spc="-6" dirty="0">
                <a:latin typeface="Calibri"/>
                <a:cs typeface="Calibri"/>
              </a:rPr>
              <a:t>notifies us of all </a:t>
            </a:r>
            <a:r>
              <a:rPr sz="1985" spc="-17" dirty="0">
                <a:latin typeface="Calibri"/>
                <a:cs typeface="Calibri"/>
              </a:rPr>
              <a:t>conversations </a:t>
            </a:r>
            <a:r>
              <a:rPr sz="1985" spc="-11" dirty="0">
                <a:latin typeface="Calibri"/>
                <a:cs typeface="Calibri"/>
              </a:rPr>
              <a:t>over </a:t>
            </a:r>
            <a:r>
              <a:rPr sz="1985" spc="-6" dirty="0">
                <a:latin typeface="Calibri"/>
                <a:cs typeface="Calibri"/>
              </a:rPr>
              <a:t>and above </a:t>
            </a:r>
            <a:r>
              <a:rPr sz="1985" spc="-11" dirty="0">
                <a:latin typeface="Calibri"/>
                <a:cs typeface="Calibri"/>
              </a:rPr>
              <a:t>your </a:t>
            </a:r>
            <a:r>
              <a:rPr sz="1985" spc="-6" dirty="0">
                <a:latin typeface="Calibri"/>
                <a:cs typeface="Calibri"/>
              </a:rPr>
              <a:t>@mentions,</a:t>
            </a:r>
            <a:r>
              <a:rPr sz="1985" spc="176" dirty="0">
                <a:latin typeface="Calibri"/>
                <a:cs typeface="Calibri"/>
              </a:rPr>
              <a:t> </a:t>
            </a:r>
            <a:r>
              <a:rPr sz="1985" spc="-11" dirty="0">
                <a:latin typeface="Calibri"/>
                <a:cs typeface="Calibri"/>
              </a:rPr>
              <a:t>commits,</a:t>
            </a:r>
            <a:endParaRPr sz="1985" dirty="0">
              <a:latin typeface="Calibri"/>
              <a:cs typeface="Calibri"/>
            </a:endParaRPr>
          </a:p>
          <a:p>
            <a:pPr marL="14006"/>
            <a:r>
              <a:rPr sz="1985" spc="-11" dirty="0">
                <a:latin typeface="Calibri"/>
                <a:cs typeface="Calibri"/>
              </a:rPr>
              <a:t>comments </a:t>
            </a:r>
            <a:r>
              <a:rPr sz="1985" spc="-6" dirty="0">
                <a:latin typeface="Calibri"/>
                <a:cs typeface="Calibri"/>
              </a:rPr>
              <a:t>on discussion. </a:t>
            </a:r>
            <a:r>
              <a:rPr sz="1985" spc="-11" dirty="0">
                <a:latin typeface="Calibri"/>
                <a:cs typeface="Calibri"/>
              </a:rPr>
              <a:t>Star </a:t>
            </a:r>
            <a:r>
              <a:rPr sz="1985" spc="-6" dirty="0">
                <a:latin typeface="Calibri"/>
                <a:cs typeface="Calibri"/>
              </a:rPr>
              <a:t>will </a:t>
            </a:r>
            <a:r>
              <a:rPr sz="1985" spc="-22" dirty="0">
                <a:latin typeface="Calibri"/>
                <a:cs typeface="Calibri"/>
              </a:rPr>
              <a:t>favorite </a:t>
            </a:r>
            <a:r>
              <a:rPr sz="1985" dirty="0">
                <a:latin typeface="Calibri"/>
                <a:cs typeface="Calibri"/>
              </a:rPr>
              <a:t>it </a:t>
            </a:r>
            <a:r>
              <a:rPr sz="1985" spc="-6" dirty="0">
                <a:latin typeface="Calibri"/>
                <a:cs typeface="Calibri"/>
              </a:rPr>
              <a:t>but not show on </a:t>
            </a:r>
            <a:r>
              <a:rPr sz="1985" spc="-11" dirty="0">
                <a:latin typeface="Calibri"/>
                <a:cs typeface="Calibri"/>
              </a:rPr>
              <a:t>your dashboards </a:t>
            </a:r>
            <a:r>
              <a:rPr sz="1985" spc="-22" dirty="0">
                <a:latin typeface="Calibri"/>
                <a:cs typeface="Calibri"/>
              </a:rPr>
              <a:t>like</a:t>
            </a:r>
            <a:r>
              <a:rPr sz="1985" spc="232" dirty="0">
                <a:latin typeface="Calibri"/>
                <a:cs typeface="Calibri"/>
              </a:rPr>
              <a:t> </a:t>
            </a:r>
            <a:r>
              <a:rPr sz="1985" spc="-22" dirty="0">
                <a:latin typeface="Calibri"/>
                <a:cs typeface="Calibri"/>
              </a:rPr>
              <a:t>watch</a:t>
            </a:r>
            <a:endParaRPr sz="1985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5592" y="6379683"/>
            <a:ext cx="1932728" cy="39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</p:spTree>
    <p:extLst>
      <p:ext uri="{BB962C8B-B14F-4D97-AF65-F5344CB8AC3E}">
        <p14:creationId xmlns:p14="http://schemas.microsoft.com/office/powerpoint/2010/main" val="43632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832358"/>
            <a:ext cx="169163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E54C41"/>
                </a:solidFill>
              </a:rPr>
              <a:t>Master</a:t>
            </a:r>
          </a:p>
        </p:txBody>
      </p:sp>
      <p:sp>
        <p:nvSpPr>
          <p:cNvPr id="3" name="object 3"/>
          <p:cNvSpPr/>
          <p:nvPr/>
        </p:nvSpPr>
        <p:spPr>
          <a:xfrm>
            <a:off x="1315097" y="35623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646" y="108203"/>
                </a:moveTo>
                <a:lnTo>
                  <a:pt x="207204" y="65901"/>
                </a:lnTo>
                <a:lnTo>
                  <a:pt x="184118" y="31527"/>
                </a:lnTo>
                <a:lnTo>
                  <a:pt x="149744" y="8441"/>
                </a:lnTo>
                <a:lnTo>
                  <a:pt x="107442" y="0"/>
                </a:lnTo>
                <a:lnTo>
                  <a:pt x="65579" y="8441"/>
                </a:lnTo>
                <a:lnTo>
                  <a:pt x="31432" y="31527"/>
                </a:lnTo>
                <a:lnTo>
                  <a:pt x="8429" y="65901"/>
                </a:lnTo>
                <a:lnTo>
                  <a:pt x="0" y="108203"/>
                </a:lnTo>
                <a:lnTo>
                  <a:pt x="8429" y="150066"/>
                </a:lnTo>
                <a:lnTo>
                  <a:pt x="31432" y="184213"/>
                </a:lnTo>
                <a:lnTo>
                  <a:pt x="41148" y="190758"/>
                </a:lnTo>
                <a:lnTo>
                  <a:pt x="41148" y="108203"/>
                </a:lnTo>
                <a:lnTo>
                  <a:pt x="46362" y="82415"/>
                </a:lnTo>
                <a:lnTo>
                  <a:pt x="60579" y="61340"/>
                </a:lnTo>
                <a:lnTo>
                  <a:pt x="81653" y="47124"/>
                </a:lnTo>
                <a:lnTo>
                  <a:pt x="107442" y="41909"/>
                </a:lnTo>
                <a:lnTo>
                  <a:pt x="133230" y="47124"/>
                </a:lnTo>
                <a:lnTo>
                  <a:pt x="154304" y="61340"/>
                </a:lnTo>
                <a:lnTo>
                  <a:pt x="168521" y="82415"/>
                </a:lnTo>
                <a:lnTo>
                  <a:pt x="173736" y="108203"/>
                </a:lnTo>
                <a:lnTo>
                  <a:pt x="173736" y="191161"/>
                </a:lnTo>
                <a:lnTo>
                  <a:pt x="184118" y="184213"/>
                </a:lnTo>
                <a:lnTo>
                  <a:pt x="207204" y="150066"/>
                </a:lnTo>
                <a:lnTo>
                  <a:pt x="215646" y="108203"/>
                </a:lnTo>
                <a:close/>
              </a:path>
              <a:path w="215900" h="215900">
                <a:moveTo>
                  <a:pt x="173736" y="191161"/>
                </a:moveTo>
                <a:lnTo>
                  <a:pt x="173736" y="108203"/>
                </a:lnTo>
                <a:lnTo>
                  <a:pt x="168521" y="133992"/>
                </a:lnTo>
                <a:lnTo>
                  <a:pt x="154304" y="155066"/>
                </a:lnTo>
                <a:lnTo>
                  <a:pt x="133230" y="169283"/>
                </a:lnTo>
                <a:lnTo>
                  <a:pt x="107442" y="174497"/>
                </a:lnTo>
                <a:lnTo>
                  <a:pt x="81653" y="169283"/>
                </a:lnTo>
                <a:lnTo>
                  <a:pt x="60579" y="155066"/>
                </a:lnTo>
                <a:lnTo>
                  <a:pt x="46362" y="133992"/>
                </a:lnTo>
                <a:lnTo>
                  <a:pt x="41148" y="108203"/>
                </a:lnTo>
                <a:lnTo>
                  <a:pt x="41148" y="190758"/>
                </a:lnTo>
                <a:lnTo>
                  <a:pt x="65579" y="207216"/>
                </a:lnTo>
                <a:lnTo>
                  <a:pt x="107442" y="215645"/>
                </a:lnTo>
                <a:lnTo>
                  <a:pt x="149744" y="207216"/>
                </a:lnTo>
                <a:lnTo>
                  <a:pt x="173736" y="191161"/>
                </a:lnTo>
                <a:close/>
              </a:path>
            </a:pathLst>
          </a:custGeom>
          <a:solidFill>
            <a:srgbClr val="A4D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0743" y="3670553"/>
            <a:ext cx="7345045" cy="0"/>
          </a:xfrm>
          <a:custGeom>
            <a:avLst/>
            <a:gdLst/>
            <a:ahLst/>
            <a:cxnLst/>
            <a:rect l="l" t="t" r="r" b="b"/>
            <a:pathLst>
              <a:path w="7345045">
                <a:moveTo>
                  <a:pt x="0" y="0"/>
                </a:moveTo>
                <a:lnTo>
                  <a:pt x="7344918" y="0"/>
                </a:lnTo>
              </a:path>
            </a:pathLst>
          </a:custGeom>
          <a:ln w="35052">
            <a:solidFill>
              <a:srgbClr val="A4D7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832358"/>
            <a:ext cx="1633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E54C41"/>
                </a:solidFill>
              </a:rPr>
              <a:t>B</a:t>
            </a:r>
            <a:r>
              <a:rPr spc="-114" dirty="0">
                <a:solidFill>
                  <a:srgbClr val="E54C41"/>
                </a:solidFill>
              </a:rPr>
              <a:t>r</a:t>
            </a:r>
            <a:r>
              <a:rPr spc="-10" dirty="0">
                <a:solidFill>
                  <a:srgbClr val="E54C41"/>
                </a:solidFill>
              </a:rPr>
              <a:t>anch</a:t>
            </a:r>
          </a:p>
        </p:txBody>
      </p:sp>
      <p:sp>
        <p:nvSpPr>
          <p:cNvPr id="3" name="object 3"/>
          <p:cNvSpPr/>
          <p:nvPr/>
        </p:nvSpPr>
        <p:spPr>
          <a:xfrm>
            <a:off x="3204857" y="4126991"/>
            <a:ext cx="470534" cy="539115"/>
          </a:xfrm>
          <a:custGeom>
            <a:avLst/>
            <a:gdLst/>
            <a:ahLst/>
            <a:cxnLst/>
            <a:rect l="l" t="t" r="r" b="b"/>
            <a:pathLst>
              <a:path w="470535" h="539114">
                <a:moveTo>
                  <a:pt x="470153" y="515873"/>
                </a:moveTo>
                <a:lnTo>
                  <a:pt x="26669" y="0"/>
                </a:lnTo>
                <a:lnTo>
                  <a:pt x="0" y="22860"/>
                </a:lnTo>
                <a:lnTo>
                  <a:pt x="444245" y="538734"/>
                </a:lnTo>
                <a:lnTo>
                  <a:pt x="470153" y="515873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4331" y="3618738"/>
            <a:ext cx="470534" cy="531495"/>
          </a:xfrm>
          <a:custGeom>
            <a:avLst/>
            <a:gdLst/>
            <a:ahLst/>
            <a:cxnLst/>
            <a:rect l="l" t="t" r="r" b="b"/>
            <a:pathLst>
              <a:path w="470535" h="531495">
                <a:moveTo>
                  <a:pt x="470153" y="22859"/>
                </a:moveTo>
                <a:lnTo>
                  <a:pt x="443483" y="0"/>
                </a:lnTo>
                <a:lnTo>
                  <a:pt x="0" y="508253"/>
                </a:lnTo>
                <a:lnTo>
                  <a:pt x="26669" y="531113"/>
                </a:lnTo>
                <a:lnTo>
                  <a:pt x="470153" y="228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173" y="3944873"/>
            <a:ext cx="386715" cy="387350"/>
          </a:xfrm>
          <a:custGeom>
            <a:avLst/>
            <a:gdLst/>
            <a:ahLst/>
            <a:cxnLst/>
            <a:rect l="l" t="t" r="r" b="b"/>
            <a:pathLst>
              <a:path w="386714" h="387350">
                <a:moveTo>
                  <a:pt x="386334" y="193548"/>
                </a:moveTo>
                <a:lnTo>
                  <a:pt x="381251" y="149236"/>
                </a:lnTo>
                <a:lnTo>
                  <a:pt x="366757" y="108523"/>
                </a:lnTo>
                <a:lnTo>
                  <a:pt x="343986" y="72583"/>
                </a:lnTo>
                <a:lnTo>
                  <a:pt x="314070" y="42587"/>
                </a:lnTo>
                <a:lnTo>
                  <a:pt x="278143" y="19709"/>
                </a:lnTo>
                <a:lnTo>
                  <a:pt x="237337" y="5122"/>
                </a:lnTo>
                <a:lnTo>
                  <a:pt x="192785" y="0"/>
                </a:lnTo>
                <a:lnTo>
                  <a:pt x="148516" y="5122"/>
                </a:lnTo>
                <a:lnTo>
                  <a:pt x="107912" y="19709"/>
                </a:lnTo>
                <a:lnTo>
                  <a:pt x="72121" y="42587"/>
                </a:lnTo>
                <a:lnTo>
                  <a:pt x="42287" y="72583"/>
                </a:lnTo>
                <a:lnTo>
                  <a:pt x="19558" y="108523"/>
                </a:lnTo>
                <a:lnTo>
                  <a:pt x="5080" y="149236"/>
                </a:lnTo>
                <a:lnTo>
                  <a:pt x="0" y="193548"/>
                </a:lnTo>
                <a:lnTo>
                  <a:pt x="5080" y="237859"/>
                </a:lnTo>
                <a:lnTo>
                  <a:pt x="19558" y="278572"/>
                </a:lnTo>
                <a:lnTo>
                  <a:pt x="42287" y="314512"/>
                </a:lnTo>
                <a:lnTo>
                  <a:pt x="72121" y="344508"/>
                </a:lnTo>
                <a:lnTo>
                  <a:pt x="74676" y="346141"/>
                </a:lnTo>
                <a:lnTo>
                  <a:pt x="74676" y="193548"/>
                </a:lnTo>
                <a:lnTo>
                  <a:pt x="83915" y="147327"/>
                </a:lnTo>
                <a:lnTo>
                  <a:pt x="109156" y="109537"/>
                </a:lnTo>
                <a:lnTo>
                  <a:pt x="146685" y="84034"/>
                </a:lnTo>
                <a:lnTo>
                  <a:pt x="192786" y="74676"/>
                </a:lnTo>
                <a:lnTo>
                  <a:pt x="239006" y="84034"/>
                </a:lnTo>
                <a:lnTo>
                  <a:pt x="276796" y="109537"/>
                </a:lnTo>
                <a:lnTo>
                  <a:pt x="302299" y="147327"/>
                </a:lnTo>
                <a:lnTo>
                  <a:pt x="311658" y="193548"/>
                </a:lnTo>
                <a:lnTo>
                  <a:pt x="311658" y="346044"/>
                </a:lnTo>
                <a:lnTo>
                  <a:pt x="314070" y="344508"/>
                </a:lnTo>
                <a:lnTo>
                  <a:pt x="343986" y="314512"/>
                </a:lnTo>
                <a:lnTo>
                  <a:pt x="366757" y="278572"/>
                </a:lnTo>
                <a:lnTo>
                  <a:pt x="381251" y="237859"/>
                </a:lnTo>
                <a:lnTo>
                  <a:pt x="386334" y="193548"/>
                </a:lnTo>
                <a:close/>
              </a:path>
              <a:path w="386714" h="387350">
                <a:moveTo>
                  <a:pt x="311658" y="346044"/>
                </a:moveTo>
                <a:lnTo>
                  <a:pt x="311658" y="193548"/>
                </a:lnTo>
                <a:lnTo>
                  <a:pt x="302299" y="239768"/>
                </a:lnTo>
                <a:lnTo>
                  <a:pt x="276796" y="277558"/>
                </a:lnTo>
                <a:lnTo>
                  <a:pt x="239006" y="303061"/>
                </a:lnTo>
                <a:lnTo>
                  <a:pt x="192786" y="312420"/>
                </a:lnTo>
                <a:lnTo>
                  <a:pt x="146685" y="303061"/>
                </a:lnTo>
                <a:lnTo>
                  <a:pt x="109156" y="277558"/>
                </a:lnTo>
                <a:lnTo>
                  <a:pt x="83915" y="239768"/>
                </a:lnTo>
                <a:lnTo>
                  <a:pt x="74676" y="193548"/>
                </a:lnTo>
                <a:lnTo>
                  <a:pt x="74676" y="346141"/>
                </a:lnTo>
                <a:lnTo>
                  <a:pt x="107912" y="367386"/>
                </a:lnTo>
                <a:lnTo>
                  <a:pt x="148516" y="381973"/>
                </a:lnTo>
                <a:lnTo>
                  <a:pt x="192786" y="387096"/>
                </a:lnTo>
                <a:lnTo>
                  <a:pt x="237337" y="381973"/>
                </a:lnTo>
                <a:lnTo>
                  <a:pt x="278143" y="367386"/>
                </a:lnTo>
                <a:lnTo>
                  <a:pt x="311658" y="346044"/>
                </a:lnTo>
                <a:close/>
              </a:path>
            </a:pathLst>
          </a:custGeom>
          <a:solidFill>
            <a:srgbClr val="A4D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8507" y="4138421"/>
            <a:ext cx="3773170" cy="0"/>
          </a:xfrm>
          <a:custGeom>
            <a:avLst/>
            <a:gdLst/>
            <a:ahLst/>
            <a:cxnLst/>
            <a:rect l="l" t="t" r="r" b="b"/>
            <a:pathLst>
              <a:path w="3773170">
                <a:moveTo>
                  <a:pt x="0" y="0"/>
                </a:moveTo>
                <a:lnTo>
                  <a:pt x="3772661" y="0"/>
                </a:lnTo>
              </a:path>
            </a:pathLst>
          </a:custGeom>
          <a:ln w="35051">
            <a:solidFill>
              <a:srgbClr val="A4D7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4381" y="3300221"/>
            <a:ext cx="387350" cy="386715"/>
          </a:xfrm>
          <a:custGeom>
            <a:avLst/>
            <a:gdLst/>
            <a:ahLst/>
            <a:cxnLst/>
            <a:rect l="l" t="t" r="r" b="b"/>
            <a:pathLst>
              <a:path w="387350" h="386714">
                <a:moveTo>
                  <a:pt x="387096" y="193548"/>
                </a:moveTo>
                <a:lnTo>
                  <a:pt x="381973" y="148996"/>
                </a:lnTo>
                <a:lnTo>
                  <a:pt x="367386" y="108190"/>
                </a:lnTo>
                <a:lnTo>
                  <a:pt x="344508" y="72263"/>
                </a:lnTo>
                <a:lnTo>
                  <a:pt x="314512" y="42347"/>
                </a:lnTo>
                <a:lnTo>
                  <a:pt x="278572" y="19576"/>
                </a:lnTo>
                <a:lnTo>
                  <a:pt x="237859" y="5082"/>
                </a:lnTo>
                <a:lnTo>
                  <a:pt x="193547" y="0"/>
                </a:lnTo>
                <a:lnTo>
                  <a:pt x="149236" y="5082"/>
                </a:lnTo>
                <a:lnTo>
                  <a:pt x="108523" y="19576"/>
                </a:lnTo>
                <a:lnTo>
                  <a:pt x="72583" y="42347"/>
                </a:lnTo>
                <a:lnTo>
                  <a:pt x="42587" y="72263"/>
                </a:lnTo>
                <a:lnTo>
                  <a:pt x="19709" y="108190"/>
                </a:lnTo>
                <a:lnTo>
                  <a:pt x="5122" y="148996"/>
                </a:lnTo>
                <a:lnTo>
                  <a:pt x="0" y="193548"/>
                </a:lnTo>
                <a:lnTo>
                  <a:pt x="5122" y="237817"/>
                </a:lnTo>
                <a:lnTo>
                  <a:pt x="19709" y="278421"/>
                </a:lnTo>
                <a:lnTo>
                  <a:pt x="42587" y="314212"/>
                </a:lnTo>
                <a:lnTo>
                  <a:pt x="72583" y="344046"/>
                </a:lnTo>
                <a:lnTo>
                  <a:pt x="74676" y="345369"/>
                </a:lnTo>
                <a:lnTo>
                  <a:pt x="74676" y="193548"/>
                </a:lnTo>
                <a:lnTo>
                  <a:pt x="84034" y="147327"/>
                </a:lnTo>
                <a:lnTo>
                  <a:pt x="109537" y="109537"/>
                </a:lnTo>
                <a:lnTo>
                  <a:pt x="147327" y="84034"/>
                </a:lnTo>
                <a:lnTo>
                  <a:pt x="193548" y="74676"/>
                </a:lnTo>
                <a:lnTo>
                  <a:pt x="239768" y="84034"/>
                </a:lnTo>
                <a:lnTo>
                  <a:pt x="277558" y="109537"/>
                </a:lnTo>
                <a:lnTo>
                  <a:pt x="303061" y="147327"/>
                </a:lnTo>
                <a:lnTo>
                  <a:pt x="312420" y="193548"/>
                </a:lnTo>
                <a:lnTo>
                  <a:pt x="312420" y="345369"/>
                </a:lnTo>
                <a:lnTo>
                  <a:pt x="314512" y="344046"/>
                </a:lnTo>
                <a:lnTo>
                  <a:pt x="344508" y="314212"/>
                </a:lnTo>
                <a:lnTo>
                  <a:pt x="367386" y="278421"/>
                </a:lnTo>
                <a:lnTo>
                  <a:pt x="381973" y="237817"/>
                </a:lnTo>
                <a:lnTo>
                  <a:pt x="387096" y="193548"/>
                </a:lnTo>
                <a:close/>
              </a:path>
              <a:path w="387350" h="386714">
                <a:moveTo>
                  <a:pt x="312420" y="345369"/>
                </a:moveTo>
                <a:lnTo>
                  <a:pt x="312420" y="193548"/>
                </a:lnTo>
                <a:lnTo>
                  <a:pt x="303061" y="239649"/>
                </a:lnTo>
                <a:lnTo>
                  <a:pt x="277558" y="277177"/>
                </a:lnTo>
                <a:lnTo>
                  <a:pt x="239768" y="302418"/>
                </a:lnTo>
                <a:lnTo>
                  <a:pt x="193548" y="311658"/>
                </a:lnTo>
                <a:lnTo>
                  <a:pt x="147327" y="302418"/>
                </a:lnTo>
                <a:lnTo>
                  <a:pt x="109537" y="277177"/>
                </a:lnTo>
                <a:lnTo>
                  <a:pt x="84034" y="239649"/>
                </a:lnTo>
                <a:lnTo>
                  <a:pt x="74676" y="193548"/>
                </a:lnTo>
                <a:lnTo>
                  <a:pt x="74676" y="345369"/>
                </a:lnTo>
                <a:lnTo>
                  <a:pt x="108523" y="366775"/>
                </a:lnTo>
                <a:lnTo>
                  <a:pt x="149236" y="381253"/>
                </a:lnTo>
                <a:lnTo>
                  <a:pt x="193548" y="386334"/>
                </a:lnTo>
                <a:lnTo>
                  <a:pt x="237859" y="381253"/>
                </a:lnTo>
                <a:lnTo>
                  <a:pt x="278572" y="366775"/>
                </a:lnTo>
                <a:lnTo>
                  <a:pt x="312420" y="34536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477" y="3496817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4114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5669" y="3300221"/>
            <a:ext cx="386715" cy="386715"/>
          </a:xfrm>
          <a:custGeom>
            <a:avLst/>
            <a:gdLst/>
            <a:ahLst/>
            <a:cxnLst/>
            <a:rect l="l" t="t" r="r" b="b"/>
            <a:pathLst>
              <a:path w="386714" h="386714">
                <a:moveTo>
                  <a:pt x="386334" y="193548"/>
                </a:moveTo>
                <a:lnTo>
                  <a:pt x="381251" y="148996"/>
                </a:lnTo>
                <a:lnTo>
                  <a:pt x="366757" y="108190"/>
                </a:lnTo>
                <a:lnTo>
                  <a:pt x="343986" y="72263"/>
                </a:lnTo>
                <a:lnTo>
                  <a:pt x="314070" y="42347"/>
                </a:lnTo>
                <a:lnTo>
                  <a:pt x="278143" y="19576"/>
                </a:lnTo>
                <a:lnTo>
                  <a:pt x="237337" y="5082"/>
                </a:lnTo>
                <a:lnTo>
                  <a:pt x="192785" y="0"/>
                </a:lnTo>
                <a:lnTo>
                  <a:pt x="148516" y="5082"/>
                </a:lnTo>
                <a:lnTo>
                  <a:pt x="107912" y="19576"/>
                </a:lnTo>
                <a:lnTo>
                  <a:pt x="72121" y="42347"/>
                </a:lnTo>
                <a:lnTo>
                  <a:pt x="42287" y="72263"/>
                </a:lnTo>
                <a:lnTo>
                  <a:pt x="19558" y="108190"/>
                </a:lnTo>
                <a:lnTo>
                  <a:pt x="5080" y="148996"/>
                </a:lnTo>
                <a:lnTo>
                  <a:pt x="0" y="193548"/>
                </a:lnTo>
                <a:lnTo>
                  <a:pt x="5080" y="237817"/>
                </a:lnTo>
                <a:lnTo>
                  <a:pt x="19558" y="278421"/>
                </a:lnTo>
                <a:lnTo>
                  <a:pt x="42287" y="314212"/>
                </a:lnTo>
                <a:lnTo>
                  <a:pt x="72121" y="344046"/>
                </a:lnTo>
                <a:lnTo>
                  <a:pt x="74676" y="345668"/>
                </a:lnTo>
                <a:lnTo>
                  <a:pt x="74676" y="193548"/>
                </a:lnTo>
                <a:lnTo>
                  <a:pt x="83915" y="147327"/>
                </a:lnTo>
                <a:lnTo>
                  <a:pt x="109156" y="109537"/>
                </a:lnTo>
                <a:lnTo>
                  <a:pt x="146685" y="84034"/>
                </a:lnTo>
                <a:lnTo>
                  <a:pt x="192786" y="74676"/>
                </a:lnTo>
                <a:lnTo>
                  <a:pt x="239006" y="84034"/>
                </a:lnTo>
                <a:lnTo>
                  <a:pt x="276796" y="109537"/>
                </a:lnTo>
                <a:lnTo>
                  <a:pt x="302299" y="147327"/>
                </a:lnTo>
                <a:lnTo>
                  <a:pt x="311658" y="193548"/>
                </a:lnTo>
                <a:lnTo>
                  <a:pt x="311658" y="345572"/>
                </a:lnTo>
                <a:lnTo>
                  <a:pt x="314070" y="344046"/>
                </a:lnTo>
                <a:lnTo>
                  <a:pt x="343986" y="314212"/>
                </a:lnTo>
                <a:lnTo>
                  <a:pt x="366757" y="278421"/>
                </a:lnTo>
                <a:lnTo>
                  <a:pt x="381251" y="237817"/>
                </a:lnTo>
                <a:lnTo>
                  <a:pt x="386334" y="193548"/>
                </a:lnTo>
                <a:close/>
              </a:path>
              <a:path w="386714" h="386714">
                <a:moveTo>
                  <a:pt x="311658" y="345572"/>
                </a:moveTo>
                <a:lnTo>
                  <a:pt x="311658" y="193548"/>
                </a:lnTo>
                <a:lnTo>
                  <a:pt x="302299" y="239649"/>
                </a:lnTo>
                <a:lnTo>
                  <a:pt x="276796" y="277177"/>
                </a:lnTo>
                <a:lnTo>
                  <a:pt x="239006" y="302418"/>
                </a:lnTo>
                <a:lnTo>
                  <a:pt x="192786" y="311658"/>
                </a:lnTo>
                <a:lnTo>
                  <a:pt x="146685" y="302418"/>
                </a:lnTo>
                <a:lnTo>
                  <a:pt x="109156" y="277177"/>
                </a:lnTo>
                <a:lnTo>
                  <a:pt x="83915" y="239649"/>
                </a:lnTo>
                <a:lnTo>
                  <a:pt x="74676" y="193548"/>
                </a:lnTo>
                <a:lnTo>
                  <a:pt x="74676" y="345668"/>
                </a:lnTo>
                <a:lnTo>
                  <a:pt x="107912" y="366775"/>
                </a:lnTo>
                <a:lnTo>
                  <a:pt x="148516" y="381253"/>
                </a:lnTo>
                <a:lnTo>
                  <a:pt x="192786" y="386334"/>
                </a:lnTo>
                <a:lnTo>
                  <a:pt x="237337" y="381253"/>
                </a:lnTo>
                <a:lnTo>
                  <a:pt x="278143" y="366775"/>
                </a:lnTo>
                <a:lnTo>
                  <a:pt x="311658" y="3455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8475" y="350291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41148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2667" y="3306317"/>
            <a:ext cx="386715" cy="387350"/>
          </a:xfrm>
          <a:custGeom>
            <a:avLst/>
            <a:gdLst/>
            <a:ahLst/>
            <a:cxnLst/>
            <a:rect l="l" t="t" r="r" b="b"/>
            <a:pathLst>
              <a:path w="386714" h="387350">
                <a:moveTo>
                  <a:pt x="386334" y="193548"/>
                </a:moveTo>
                <a:lnTo>
                  <a:pt x="381253" y="149236"/>
                </a:lnTo>
                <a:lnTo>
                  <a:pt x="366775" y="108523"/>
                </a:lnTo>
                <a:lnTo>
                  <a:pt x="344046" y="72583"/>
                </a:lnTo>
                <a:lnTo>
                  <a:pt x="314212" y="42587"/>
                </a:lnTo>
                <a:lnTo>
                  <a:pt x="278421" y="19709"/>
                </a:lnTo>
                <a:lnTo>
                  <a:pt x="237817" y="5122"/>
                </a:lnTo>
                <a:lnTo>
                  <a:pt x="193547" y="0"/>
                </a:lnTo>
                <a:lnTo>
                  <a:pt x="148996" y="5122"/>
                </a:lnTo>
                <a:lnTo>
                  <a:pt x="108190" y="19709"/>
                </a:lnTo>
                <a:lnTo>
                  <a:pt x="72263" y="42587"/>
                </a:lnTo>
                <a:lnTo>
                  <a:pt x="42347" y="72583"/>
                </a:lnTo>
                <a:lnTo>
                  <a:pt x="19576" y="108523"/>
                </a:lnTo>
                <a:lnTo>
                  <a:pt x="5082" y="149236"/>
                </a:lnTo>
                <a:lnTo>
                  <a:pt x="0" y="193548"/>
                </a:lnTo>
                <a:lnTo>
                  <a:pt x="5082" y="237859"/>
                </a:lnTo>
                <a:lnTo>
                  <a:pt x="19576" y="278572"/>
                </a:lnTo>
                <a:lnTo>
                  <a:pt x="42347" y="314512"/>
                </a:lnTo>
                <a:lnTo>
                  <a:pt x="72263" y="344508"/>
                </a:lnTo>
                <a:lnTo>
                  <a:pt x="108190" y="367386"/>
                </a:lnTo>
                <a:lnTo>
                  <a:pt x="129539" y="375017"/>
                </a:lnTo>
                <a:lnTo>
                  <a:pt x="129539" y="193548"/>
                </a:lnTo>
                <a:lnTo>
                  <a:pt x="134612" y="168878"/>
                </a:lnTo>
                <a:lnTo>
                  <a:pt x="148399" y="148780"/>
                </a:lnTo>
                <a:lnTo>
                  <a:pt x="168759" y="135255"/>
                </a:lnTo>
                <a:lnTo>
                  <a:pt x="193548" y="130302"/>
                </a:lnTo>
                <a:lnTo>
                  <a:pt x="217896" y="135255"/>
                </a:lnTo>
                <a:lnTo>
                  <a:pt x="238029" y="148780"/>
                </a:lnTo>
                <a:lnTo>
                  <a:pt x="251733" y="168878"/>
                </a:lnTo>
                <a:lnTo>
                  <a:pt x="256794" y="193548"/>
                </a:lnTo>
                <a:lnTo>
                  <a:pt x="256794" y="375155"/>
                </a:lnTo>
                <a:lnTo>
                  <a:pt x="278421" y="367386"/>
                </a:lnTo>
                <a:lnTo>
                  <a:pt x="314212" y="344508"/>
                </a:lnTo>
                <a:lnTo>
                  <a:pt x="344046" y="314512"/>
                </a:lnTo>
                <a:lnTo>
                  <a:pt x="366775" y="278572"/>
                </a:lnTo>
                <a:lnTo>
                  <a:pt x="381253" y="237859"/>
                </a:lnTo>
                <a:lnTo>
                  <a:pt x="386334" y="193548"/>
                </a:lnTo>
                <a:close/>
              </a:path>
              <a:path w="386714" h="387350">
                <a:moveTo>
                  <a:pt x="256794" y="375155"/>
                </a:moveTo>
                <a:lnTo>
                  <a:pt x="256794" y="193548"/>
                </a:lnTo>
                <a:lnTo>
                  <a:pt x="251733" y="218217"/>
                </a:lnTo>
                <a:lnTo>
                  <a:pt x="238029" y="238315"/>
                </a:lnTo>
                <a:lnTo>
                  <a:pt x="217896" y="251841"/>
                </a:lnTo>
                <a:lnTo>
                  <a:pt x="193548" y="256794"/>
                </a:lnTo>
                <a:lnTo>
                  <a:pt x="168759" y="251841"/>
                </a:lnTo>
                <a:lnTo>
                  <a:pt x="148399" y="238315"/>
                </a:lnTo>
                <a:lnTo>
                  <a:pt x="134612" y="218217"/>
                </a:lnTo>
                <a:lnTo>
                  <a:pt x="129539" y="193548"/>
                </a:lnTo>
                <a:lnTo>
                  <a:pt x="129539" y="375017"/>
                </a:lnTo>
                <a:lnTo>
                  <a:pt x="148996" y="381973"/>
                </a:lnTo>
                <a:lnTo>
                  <a:pt x="193548" y="387096"/>
                </a:lnTo>
                <a:lnTo>
                  <a:pt x="237817" y="381973"/>
                </a:lnTo>
                <a:lnTo>
                  <a:pt x="256794" y="37515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0609" y="3058160"/>
            <a:ext cx="7016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Pull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71379" y="4589526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973" y="149236"/>
                </a:lnTo>
                <a:lnTo>
                  <a:pt x="367386" y="108523"/>
                </a:lnTo>
                <a:lnTo>
                  <a:pt x="344508" y="72583"/>
                </a:lnTo>
                <a:lnTo>
                  <a:pt x="314512" y="42587"/>
                </a:lnTo>
                <a:lnTo>
                  <a:pt x="278572" y="19709"/>
                </a:lnTo>
                <a:lnTo>
                  <a:pt x="237859" y="5122"/>
                </a:lnTo>
                <a:lnTo>
                  <a:pt x="193547" y="0"/>
                </a:lnTo>
                <a:lnTo>
                  <a:pt x="149236" y="5122"/>
                </a:lnTo>
                <a:lnTo>
                  <a:pt x="108523" y="19709"/>
                </a:lnTo>
                <a:lnTo>
                  <a:pt x="72583" y="42587"/>
                </a:lnTo>
                <a:lnTo>
                  <a:pt x="42587" y="72583"/>
                </a:lnTo>
                <a:lnTo>
                  <a:pt x="19709" y="108523"/>
                </a:lnTo>
                <a:lnTo>
                  <a:pt x="5122" y="149236"/>
                </a:lnTo>
                <a:lnTo>
                  <a:pt x="0" y="193548"/>
                </a:lnTo>
                <a:lnTo>
                  <a:pt x="5122" y="237859"/>
                </a:lnTo>
                <a:lnTo>
                  <a:pt x="19709" y="278572"/>
                </a:lnTo>
                <a:lnTo>
                  <a:pt x="42587" y="314512"/>
                </a:lnTo>
                <a:lnTo>
                  <a:pt x="72583" y="344508"/>
                </a:lnTo>
                <a:lnTo>
                  <a:pt x="74676" y="345840"/>
                </a:lnTo>
                <a:lnTo>
                  <a:pt x="74676" y="193548"/>
                </a:lnTo>
                <a:lnTo>
                  <a:pt x="84034" y="147327"/>
                </a:lnTo>
                <a:lnTo>
                  <a:pt x="109537" y="109537"/>
                </a:lnTo>
                <a:lnTo>
                  <a:pt x="147327" y="84034"/>
                </a:lnTo>
                <a:lnTo>
                  <a:pt x="193548" y="74676"/>
                </a:lnTo>
                <a:lnTo>
                  <a:pt x="239768" y="84034"/>
                </a:lnTo>
                <a:lnTo>
                  <a:pt x="277558" y="109537"/>
                </a:lnTo>
                <a:lnTo>
                  <a:pt x="303061" y="147327"/>
                </a:lnTo>
                <a:lnTo>
                  <a:pt x="312420" y="193548"/>
                </a:lnTo>
                <a:lnTo>
                  <a:pt x="312420" y="345840"/>
                </a:lnTo>
                <a:lnTo>
                  <a:pt x="314512" y="344508"/>
                </a:lnTo>
                <a:lnTo>
                  <a:pt x="344508" y="314512"/>
                </a:lnTo>
                <a:lnTo>
                  <a:pt x="367386" y="278572"/>
                </a:lnTo>
                <a:lnTo>
                  <a:pt x="381973" y="237859"/>
                </a:lnTo>
                <a:lnTo>
                  <a:pt x="387096" y="193548"/>
                </a:lnTo>
                <a:close/>
              </a:path>
              <a:path w="387350" h="387350">
                <a:moveTo>
                  <a:pt x="312420" y="345840"/>
                </a:moveTo>
                <a:lnTo>
                  <a:pt x="312420" y="193548"/>
                </a:lnTo>
                <a:lnTo>
                  <a:pt x="303061" y="239768"/>
                </a:lnTo>
                <a:lnTo>
                  <a:pt x="277558" y="277558"/>
                </a:lnTo>
                <a:lnTo>
                  <a:pt x="239768" y="303061"/>
                </a:lnTo>
                <a:lnTo>
                  <a:pt x="193548" y="312420"/>
                </a:lnTo>
                <a:lnTo>
                  <a:pt x="147327" y="303061"/>
                </a:lnTo>
                <a:lnTo>
                  <a:pt x="109537" y="277558"/>
                </a:lnTo>
                <a:lnTo>
                  <a:pt x="84034" y="239768"/>
                </a:lnTo>
                <a:lnTo>
                  <a:pt x="74676" y="193548"/>
                </a:lnTo>
                <a:lnTo>
                  <a:pt x="74676" y="345840"/>
                </a:lnTo>
                <a:lnTo>
                  <a:pt x="108523" y="367386"/>
                </a:lnTo>
                <a:lnTo>
                  <a:pt x="149236" y="381973"/>
                </a:lnTo>
                <a:lnTo>
                  <a:pt x="193548" y="387096"/>
                </a:lnTo>
                <a:lnTo>
                  <a:pt x="237859" y="381973"/>
                </a:lnTo>
                <a:lnTo>
                  <a:pt x="278572" y="367386"/>
                </a:lnTo>
                <a:lnTo>
                  <a:pt x="312420" y="34584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1169" y="3944873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973" y="149236"/>
                </a:lnTo>
                <a:lnTo>
                  <a:pt x="367386" y="108523"/>
                </a:lnTo>
                <a:lnTo>
                  <a:pt x="344508" y="72583"/>
                </a:lnTo>
                <a:lnTo>
                  <a:pt x="314512" y="42587"/>
                </a:lnTo>
                <a:lnTo>
                  <a:pt x="278572" y="19709"/>
                </a:lnTo>
                <a:lnTo>
                  <a:pt x="237859" y="5122"/>
                </a:lnTo>
                <a:lnTo>
                  <a:pt x="193547" y="0"/>
                </a:lnTo>
                <a:lnTo>
                  <a:pt x="149236" y="5122"/>
                </a:lnTo>
                <a:lnTo>
                  <a:pt x="108523" y="19709"/>
                </a:lnTo>
                <a:lnTo>
                  <a:pt x="72583" y="42587"/>
                </a:lnTo>
                <a:lnTo>
                  <a:pt x="42587" y="72583"/>
                </a:lnTo>
                <a:lnTo>
                  <a:pt x="19709" y="108523"/>
                </a:lnTo>
                <a:lnTo>
                  <a:pt x="5122" y="149236"/>
                </a:lnTo>
                <a:lnTo>
                  <a:pt x="0" y="193548"/>
                </a:lnTo>
                <a:lnTo>
                  <a:pt x="5122" y="237859"/>
                </a:lnTo>
                <a:lnTo>
                  <a:pt x="19709" y="278572"/>
                </a:lnTo>
                <a:lnTo>
                  <a:pt x="42587" y="314512"/>
                </a:lnTo>
                <a:lnTo>
                  <a:pt x="72583" y="344508"/>
                </a:lnTo>
                <a:lnTo>
                  <a:pt x="74676" y="345840"/>
                </a:lnTo>
                <a:lnTo>
                  <a:pt x="74676" y="193548"/>
                </a:lnTo>
                <a:lnTo>
                  <a:pt x="84034" y="147327"/>
                </a:lnTo>
                <a:lnTo>
                  <a:pt x="109537" y="109537"/>
                </a:lnTo>
                <a:lnTo>
                  <a:pt x="147327" y="84034"/>
                </a:lnTo>
                <a:lnTo>
                  <a:pt x="193548" y="74676"/>
                </a:lnTo>
                <a:lnTo>
                  <a:pt x="239768" y="84034"/>
                </a:lnTo>
                <a:lnTo>
                  <a:pt x="277558" y="109537"/>
                </a:lnTo>
                <a:lnTo>
                  <a:pt x="303061" y="147327"/>
                </a:lnTo>
                <a:lnTo>
                  <a:pt x="312420" y="193548"/>
                </a:lnTo>
                <a:lnTo>
                  <a:pt x="312420" y="345840"/>
                </a:lnTo>
                <a:lnTo>
                  <a:pt x="314512" y="344508"/>
                </a:lnTo>
                <a:lnTo>
                  <a:pt x="344508" y="314512"/>
                </a:lnTo>
                <a:lnTo>
                  <a:pt x="367386" y="278572"/>
                </a:lnTo>
                <a:lnTo>
                  <a:pt x="381973" y="237859"/>
                </a:lnTo>
                <a:lnTo>
                  <a:pt x="387096" y="193548"/>
                </a:lnTo>
                <a:close/>
              </a:path>
              <a:path w="387350" h="387350">
                <a:moveTo>
                  <a:pt x="312420" y="345840"/>
                </a:moveTo>
                <a:lnTo>
                  <a:pt x="312420" y="193548"/>
                </a:lnTo>
                <a:lnTo>
                  <a:pt x="303061" y="239768"/>
                </a:lnTo>
                <a:lnTo>
                  <a:pt x="277558" y="277558"/>
                </a:lnTo>
                <a:lnTo>
                  <a:pt x="239768" y="303061"/>
                </a:lnTo>
                <a:lnTo>
                  <a:pt x="193548" y="312420"/>
                </a:lnTo>
                <a:lnTo>
                  <a:pt x="147327" y="303061"/>
                </a:lnTo>
                <a:lnTo>
                  <a:pt x="109537" y="277558"/>
                </a:lnTo>
                <a:lnTo>
                  <a:pt x="84034" y="239768"/>
                </a:lnTo>
                <a:lnTo>
                  <a:pt x="74676" y="193548"/>
                </a:lnTo>
                <a:lnTo>
                  <a:pt x="74676" y="345840"/>
                </a:lnTo>
                <a:lnTo>
                  <a:pt x="108523" y="367386"/>
                </a:lnTo>
                <a:lnTo>
                  <a:pt x="149236" y="381973"/>
                </a:lnTo>
                <a:lnTo>
                  <a:pt x="193548" y="387096"/>
                </a:lnTo>
                <a:lnTo>
                  <a:pt x="237859" y="381973"/>
                </a:lnTo>
                <a:lnTo>
                  <a:pt x="278572" y="367386"/>
                </a:lnTo>
                <a:lnTo>
                  <a:pt x="312420" y="345840"/>
                </a:lnTo>
                <a:close/>
              </a:path>
            </a:pathLst>
          </a:custGeom>
          <a:solidFill>
            <a:srgbClr val="A4D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4231" y="3621023"/>
            <a:ext cx="711835" cy="396240"/>
          </a:xfrm>
          <a:custGeom>
            <a:avLst/>
            <a:gdLst/>
            <a:ahLst/>
            <a:cxnLst/>
            <a:rect l="l" t="t" r="r" b="b"/>
            <a:pathLst>
              <a:path w="711835" h="396239">
                <a:moveTo>
                  <a:pt x="711707" y="364997"/>
                </a:moveTo>
                <a:lnTo>
                  <a:pt x="16763" y="0"/>
                </a:lnTo>
                <a:lnTo>
                  <a:pt x="0" y="31242"/>
                </a:lnTo>
                <a:lnTo>
                  <a:pt x="695705" y="396239"/>
                </a:lnTo>
                <a:lnTo>
                  <a:pt x="711707" y="36499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1979" y="4589526"/>
            <a:ext cx="386715" cy="387350"/>
          </a:xfrm>
          <a:custGeom>
            <a:avLst/>
            <a:gdLst/>
            <a:ahLst/>
            <a:cxnLst/>
            <a:rect l="l" t="t" r="r" b="b"/>
            <a:pathLst>
              <a:path w="386714" h="387350">
                <a:moveTo>
                  <a:pt x="386334" y="193548"/>
                </a:moveTo>
                <a:lnTo>
                  <a:pt x="381253" y="149236"/>
                </a:lnTo>
                <a:lnTo>
                  <a:pt x="366775" y="108523"/>
                </a:lnTo>
                <a:lnTo>
                  <a:pt x="344046" y="72583"/>
                </a:lnTo>
                <a:lnTo>
                  <a:pt x="314212" y="42587"/>
                </a:lnTo>
                <a:lnTo>
                  <a:pt x="278421" y="19709"/>
                </a:lnTo>
                <a:lnTo>
                  <a:pt x="237817" y="5122"/>
                </a:lnTo>
                <a:lnTo>
                  <a:pt x="193547" y="0"/>
                </a:lnTo>
                <a:lnTo>
                  <a:pt x="148996" y="5122"/>
                </a:lnTo>
                <a:lnTo>
                  <a:pt x="108190" y="19709"/>
                </a:lnTo>
                <a:lnTo>
                  <a:pt x="72263" y="42587"/>
                </a:lnTo>
                <a:lnTo>
                  <a:pt x="42347" y="72583"/>
                </a:lnTo>
                <a:lnTo>
                  <a:pt x="19576" y="108523"/>
                </a:lnTo>
                <a:lnTo>
                  <a:pt x="5082" y="149236"/>
                </a:lnTo>
                <a:lnTo>
                  <a:pt x="0" y="193548"/>
                </a:lnTo>
                <a:lnTo>
                  <a:pt x="5082" y="237859"/>
                </a:lnTo>
                <a:lnTo>
                  <a:pt x="19576" y="278572"/>
                </a:lnTo>
                <a:lnTo>
                  <a:pt x="42347" y="314512"/>
                </a:lnTo>
                <a:lnTo>
                  <a:pt x="72263" y="344508"/>
                </a:lnTo>
                <a:lnTo>
                  <a:pt x="74676" y="346044"/>
                </a:lnTo>
                <a:lnTo>
                  <a:pt x="74676" y="193548"/>
                </a:lnTo>
                <a:lnTo>
                  <a:pt x="83927" y="147327"/>
                </a:lnTo>
                <a:lnTo>
                  <a:pt x="109251" y="109537"/>
                </a:lnTo>
                <a:lnTo>
                  <a:pt x="147006" y="84034"/>
                </a:lnTo>
                <a:lnTo>
                  <a:pt x="193548" y="74676"/>
                </a:lnTo>
                <a:lnTo>
                  <a:pt x="239648" y="84034"/>
                </a:lnTo>
                <a:lnTo>
                  <a:pt x="277177" y="109537"/>
                </a:lnTo>
                <a:lnTo>
                  <a:pt x="302418" y="147327"/>
                </a:lnTo>
                <a:lnTo>
                  <a:pt x="311658" y="193548"/>
                </a:lnTo>
                <a:lnTo>
                  <a:pt x="311658" y="346141"/>
                </a:lnTo>
                <a:lnTo>
                  <a:pt x="314212" y="344508"/>
                </a:lnTo>
                <a:lnTo>
                  <a:pt x="344046" y="314512"/>
                </a:lnTo>
                <a:lnTo>
                  <a:pt x="366775" y="278572"/>
                </a:lnTo>
                <a:lnTo>
                  <a:pt x="381253" y="237859"/>
                </a:lnTo>
                <a:lnTo>
                  <a:pt x="386334" y="193548"/>
                </a:lnTo>
                <a:close/>
              </a:path>
              <a:path w="386714" h="387350">
                <a:moveTo>
                  <a:pt x="311658" y="346141"/>
                </a:moveTo>
                <a:lnTo>
                  <a:pt x="311658" y="193548"/>
                </a:lnTo>
                <a:lnTo>
                  <a:pt x="302418" y="239768"/>
                </a:lnTo>
                <a:lnTo>
                  <a:pt x="277177" y="277558"/>
                </a:lnTo>
                <a:lnTo>
                  <a:pt x="239648" y="303061"/>
                </a:lnTo>
                <a:lnTo>
                  <a:pt x="193548" y="312420"/>
                </a:lnTo>
                <a:lnTo>
                  <a:pt x="147006" y="303061"/>
                </a:lnTo>
                <a:lnTo>
                  <a:pt x="109251" y="277558"/>
                </a:lnTo>
                <a:lnTo>
                  <a:pt x="83927" y="239768"/>
                </a:lnTo>
                <a:lnTo>
                  <a:pt x="74676" y="193548"/>
                </a:lnTo>
                <a:lnTo>
                  <a:pt x="74676" y="346044"/>
                </a:lnTo>
                <a:lnTo>
                  <a:pt x="108190" y="367386"/>
                </a:lnTo>
                <a:lnTo>
                  <a:pt x="148996" y="381973"/>
                </a:lnTo>
                <a:lnTo>
                  <a:pt x="193548" y="387096"/>
                </a:lnTo>
                <a:lnTo>
                  <a:pt x="237817" y="381973"/>
                </a:lnTo>
                <a:lnTo>
                  <a:pt x="278421" y="367386"/>
                </a:lnTo>
                <a:lnTo>
                  <a:pt x="311658" y="346141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8475" y="4783073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503" y="0"/>
                </a:lnTo>
              </a:path>
            </a:pathLst>
          </a:custGeom>
          <a:ln w="35051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2381" y="4589526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387096" y="193548"/>
                </a:moveTo>
                <a:lnTo>
                  <a:pt x="381973" y="149236"/>
                </a:lnTo>
                <a:lnTo>
                  <a:pt x="367386" y="108523"/>
                </a:lnTo>
                <a:lnTo>
                  <a:pt x="344508" y="72583"/>
                </a:lnTo>
                <a:lnTo>
                  <a:pt x="314512" y="42587"/>
                </a:lnTo>
                <a:lnTo>
                  <a:pt x="278572" y="19709"/>
                </a:lnTo>
                <a:lnTo>
                  <a:pt x="237859" y="5122"/>
                </a:lnTo>
                <a:lnTo>
                  <a:pt x="193547" y="0"/>
                </a:lnTo>
                <a:lnTo>
                  <a:pt x="149236" y="5122"/>
                </a:lnTo>
                <a:lnTo>
                  <a:pt x="108523" y="19709"/>
                </a:lnTo>
                <a:lnTo>
                  <a:pt x="72583" y="42587"/>
                </a:lnTo>
                <a:lnTo>
                  <a:pt x="42587" y="72583"/>
                </a:lnTo>
                <a:lnTo>
                  <a:pt x="19709" y="108523"/>
                </a:lnTo>
                <a:lnTo>
                  <a:pt x="5122" y="149236"/>
                </a:lnTo>
                <a:lnTo>
                  <a:pt x="0" y="193548"/>
                </a:lnTo>
                <a:lnTo>
                  <a:pt x="5122" y="237859"/>
                </a:lnTo>
                <a:lnTo>
                  <a:pt x="19709" y="278572"/>
                </a:lnTo>
                <a:lnTo>
                  <a:pt x="42587" y="314512"/>
                </a:lnTo>
                <a:lnTo>
                  <a:pt x="72583" y="344508"/>
                </a:lnTo>
                <a:lnTo>
                  <a:pt x="108523" y="367386"/>
                </a:lnTo>
                <a:lnTo>
                  <a:pt x="112014" y="368636"/>
                </a:lnTo>
                <a:lnTo>
                  <a:pt x="112014" y="193548"/>
                </a:lnTo>
                <a:lnTo>
                  <a:pt x="118431" y="161841"/>
                </a:lnTo>
                <a:lnTo>
                  <a:pt x="135921" y="135921"/>
                </a:lnTo>
                <a:lnTo>
                  <a:pt x="161841" y="118431"/>
                </a:lnTo>
                <a:lnTo>
                  <a:pt x="193548" y="112014"/>
                </a:lnTo>
                <a:lnTo>
                  <a:pt x="225254" y="118431"/>
                </a:lnTo>
                <a:lnTo>
                  <a:pt x="251174" y="135921"/>
                </a:lnTo>
                <a:lnTo>
                  <a:pt x="268664" y="161841"/>
                </a:lnTo>
                <a:lnTo>
                  <a:pt x="275082" y="193548"/>
                </a:lnTo>
                <a:lnTo>
                  <a:pt x="275082" y="368636"/>
                </a:lnTo>
                <a:lnTo>
                  <a:pt x="278572" y="367386"/>
                </a:lnTo>
                <a:lnTo>
                  <a:pt x="314512" y="344508"/>
                </a:lnTo>
                <a:lnTo>
                  <a:pt x="344508" y="314512"/>
                </a:lnTo>
                <a:lnTo>
                  <a:pt x="367386" y="278572"/>
                </a:lnTo>
                <a:lnTo>
                  <a:pt x="381973" y="237859"/>
                </a:lnTo>
                <a:lnTo>
                  <a:pt x="387096" y="193548"/>
                </a:lnTo>
                <a:close/>
              </a:path>
              <a:path w="387350" h="387350">
                <a:moveTo>
                  <a:pt x="275082" y="368636"/>
                </a:moveTo>
                <a:lnTo>
                  <a:pt x="275082" y="193548"/>
                </a:lnTo>
                <a:lnTo>
                  <a:pt x="268664" y="225254"/>
                </a:lnTo>
                <a:lnTo>
                  <a:pt x="251174" y="251174"/>
                </a:lnTo>
                <a:lnTo>
                  <a:pt x="225254" y="268664"/>
                </a:lnTo>
                <a:lnTo>
                  <a:pt x="193548" y="275082"/>
                </a:lnTo>
                <a:lnTo>
                  <a:pt x="161841" y="268664"/>
                </a:lnTo>
                <a:lnTo>
                  <a:pt x="135921" y="251174"/>
                </a:lnTo>
                <a:lnTo>
                  <a:pt x="118431" y="225254"/>
                </a:lnTo>
                <a:lnTo>
                  <a:pt x="112014" y="193548"/>
                </a:lnTo>
                <a:lnTo>
                  <a:pt x="112014" y="368636"/>
                </a:lnTo>
                <a:lnTo>
                  <a:pt x="149236" y="381973"/>
                </a:lnTo>
                <a:lnTo>
                  <a:pt x="193548" y="387096"/>
                </a:lnTo>
                <a:lnTo>
                  <a:pt x="237859" y="381973"/>
                </a:lnTo>
                <a:lnTo>
                  <a:pt x="275082" y="368636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9639" y="4783073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>
                <a:moveTo>
                  <a:pt x="0" y="0"/>
                </a:moveTo>
                <a:lnTo>
                  <a:pt x="602741" y="0"/>
                </a:lnTo>
              </a:path>
            </a:pathLst>
          </a:custGeom>
          <a:ln w="35051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8265" y="4155185"/>
            <a:ext cx="741680" cy="0"/>
          </a:xfrm>
          <a:custGeom>
            <a:avLst/>
            <a:gdLst/>
            <a:ahLst/>
            <a:cxnLst/>
            <a:rect l="l" t="t" r="r" b="b"/>
            <a:pathLst>
              <a:path w="741679">
                <a:moveTo>
                  <a:pt x="0" y="0"/>
                </a:moveTo>
                <a:lnTo>
                  <a:pt x="741426" y="0"/>
                </a:lnTo>
              </a:path>
            </a:pathLst>
          </a:custGeom>
          <a:ln w="35051">
            <a:solidFill>
              <a:srgbClr val="A4D7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44169" y="3961638"/>
            <a:ext cx="386715" cy="387350"/>
          </a:xfrm>
          <a:custGeom>
            <a:avLst/>
            <a:gdLst/>
            <a:ahLst/>
            <a:cxnLst/>
            <a:rect l="l" t="t" r="r" b="b"/>
            <a:pathLst>
              <a:path w="386715" h="387350">
                <a:moveTo>
                  <a:pt x="386334" y="193548"/>
                </a:moveTo>
                <a:lnTo>
                  <a:pt x="381253" y="149236"/>
                </a:lnTo>
                <a:lnTo>
                  <a:pt x="366775" y="108523"/>
                </a:lnTo>
                <a:lnTo>
                  <a:pt x="344046" y="72583"/>
                </a:lnTo>
                <a:lnTo>
                  <a:pt x="314212" y="42587"/>
                </a:lnTo>
                <a:lnTo>
                  <a:pt x="278421" y="19709"/>
                </a:lnTo>
                <a:lnTo>
                  <a:pt x="237817" y="5122"/>
                </a:lnTo>
                <a:lnTo>
                  <a:pt x="193547" y="0"/>
                </a:lnTo>
                <a:lnTo>
                  <a:pt x="148996" y="5122"/>
                </a:lnTo>
                <a:lnTo>
                  <a:pt x="108190" y="19709"/>
                </a:lnTo>
                <a:lnTo>
                  <a:pt x="72263" y="42587"/>
                </a:lnTo>
                <a:lnTo>
                  <a:pt x="42347" y="72583"/>
                </a:lnTo>
                <a:lnTo>
                  <a:pt x="19576" y="108523"/>
                </a:lnTo>
                <a:lnTo>
                  <a:pt x="5082" y="149236"/>
                </a:lnTo>
                <a:lnTo>
                  <a:pt x="0" y="193548"/>
                </a:lnTo>
                <a:lnTo>
                  <a:pt x="5082" y="237859"/>
                </a:lnTo>
                <a:lnTo>
                  <a:pt x="19576" y="278572"/>
                </a:lnTo>
                <a:lnTo>
                  <a:pt x="42347" y="314512"/>
                </a:lnTo>
                <a:lnTo>
                  <a:pt x="72263" y="344508"/>
                </a:lnTo>
                <a:lnTo>
                  <a:pt x="74676" y="346044"/>
                </a:lnTo>
                <a:lnTo>
                  <a:pt x="74676" y="193548"/>
                </a:lnTo>
                <a:lnTo>
                  <a:pt x="83927" y="147327"/>
                </a:lnTo>
                <a:lnTo>
                  <a:pt x="109251" y="109537"/>
                </a:lnTo>
                <a:lnTo>
                  <a:pt x="147006" y="84034"/>
                </a:lnTo>
                <a:lnTo>
                  <a:pt x="193548" y="74676"/>
                </a:lnTo>
                <a:lnTo>
                  <a:pt x="239648" y="84034"/>
                </a:lnTo>
                <a:lnTo>
                  <a:pt x="277177" y="109537"/>
                </a:lnTo>
                <a:lnTo>
                  <a:pt x="302418" y="147327"/>
                </a:lnTo>
                <a:lnTo>
                  <a:pt x="311658" y="193548"/>
                </a:lnTo>
                <a:lnTo>
                  <a:pt x="311658" y="346141"/>
                </a:lnTo>
                <a:lnTo>
                  <a:pt x="314212" y="344508"/>
                </a:lnTo>
                <a:lnTo>
                  <a:pt x="344046" y="314512"/>
                </a:lnTo>
                <a:lnTo>
                  <a:pt x="366775" y="278572"/>
                </a:lnTo>
                <a:lnTo>
                  <a:pt x="381253" y="237859"/>
                </a:lnTo>
                <a:lnTo>
                  <a:pt x="386334" y="193548"/>
                </a:lnTo>
                <a:close/>
              </a:path>
              <a:path w="386715" h="387350">
                <a:moveTo>
                  <a:pt x="311658" y="346141"/>
                </a:moveTo>
                <a:lnTo>
                  <a:pt x="311658" y="193548"/>
                </a:lnTo>
                <a:lnTo>
                  <a:pt x="302418" y="239768"/>
                </a:lnTo>
                <a:lnTo>
                  <a:pt x="277177" y="277558"/>
                </a:lnTo>
                <a:lnTo>
                  <a:pt x="239648" y="303061"/>
                </a:lnTo>
                <a:lnTo>
                  <a:pt x="193548" y="312420"/>
                </a:lnTo>
                <a:lnTo>
                  <a:pt x="147006" y="303061"/>
                </a:lnTo>
                <a:lnTo>
                  <a:pt x="109251" y="277558"/>
                </a:lnTo>
                <a:lnTo>
                  <a:pt x="83927" y="239768"/>
                </a:lnTo>
                <a:lnTo>
                  <a:pt x="74676" y="193548"/>
                </a:lnTo>
                <a:lnTo>
                  <a:pt x="74676" y="346044"/>
                </a:lnTo>
                <a:lnTo>
                  <a:pt x="108190" y="367386"/>
                </a:lnTo>
                <a:lnTo>
                  <a:pt x="148996" y="381973"/>
                </a:lnTo>
                <a:lnTo>
                  <a:pt x="193548" y="387096"/>
                </a:lnTo>
                <a:lnTo>
                  <a:pt x="237817" y="381973"/>
                </a:lnTo>
                <a:lnTo>
                  <a:pt x="278421" y="367386"/>
                </a:lnTo>
                <a:lnTo>
                  <a:pt x="311658" y="346141"/>
                </a:lnTo>
                <a:close/>
              </a:path>
            </a:pathLst>
          </a:custGeom>
          <a:solidFill>
            <a:srgbClr val="A4D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1857" y="4276344"/>
            <a:ext cx="1036319" cy="523240"/>
          </a:xfrm>
          <a:custGeom>
            <a:avLst/>
            <a:gdLst/>
            <a:ahLst/>
            <a:cxnLst/>
            <a:rect l="l" t="t" r="r" b="b"/>
            <a:pathLst>
              <a:path w="1036320" h="523239">
                <a:moveTo>
                  <a:pt x="1036319" y="31242"/>
                </a:moveTo>
                <a:lnTo>
                  <a:pt x="1021079" y="0"/>
                </a:lnTo>
                <a:lnTo>
                  <a:pt x="0" y="490728"/>
                </a:lnTo>
                <a:lnTo>
                  <a:pt x="15239" y="522732"/>
                </a:lnTo>
                <a:lnTo>
                  <a:pt x="1036319" y="31242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0503" y="4155185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4">
                <a:moveTo>
                  <a:pt x="0" y="0"/>
                </a:moveTo>
                <a:lnTo>
                  <a:pt x="1860803" y="0"/>
                </a:lnTo>
              </a:path>
            </a:pathLst>
          </a:custGeom>
          <a:ln w="35051">
            <a:solidFill>
              <a:srgbClr val="A4D7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77567" y="5010403"/>
            <a:ext cx="7016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Pull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774" y="832358"/>
            <a:ext cx="8071852" cy="1354217"/>
          </a:xfrm>
        </p:spPr>
        <p:txBody>
          <a:bodyPr/>
          <a:lstStyle/>
          <a:p>
            <a:r>
              <a:rPr lang="en-US" spc="-10" dirty="0">
                <a:solidFill>
                  <a:srgbClr val="E54C41"/>
                </a:solidFill>
              </a:rPr>
              <a:t>Invite</a:t>
            </a:r>
            <a:r>
              <a:rPr lang="en-US" dirty="0" smtClean="0"/>
              <a:t> </a:t>
            </a:r>
            <a:r>
              <a:rPr lang="en-US" spc="-10" dirty="0">
                <a:solidFill>
                  <a:srgbClr val="E54C41"/>
                </a:solidFill>
              </a:rPr>
              <a:t>collaborators</a:t>
            </a:r>
            <a:r>
              <a:rPr lang="en-US" dirty="0" smtClean="0"/>
              <a:t> </a:t>
            </a:r>
            <a:r>
              <a:rPr lang="en-US" spc="-10" dirty="0">
                <a:solidFill>
                  <a:srgbClr val="E54C41"/>
                </a:solidFill>
              </a:rPr>
              <a:t>to</a:t>
            </a:r>
            <a:r>
              <a:rPr lang="en-US" dirty="0"/>
              <a:t> </a:t>
            </a:r>
            <a:r>
              <a:rPr lang="en-US" spc="-10" dirty="0">
                <a:solidFill>
                  <a:srgbClr val="E54C41"/>
                </a:solidFill>
              </a:rPr>
              <a:t>your</a:t>
            </a:r>
            <a:r>
              <a:rPr lang="en-US" dirty="0" smtClean="0"/>
              <a:t> </a:t>
            </a:r>
            <a:r>
              <a:rPr lang="en-US" spc="-10" dirty="0">
                <a:solidFill>
                  <a:srgbClr val="E54C41"/>
                </a:solidFill>
              </a:rPr>
              <a:t>repo</a:t>
            </a:r>
            <a:r>
              <a:rPr lang="en-US" dirty="0" smtClean="0"/>
              <a:t> 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773" y="1969261"/>
            <a:ext cx="8071853" cy="47397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Ask for the username of the person you're inviting as a </a:t>
            </a:r>
            <a:r>
              <a:rPr lang="en-US" sz="2800" dirty="0" smtClean="0"/>
              <a:t>collaborator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On </a:t>
            </a:r>
            <a:r>
              <a:rPr lang="en-US" sz="2800" dirty="0" err="1"/>
              <a:t>GitHub</a:t>
            </a:r>
            <a:r>
              <a:rPr lang="en-US" sz="2800" dirty="0"/>
              <a:t>, navigate to the main page of the </a:t>
            </a:r>
            <a:r>
              <a:rPr lang="en-US" sz="2800" dirty="0" smtClean="0"/>
              <a:t>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Under your repository name, click  </a:t>
            </a:r>
            <a:r>
              <a:rPr lang="en-US" sz="2800" b="1" dirty="0" smtClean="0"/>
              <a:t>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 </a:t>
            </a:r>
            <a:r>
              <a:rPr lang="en-US" sz="2800" dirty="0"/>
              <a:t>the left sidebar, click </a:t>
            </a:r>
            <a:r>
              <a:rPr lang="en-US" sz="2800" b="1" dirty="0" smtClean="0"/>
              <a:t>Collaborators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Under </a:t>
            </a:r>
            <a:r>
              <a:rPr lang="en-US" sz="2800" dirty="0"/>
              <a:t>"Collaborators", start typing the collaborator's </a:t>
            </a:r>
            <a:r>
              <a:rPr lang="en-US" sz="2800" dirty="0" smtClean="0"/>
              <a:t>username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Select the collaborator's username from the drop-down </a:t>
            </a:r>
            <a:r>
              <a:rPr lang="en-US" sz="2800" dirty="0" smtClean="0"/>
              <a:t>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Click </a:t>
            </a:r>
            <a:r>
              <a:rPr lang="en-US" sz="2800" b="1" dirty="0"/>
              <a:t>Add collaborator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4633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728" y="374500"/>
            <a:ext cx="8347845" cy="76082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pc="-10" dirty="0">
                <a:solidFill>
                  <a:srgbClr val="E54C41"/>
                </a:solidFill>
              </a:rPr>
              <a:t>Understanding</a:t>
            </a:r>
            <a:r>
              <a:rPr sz="4852" spc="-17" dirty="0"/>
              <a:t> </a:t>
            </a:r>
            <a:r>
              <a:rPr spc="-10" dirty="0">
                <a:solidFill>
                  <a:srgbClr val="E54C41"/>
                </a:solidFill>
              </a:rPr>
              <a:t>Github</a:t>
            </a:r>
            <a:r>
              <a:rPr sz="4852" spc="-33" dirty="0"/>
              <a:t> </a:t>
            </a:r>
            <a:r>
              <a:rPr spc="-10" dirty="0">
                <a:solidFill>
                  <a:srgbClr val="E54C41"/>
                </a:solidFill>
              </a:rPr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696" y="7083309"/>
            <a:ext cx="4459981" cy="489400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z="1544" b="1" u="sng" dirty="0" smtClean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Git</a:t>
            </a:r>
            <a:r>
              <a:rPr lang="da-DK" sz="1544" b="1" u="sng" dirty="0" smtClean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hub</a:t>
            </a:r>
            <a:r>
              <a:rPr sz="1544" b="1" u="sng" dirty="0" smtClean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544" b="1" u="sng" spc="-6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flow: </a:t>
            </a:r>
            <a:r>
              <a:rPr sz="1544" b="1" u="sng" spc="126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544" u="sng" spc="-11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https://guides.github.com/introduction/flow/</a:t>
            </a:r>
            <a:endParaRPr sz="1544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1" y="1428538"/>
            <a:ext cx="10083799" cy="3865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5" name="object 5"/>
          <p:cNvSpPr txBox="1"/>
          <p:nvPr/>
        </p:nvSpPr>
        <p:spPr>
          <a:xfrm>
            <a:off x="8321141" y="4391915"/>
            <a:ext cx="1796877" cy="421305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 marR="5602">
              <a:spcBef>
                <a:spcPts val="110"/>
              </a:spcBef>
            </a:pPr>
            <a:r>
              <a:rPr sz="1323" b="1" spc="-6" dirty="0">
                <a:latin typeface="Calibri"/>
                <a:cs typeface="Calibri"/>
              </a:rPr>
              <a:t>*Deploying </a:t>
            </a:r>
            <a:r>
              <a:rPr sz="1323" b="1" dirty="0">
                <a:latin typeface="Calibri"/>
                <a:cs typeface="Calibri"/>
              </a:rPr>
              <a:t>the </a:t>
            </a:r>
            <a:r>
              <a:rPr sz="1323" b="1" spc="-6" dirty="0">
                <a:latin typeface="Calibri"/>
                <a:cs typeface="Calibri"/>
              </a:rPr>
              <a:t>code </a:t>
            </a:r>
            <a:r>
              <a:rPr sz="1323" b="1" dirty="0">
                <a:latin typeface="Calibri"/>
                <a:cs typeface="Calibri"/>
              </a:rPr>
              <a:t>is  </a:t>
            </a:r>
            <a:r>
              <a:rPr sz="1323" b="1" spc="-6" dirty="0">
                <a:latin typeface="Calibri"/>
                <a:cs typeface="Calibri"/>
              </a:rPr>
              <a:t>for development</a:t>
            </a:r>
            <a:r>
              <a:rPr sz="1323" b="1" spc="-72" dirty="0">
                <a:latin typeface="Calibri"/>
                <a:cs typeface="Calibri"/>
              </a:rPr>
              <a:t> </a:t>
            </a:r>
            <a:r>
              <a:rPr sz="1323" b="1" spc="-6" dirty="0">
                <a:latin typeface="Calibri"/>
                <a:cs typeface="Calibri"/>
              </a:rPr>
              <a:t>projects</a:t>
            </a:r>
            <a:endParaRPr sz="1323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5750" y="2857077"/>
            <a:ext cx="0" cy="252095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7" name="object 7"/>
          <p:cNvSpPr/>
          <p:nvPr/>
        </p:nvSpPr>
        <p:spPr>
          <a:xfrm>
            <a:off x="3365500" y="2857077"/>
            <a:ext cx="0" cy="2938307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7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8" name="object 8"/>
          <p:cNvSpPr txBox="1"/>
          <p:nvPr/>
        </p:nvSpPr>
        <p:spPr>
          <a:xfrm>
            <a:off x="2398869" y="5378027"/>
            <a:ext cx="854322" cy="271570"/>
          </a:xfrm>
          <a:prstGeom prst="rect">
            <a:avLst/>
          </a:prstGeom>
          <a:noFill/>
          <a:ln w="9144">
            <a:noFill/>
          </a:ln>
        </p:spPr>
        <p:txBody>
          <a:bodyPr vert="horz" wrap="square" lIns="0" tIns="33613" rIns="0" bIns="0" rtlCol="0">
            <a:spAutoFit/>
          </a:bodyPr>
          <a:lstStyle/>
          <a:p>
            <a:pPr marL="95938">
              <a:spcBef>
                <a:spcPts val="265"/>
              </a:spcBef>
            </a:pPr>
            <a:r>
              <a:rPr sz="1544" b="1" spc="-6" dirty="0">
                <a:latin typeface="Calibri"/>
                <a:cs typeface="Calibri"/>
              </a:rPr>
              <a:t>Commit</a:t>
            </a:r>
            <a:endParaRPr sz="154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300" y="5794824"/>
            <a:ext cx="946756" cy="271570"/>
          </a:xfrm>
          <a:prstGeom prst="rect">
            <a:avLst/>
          </a:prstGeom>
          <a:noFill/>
          <a:ln w="9144">
            <a:noFill/>
          </a:ln>
        </p:spPr>
        <p:txBody>
          <a:bodyPr vert="horz" wrap="square" lIns="0" tIns="33613" rIns="0" bIns="0" rtlCol="0">
            <a:spAutoFit/>
          </a:bodyPr>
          <a:lstStyle/>
          <a:p>
            <a:pPr marL="95938">
              <a:spcBef>
                <a:spcPts val="265"/>
              </a:spcBef>
            </a:pPr>
            <a:r>
              <a:rPr sz="1544" b="1" spc="-6" dirty="0">
                <a:latin typeface="Calibri"/>
                <a:cs typeface="Calibri"/>
              </a:rPr>
              <a:t>Compare</a:t>
            </a:r>
            <a:endParaRPr sz="1544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54288" y="2857077"/>
            <a:ext cx="0" cy="3445298"/>
          </a:xfrm>
          <a:custGeom>
            <a:avLst/>
            <a:gdLst/>
            <a:ahLst/>
            <a:cxnLst/>
            <a:rect l="l" t="t" r="r" b="b"/>
            <a:pathLst>
              <a:path h="3124200">
                <a:moveTo>
                  <a:pt x="0" y="0"/>
                </a:moveTo>
                <a:lnTo>
                  <a:pt x="0" y="31242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1" name="object 11"/>
          <p:cNvSpPr txBox="1"/>
          <p:nvPr/>
        </p:nvSpPr>
        <p:spPr>
          <a:xfrm>
            <a:off x="3245908" y="6299014"/>
            <a:ext cx="2067179" cy="271570"/>
          </a:xfrm>
          <a:prstGeom prst="rect">
            <a:avLst/>
          </a:prstGeom>
          <a:noFill/>
          <a:ln w="9144">
            <a:noFill/>
          </a:ln>
        </p:spPr>
        <p:txBody>
          <a:bodyPr vert="horz" wrap="square" lIns="0" tIns="33613" rIns="0" bIns="0" rtlCol="0">
            <a:spAutoFit/>
          </a:bodyPr>
          <a:lstStyle/>
          <a:p>
            <a:pPr marL="95938">
              <a:spcBef>
                <a:spcPts val="265"/>
              </a:spcBef>
            </a:pPr>
            <a:r>
              <a:rPr sz="1544" b="1" spc="-11" dirty="0">
                <a:latin typeface="Calibri"/>
                <a:cs typeface="Calibri"/>
              </a:rPr>
              <a:t>Sync </a:t>
            </a:r>
            <a:r>
              <a:rPr sz="1544" b="1" dirty="0">
                <a:latin typeface="Calibri"/>
                <a:cs typeface="Calibri"/>
              </a:rPr>
              <a:t>or </a:t>
            </a:r>
            <a:r>
              <a:rPr sz="1544" b="1" spc="-6" dirty="0">
                <a:latin typeface="Calibri"/>
                <a:cs typeface="Calibri"/>
              </a:rPr>
              <a:t>Push to</a:t>
            </a:r>
            <a:r>
              <a:rPr sz="1544" b="1" spc="-105" dirty="0">
                <a:latin typeface="Calibri"/>
                <a:cs typeface="Calibri"/>
              </a:rPr>
              <a:t> </a:t>
            </a:r>
            <a:r>
              <a:rPr sz="1544" b="1" spc="-6" dirty="0">
                <a:latin typeface="Calibri"/>
                <a:cs typeface="Calibri"/>
              </a:rPr>
              <a:t>branch</a:t>
            </a:r>
            <a:endParaRPr sz="1544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18300" y="2857077"/>
            <a:ext cx="0" cy="252095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3" name="object 13"/>
          <p:cNvSpPr/>
          <p:nvPr/>
        </p:nvSpPr>
        <p:spPr>
          <a:xfrm>
            <a:off x="7480300" y="2857077"/>
            <a:ext cx="0" cy="3442497"/>
          </a:xfrm>
          <a:custGeom>
            <a:avLst/>
            <a:gdLst/>
            <a:ahLst/>
            <a:cxnLst/>
            <a:rect l="l" t="t" r="r" b="b"/>
            <a:pathLst>
              <a:path h="3121660">
                <a:moveTo>
                  <a:pt x="0" y="0"/>
                </a:moveTo>
                <a:lnTo>
                  <a:pt x="0" y="3121228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4" name="object 14"/>
          <p:cNvSpPr/>
          <p:nvPr/>
        </p:nvSpPr>
        <p:spPr>
          <a:xfrm>
            <a:off x="8089900" y="2857077"/>
            <a:ext cx="0" cy="2691114"/>
          </a:xfrm>
          <a:custGeom>
            <a:avLst/>
            <a:gdLst/>
            <a:ahLst/>
            <a:cxnLst/>
            <a:rect l="l" t="t" r="r" b="b"/>
            <a:pathLst>
              <a:path h="2440304">
                <a:moveTo>
                  <a:pt x="0" y="0"/>
                </a:moveTo>
                <a:lnTo>
                  <a:pt x="0" y="2439924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5" name="object 15"/>
          <p:cNvSpPr txBox="1"/>
          <p:nvPr/>
        </p:nvSpPr>
        <p:spPr>
          <a:xfrm>
            <a:off x="5911524" y="5558225"/>
            <a:ext cx="1263976" cy="509200"/>
          </a:xfrm>
          <a:prstGeom prst="rect">
            <a:avLst/>
          </a:prstGeom>
          <a:noFill/>
          <a:ln w="9144">
            <a:noFill/>
          </a:ln>
        </p:spPr>
        <p:txBody>
          <a:bodyPr vert="horz" wrap="square" lIns="0" tIns="33613" rIns="0" bIns="0" rtlCol="0">
            <a:spAutoFit/>
          </a:bodyPr>
          <a:lstStyle/>
          <a:p>
            <a:pPr marL="95938" marR="97339">
              <a:spcBef>
                <a:spcPts val="265"/>
              </a:spcBef>
            </a:pPr>
            <a:r>
              <a:rPr sz="1544" b="1" spc="-6" dirty="0">
                <a:latin typeface="Calibri"/>
                <a:cs typeface="Calibri"/>
              </a:rPr>
              <a:t>Comment</a:t>
            </a:r>
            <a:r>
              <a:rPr sz="1544" b="1" spc="-110" dirty="0">
                <a:latin typeface="Calibri"/>
                <a:cs typeface="Calibri"/>
              </a:rPr>
              <a:t> </a:t>
            </a:r>
            <a:r>
              <a:rPr sz="1544" b="1" dirty="0">
                <a:latin typeface="Calibri"/>
                <a:cs typeface="Calibri"/>
              </a:rPr>
              <a:t>on  </a:t>
            </a:r>
            <a:r>
              <a:rPr sz="1544" b="1" spc="-6" dirty="0">
                <a:latin typeface="Calibri"/>
                <a:cs typeface="Calibri"/>
              </a:rPr>
              <a:t>Pull</a:t>
            </a:r>
            <a:r>
              <a:rPr sz="1544" b="1" spc="-94" dirty="0">
                <a:latin typeface="Calibri"/>
                <a:cs typeface="Calibri"/>
              </a:rPr>
              <a:t> </a:t>
            </a:r>
            <a:r>
              <a:rPr sz="1544" b="1" spc="-6" dirty="0">
                <a:latin typeface="Calibri"/>
                <a:cs typeface="Calibri"/>
              </a:rPr>
              <a:t>request</a:t>
            </a:r>
            <a:endParaRPr sz="1544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7017" y="6314139"/>
            <a:ext cx="2380197" cy="509200"/>
          </a:xfrm>
          <a:prstGeom prst="rect">
            <a:avLst/>
          </a:prstGeom>
          <a:noFill/>
          <a:ln w="9144">
            <a:noFill/>
          </a:ln>
        </p:spPr>
        <p:txBody>
          <a:bodyPr vert="horz" wrap="square" lIns="0" tIns="33613" rIns="0" bIns="0" rtlCol="0">
            <a:spAutoFit/>
          </a:bodyPr>
          <a:lstStyle/>
          <a:p>
            <a:pPr marL="96638" marR="107843">
              <a:spcBef>
                <a:spcPts val="265"/>
              </a:spcBef>
            </a:pPr>
            <a:r>
              <a:rPr sz="1544" b="1" dirty="0">
                <a:latin typeface="Calibri"/>
                <a:cs typeface="Calibri"/>
              </a:rPr>
              <a:t>Add Issues/ </a:t>
            </a:r>
            <a:r>
              <a:rPr sz="1544" b="1" spc="-6" dirty="0">
                <a:latin typeface="Calibri"/>
                <a:cs typeface="Calibri"/>
              </a:rPr>
              <a:t>Resolve</a:t>
            </a:r>
            <a:r>
              <a:rPr sz="1544" b="1" spc="-138" dirty="0">
                <a:latin typeface="Calibri"/>
                <a:cs typeface="Calibri"/>
              </a:rPr>
              <a:t> </a:t>
            </a:r>
            <a:r>
              <a:rPr sz="1544" b="1" dirty="0">
                <a:latin typeface="Calibri"/>
                <a:cs typeface="Calibri"/>
              </a:rPr>
              <a:t>Issues  </a:t>
            </a:r>
            <a:r>
              <a:rPr sz="1544" b="1" spc="-6" dirty="0">
                <a:latin typeface="Calibri"/>
                <a:cs typeface="Calibri"/>
              </a:rPr>
              <a:t>Mention</a:t>
            </a:r>
            <a:r>
              <a:rPr sz="1544" b="1" spc="-94" dirty="0">
                <a:latin typeface="Calibri"/>
                <a:cs typeface="Calibri"/>
              </a:rPr>
              <a:t> </a:t>
            </a:r>
            <a:r>
              <a:rPr sz="1544" b="1" dirty="0">
                <a:latin typeface="Calibri"/>
                <a:cs typeface="Calibri"/>
              </a:rPr>
              <a:t>Individuals</a:t>
            </a:r>
            <a:endParaRPr sz="1544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50004" y="5557854"/>
            <a:ext cx="1798278" cy="270863"/>
          </a:xfrm>
          <a:prstGeom prst="rect">
            <a:avLst/>
          </a:prstGeom>
          <a:noFill/>
          <a:ln w="9144">
            <a:noFill/>
          </a:ln>
        </p:spPr>
        <p:txBody>
          <a:bodyPr vert="horz" wrap="square" lIns="0" tIns="32912" rIns="0" bIns="0" rtlCol="0">
            <a:spAutoFit/>
          </a:bodyPr>
          <a:lstStyle/>
          <a:p>
            <a:pPr marL="97339">
              <a:spcBef>
                <a:spcPts val="259"/>
              </a:spcBef>
            </a:pPr>
            <a:r>
              <a:rPr sz="1544" b="1" spc="-6" dirty="0">
                <a:latin typeface="Calibri"/>
                <a:cs typeface="Calibri"/>
              </a:rPr>
              <a:t>Close Pull</a:t>
            </a:r>
            <a:r>
              <a:rPr sz="1544" b="1" spc="-83" dirty="0">
                <a:latin typeface="Calibri"/>
                <a:cs typeface="Calibri"/>
              </a:rPr>
              <a:t> </a:t>
            </a:r>
            <a:r>
              <a:rPr sz="1544" b="1" spc="-6" dirty="0">
                <a:latin typeface="Calibri"/>
                <a:cs typeface="Calibri"/>
              </a:rPr>
              <a:t>request</a:t>
            </a:r>
            <a:endParaRPr sz="1544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26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571</Words>
  <Application>Microsoft Macintosh PowerPoint</Application>
  <PresentationFormat>Custom</PresentationFormat>
  <Paragraphs>84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Cachet Pro</vt:lpstr>
      <vt:lpstr>CachetPro-Book</vt:lpstr>
      <vt:lpstr>Calibri</vt:lpstr>
      <vt:lpstr>Times New Roman</vt:lpstr>
      <vt:lpstr>Arial</vt:lpstr>
      <vt:lpstr>Office Theme</vt:lpstr>
      <vt:lpstr>PowerPoint Presentation</vt:lpstr>
      <vt:lpstr>What is Git?</vt:lpstr>
      <vt:lpstr>What is Github</vt:lpstr>
      <vt:lpstr>Github concepts</vt:lpstr>
      <vt:lpstr>Github concepts.. continued</vt:lpstr>
      <vt:lpstr>Master</vt:lpstr>
      <vt:lpstr>Branch</vt:lpstr>
      <vt:lpstr>Invite collaborators to your repo </vt:lpstr>
      <vt:lpstr>Understanding Github Workflow</vt:lpstr>
      <vt:lpstr>Installation of GitHub + desktop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Introduktion til Github</dc:title>
  <dc:creator>admin</dc:creator>
  <cp:lastModifiedBy>Microsoft Office User</cp:lastModifiedBy>
  <cp:revision>12</cp:revision>
  <dcterms:created xsi:type="dcterms:W3CDTF">2018-03-15T12:22:41Z</dcterms:created>
  <dcterms:modified xsi:type="dcterms:W3CDTF">2018-03-18T12:23:48Z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2018-03-15T00:00:00Z</vt:filetime>
  </property>
</Properties>
</file>