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9" r:id="rId2"/>
  </p:sldMasterIdLst>
  <p:notesMasterIdLst>
    <p:notesMasterId r:id="rId8"/>
  </p:notesMasterIdLst>
  <p:sldIdLst>
    <p:sldId id="257" r:id="rId3"/>
    <p:sldId id="259" r:id="rId4"/>
    <p:sldId id="260"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E88E6D-BC76-4276-814C-CB880553D8C7}" type="datetimeFigureOut">
              <a:rPr lang="en-US" smtClean="0"/>
              <a:t>5/8/2017</a:t>
            </a:fld>
            <a:endParaRPr lang="en-US"/>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924A39-087F-4DE6-BA0C-B1D04E99E5D4}" type="slidenum">
              <a:rPr lang="en-US" smtClean="0"/>
              <a:t>‹nr.›</a:t>
            </a:fld>
            <a:endParaRPr lang="en-US"/>
          </a:p>
        </p:txBody>
      </p:sp>
    </p:spTree>
    <p:extLst>
      <p:ext uri="{BB962C8B-B14F-4D97-AF65-F5344CB8AC3E}">
        <p14:creationId xmlns:p14="http://schemas.microsoft.com/office/powerpoint/2010/main" val="1579591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a:solidFill>
                  <a:schemeClr val="tx1"/>
                </a:solidFill>
                <a:effectLst/>
                <a:latin typeface="Segoe UI Light" pitchFamily="34" charset="0"/>
                <a:ea typeface="+mn-ea"/>
                <a:cs typeface="+mn-cs"/>
              </a:rPr>
              <a:t>Microsoft Azure Active Directory is a comprehensive identity and access management cloud solution.  It combines core directory services, advanced identity governance, security and application access management. Microsoft Azure Active Directory also offers to developers an identity management platform to deliver access control to their applications, based on centralized policy and rules. For enterprises with more demanding needs an advanced offering, Microsoft Azure Active Directory Premium, currently in preview, helps complete the set of capabilities that this identity and access management solution delivers.</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Build 2012</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293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293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77F15-4695-43CD-83B0-974BBDDCBE58}"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7807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289AD-A92F-42CF-9CA7-552895A82A3F}"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379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289AD-A92F-42CF-9CA7-552895A82A3F}"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3262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51639" y="6061766"/>
            <a:ext cx="1517768" cy="326167"/>
          </a:xfrm>
          <a:prstGeom prst="rect">
            <a:avLst/>
          </a:prstGeom>
        </p:spPr>
      </p:pic>
    </p:spTree>
    <p:extLst>
      <p:ext uri="{BB962C8B-B14F-4D97-AF65-F5344CB8AC3E}">
        <p14:creationId xmlns:p14="http://schemas.microsoft.com/office/powerpoint/2010/main" val="1649020389"/>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Layout_Accent Color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3027331805"/>
      </p:ext>
    </p:extLst>
  </p:cSld>
  <p:clrMapOvr>
    <a:overrideClrMapping bg1="dk1" tx1="lt1" bg2="dk2" tx2="lt2" accent1="accent1" accent2="accent2" accent3="accent3" accent4="accent4" accent5="accent5" accent6="accent6" hlink="hlink" folHlink="folHlink"/>
  </p:clrMapOvr>
  <p:transition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493988741"/>
      </p:ext>
    </p:extLst>
  </p:cSld>
  <p:clrMapOvr>
    <a:masterClrMapping/>
  </p:clrMapOvr>
  <p:transition advClick="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7214926"/>
      </p:ext>
    </p:extLst>
  </p:cSld>
  <p:clrMapOvr>
    <a:masterClrMapping/>
  </p:clrMapOvr>
  <p:transition advClick="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2098856"/>
      </p:ext>
    </p:extLst>
  </p:cSld>
  <p:clrMapOvr>
    <a:overrideClrMapping bg1="dk1" tx1="lt1" bg2="dk2" tx2="lt2" accent1="accent1" accent2="accent2" accent3="accent3" accent4="accent4" accent5="accent5" accent6="accent6" hlink="hlink" folHlink="folHlink"/>
  </p:clrMapOvr>
  <p:transition advClick="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3724813"/>
      </p:ext>
    </p:extLst>
  </p:cSld>
  <p:clrMapOvr>
    <a:overrideClrMapping bg1="lt1" tx1="dk1" bg2="lt2" tx2="dk2" accent1="accent1" accent2="accent2" accent3="accent3" accent4="accent4" accent5="accent5" accent6="accent6" hlink="hlink" folHlink="folHlink"/>
  </p:clrMapOvr>
  <p:transition advClick="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4755274"/>
      </p:ext>
    </p:extLst>
  </p:cSld>
  <p:clrMapOvr>
    <a:overrideClrMapping bg1="dk1" tx1="lt1" bg2="dk2" tx2="lt2" accent1="accent1" accent2="accent2" accent3="accent3" accent4="accent4" accent5="accent5" accent6="accent6" hlink="hlink" folHlink="folHlink"/>
  </p:clrMapOvr>
  <p:transition advClick="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defRPr/>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4169492"/>
      </p:ext>
    </p:extLst>
  </p:cSld>
  <p:clrMapOvr>
    <a:masterClrMapping/>
  </p:clrMapOvr>
  <p:transition advClick="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56468968"/>
      </p:ext>
    </p:extLst>
  </p:cSld>
  <p:clrMapOvr>
    <a:overrideClrMapping bg1="dk1" tx1="lt1" bg2="dk2" tx2="lt2" accent1="accent1" accent2="accent2" accent3="accent3" accent4="accent4" accent5="accent5" accent6="accent6" hlink="hlink" folHlink="folHlink"/>
  </p:clrMapOvr>
  <p:transition advClick="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18797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145069"/>
      </p:ext>
    </p:extLst>
  </p:cSld>
  <p:clrMapOvr>
    <a:overrideClrMapping bg1="dk1" tx1="lt1" bg2="dk2" tx2="lt2" accent1="accent1" accent2="accent2" accent3="accent3" accent4="accent4" accent5="accent5" accent6="accent6" hlink="hlink" folHlink="folHlink"/>
  </p:clrMapOvr>
  <p:transition advClick="0">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1554153"/>
      </p:ext>
    </p:extLst>
  </p:cSld>
  <p:clrMapOvr>
    <a:masterClrMapping/>
  </p:clrMapOvr>
  <p:transition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3922033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448217" y="6437242"/>
            <a:ext cx="3859605" cy="134485"/>
          </a:xfrm>
          <a:prstGeom prst="rect">
            <a:avLst/>
          </a:prstGeom>
        </p:spPr>
        <p:txBody>
          <a:bodyPr/>
          <a:lstStyle/>
          <a:p>
            <a:pPr defTabSz="914367">
              <a:defRPr/>
            </a:pPr>
            <a:r>
              <a:rPr lang="en-US">
                <a:solidFill>
                  <a:srgbClr val="505050"/>
                </a:solidFill>
              </a:rPr>
              <a:t>Microsoft Confidential</a:t>
            </a:r>
            <a:endParaRPr lang="en-US" dirty="0">
              <a:solidFill>
                <a:srgbClr val="505050"/>
              </a:solidFill>
            </a:endParaRPr>
          </a:p>
        </p:txBody>
      </p:sp>
      <p:sp>
        <p:nvSpPr>
          <p:cNvPr id="5" name="Slide Number Placeholder 4"/>
          <p:cNvSpPr>
            <a:spLocks noGrp="1"/>
          </p:cNvSpPr>
          <p:nvPr>
            <p:ph type="sldNum" sz="quarter" idx="11"/>
          </p:nvPr>
        </p:nvSpPr>
        <p:spPr>
          <a:xfrm>
            <a:off x="11367168" y="6437242"/>
            <a:ext cx="555595" cy="134485"/>
          </a:xfrm>
          <a:prstGeom prst="rect">
            <a:avLst/>
          </a:prstGeom>
        </p:spPr>
        <p:txBody>
          <a:bodyPr/>
          <a:lstStyle/>
          <a:p>
            <a:pPr defTabSz="914523">
              <a:defRPr/>
            </a:pPr>
            <a:fld id="{27258FFF-F925-446B-8502-81C933981705}" type="slidenum">
              <a:rPr lang="en-US" smtClean="0">
                <a:solidFill>
                  <a:srgbClr val="505050"/>
                </a:solidFill>
              </a:rPr>
              <a:pPr defTabSz="914523">
                <a:defRPr/>
              </a:pPr>
              <a:t>‹nr.›</a:t>
            </a:fld>
            <a:endParaRPr lang="en-US" dirty="0">
              <a:solidFill>
                <a:srgbClr val="505050"/>
              </a:solidFill>
            </a:endParaRPr>
          </a:p>
        </p:txBody>
      </p:sp>
    </p:spTree>
    <p:extLst>
      <p:ext uri="{BB962C8B-B14F-4D97-AF65-F5344CB8AC3E}">
        <p14:creationId xmlns:p14="http://schemas.microsoft.com/office/powerpoint/2010/main" val="279198074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a:xfrm>
            <a:off x="3048001" y="6477874"/>
            <a:ext cx="8382000" cy="380127"/>
          </a:xfrm>
          <a:prstGeom prst="rect">
            <a:avLst/>
          </a:prstGeom>
        </p:spPr>
        <p:txBody>
          <a:bodyPr/>
          <a:lstStyle/>
          <a:p>
            <a:pPr defTabSz="914367">
              <a:defRPr/>
            </a:pPr>
            <a:endParaRPr lang="en-US" dirty="0">
              <a:solidFill>
                <a:srgbClr val="002050"/>
              </a:solidFill>
            </a:endParaRPr>
          </a:p>
        </p:txBody>
      </p:sp>
      <p:sp>
        <p:nvSpPr>
          <p:cNvPr id="5" name="Slide Number Placeholder 4"/>
          <p:cNvSpPr>
            <a:spLocks noGrp="1"/>
          </p:cNvSpPr>
          <p:nvPr>
            <p:ph type="sldNum" sz="quarter" idx="12"/>
          </p:nvPr>
        </p:nvSpPr>
        <p:spPr>
          <a:xfrm>
            <a:off x="11430001" y="6478588"/>
            <a:ext cx="761998" cy="379413"/>
          </a:xfrm>
          <a:prstGeom prst="rect">
            <a:avLst/>
          </a:prstGeom>
        </p:spPr>
        <p:txBody>
          <a:bodyPr/>
          <a:lstStyle/>
          <a:p>
            <a:pPr defTabSz="914367">
              <a:defRPr/>
            </a:pPr>
            <a:fld id="{FAADACFB-7C71-4E89-89D2-7BBA40B7BFA9}" type="slidenum">
              <a:rPr lang="en-US" smtClean="0">
                <a:solidFill>
                  <a:srgbClr val="002050"/>
                </a:solidFill>
              </a:rPr>
              <a:pPr defTabSz="914367">
                <a:defRPr/>
              </a:pPr>
              <a:t>‹nr.›</a:t>
            </a:fld>
            <a:endParaRPr lang="en-US" dirty="0">
              <a:solidFill>
                <a:srgbClr val="002050"/>
              </a:solidFill>
            </a:endParaRPr>
          </a:p>
        </p:txBody>
      </p:sp>
      <p:sp>
        <p:nvSpPr>
          <p:cNvPr id="6" name="Text Placeholder 5"/>
          <p:cNvSpPr>
            <a:spLocks noGrp="1"/>
          </p:cNvSpPr>
          <p:nvPr>
            <p:ph type="body" sz="quarter" idx="13" hasCustomPrompt="1"/>
          </p:nvPr>
        </p:nvSpPr>
        <p:spPr>
          <a:xfrm>
            <a:off x="1" y="573605"/>
            <a:ext cx="12192000" cy="373063"/>
          </a:xfrm>
          <a:prstGeom prst="rect">
            <a:avLst/>
          </a:prstGeom>
        </p:spPr>
        <p:txBody>
          <a:bodyPr lIns="320040" tIns="53325" rIns="53325" bIns="53325">
            <a:noAutofit/>
          </a:bodyPr>
          <a:lstStyle>
            <a:lvl1pPr marL="0" indent="0">
              <a:buNone/>
              <a:defRPr sz="2800">
                <a:latin typeface="Segoe UI Light" pitchFamily="34" charset="0"/>
              </a:defRPr>
            </a:lvl1pPr>
            <a:lvl2pPr marL="281620" indent="0">
              <a:buNone/>
              <a:defRPr/>
            </a:lvl2pPr>
            <a:lvl3pPr marL="588363" indent="0">
              <a:buNone/>
              <a:defRPr/>
            </a:lvl3pPr>
            <a:lvl4pPr marL="869983" indent="0">
              <a:buNone/>
              <a:defRPr/>
            </a:lvl4pPr>
            <a:lvl5pPr marL="1105327" indent="0">
              <a:buNone/>
              <a:defRPr/>
            </a:lvl5pPr>
          </a:lstStyle>
          <a:p>
            <a:pPr lvl="0"/>
            <a:r>
              <a:rPr lang="en-US" dirty="0"/>
              <a:t>Click to add subtitle</a:t>
            </a:r>
          </a:p>
        </p:txBody>
      </p:sp>
    </p:spTree>
    <p:extLst>
      <p:ext uri="{BB962C8B-B14F-4D97-AF65-F5344CB8AC3E}">
        <p14:creationId xmlns:p14="http://schemas.microsoft.com/office/powerpoint/2010/main" val="1600570780"/>
      </p:ext>
    </p:extLst>
  </p:cSld>
  <p:clrMapOvr>
    <a:masterClrMapping/>
  </p:clrMapOvr>
  <p:transition advClick="0">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enda opt 2">
    <p:spTree>
      <p:nvGrpSpPr>
        <p:cNvPr id="1" name=""/>
        <p:cNvGrpSpPr/>
        <p:nvPr/>
      </p:nvGrpSpPr>
      <p:grpSpPr>
        <a:xfrm>
          <a:off x="0" y="0"/>
          <a:ext cx="0" cy="0"/>
          <a:chOff x="0" y="0"/>
          <a:chExt cx="0" cy="0"/>
        </a:xfrm>
      </p:grpSpPr>
      <p:sp>
        <p:nvSpPr>
          <p:cNvPr id="7" name="Title 1"/>
          <p:cNvSpPr>
            <a:spLocks noGrp="1"/>
          </p:cNvSpPr>
          <p:nvPr>
            <p:ph type="ctrTitle"/>
          </p:nvPr>
        </p:nvSpPr>
        <p:spPr>
          <a:xfrm>
            <a:off x="794265" y="1596841"/>
            <a:ext cx="9248036" cy="664798"/>
          </a:xfrm>
          <a:prstGeom prst="rect">
            <a:avLst/>
          </a:prstGeom>
        </p:spPr>
        <p:txBody>
          <a:bodyPr lIns="0" tIns="71428" rIns="142857" bIns="71428" anchor="ctr" anchorCtr="0">
            <a:noAutofit/>
          </a:bodyPr>
          <a:lstStyle>
            <a:lvl1pPr algn="l">
              <a:lnSpc>
                <a:spcPct val="90000"/>
              </a:lnSpc>
              <a:defRPr sz="2699">
                <a:solidFill>
                  <a:schemeClr val="accent3"/>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8" name="Text Placeholder 6"/>
          <p:cNvSpPr>
            <a:spLocks noGrp="1"/>
          </p:cNvSpPr>
          <p:nvPr>
            <p:ph type="body" sz="quarter" idx="10" hasCustomPrompt="1"/>
          </p:nvPr>
        </p:nvSpPr>
        <p:spPr>
          <a:xfrm>
            <a:off x="766902" y="642260"/>
            <a:ext cx="9289080" cy="1378644"/>
          </a:xfrm>
          <a:prstGeom prst="rect">
            <a:avLst/>
          </a:prstGeom>
        </p:spPr>
        <p:txBody>
          <a:bodyPr lIns="0" tIns="71428" rIns="142857" bIns="71428"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6696" b="0" i="0" u="none" strike="noStrike" kern="1200" cap="none" spc="-74" normalizeH="0" baseline="0" noProof="0" dirty="0" smtClean="0">
                <a:ln w="11430"/>
                <a:solidFill>
                  <a:schemeClr val="accent3"/>
                </a:solidFill>
                <a:effectLst/>
                <a:uLnTx/>
                <a:uFillTx/>
                <a:latin typeface="Segoe Light" pitchFamily="34" charset="0"/>
                <a:ea typeface="+mn-ea"/>
                <a:cs typeface="+mn-cs"/>
              </a:defRPr>
            </a:lvl1pPr>
          </a:lstStyle>
          <a:p>
            <a:pPr lvl="0"/>
            <a:r>
              <a:rPr lang="en-US" dirty="0"/>
              <a:t>Agenda</a:t>
            </a:r>
          </a:p>
        </p:txBody>
      </p:sp>
      <p:sp>
        <p:nvSpPr>
          <p:cNvPr id="9" name="Text Placeholder 11"/>
          <p:cNvSpPr>
            <a:spLocks noGrp="1"/>
          </p:cNvSpPr>
          <p:nvPr>
            <p:ph type="body" sz="quarter" idx="11"/>
          </p:nvPr>
        </p:nvSpPr>
        <p:spPr>
          <a:xfrm>
            <a:off x="794267" y="2401295"/>
            <a:ext cx="5471362" cy="1203772"/>
          </a:xfrm>
          <a:prstGeom prst="rect">
            <a:avLst/>
          </a:prstGeom>
        </p:spPr>
        <p:txBody>
          <a:bodyPr lIns="0" tIns="71428" rIns="142857" bIns="71428"/>
          <a:lstStyle>
            <a:lvl1pPr marL="321269" indent="-321269">
              <a:spcBef>
                <a:spcPts val="0"/>
              </a:spcBef>
              <a:buClr>
                <a:schemeClr val="accent1"/>
              </a:buClr>
              <a:buFont typeface="Wingdings" pitchFamily="2" charset="2"/>
              <a:buChar char="§"/>
              <a:defRPr lang="en-US" sz="1899" kern="1200" dirty="0" smtClean="0">
                <a:solidFill>
                  <a:schemeClr val="accent4"/>
                </a:solidFill>
                <a:latin typeface="Segoe UI" pitchFamily="34" charset="0"/>
                <a:ea typeface="Segoe UI" pitchFamily="34" charset="0"/>
                <a:cs typeface="Segoe UI" pitchFamily="34" charset="0"/>
              </a:defRPr>
            </a:lvl1pPr>
            <a:lvl2pPr marL="0" indent="0">
              <a:buFontTx/>
              <a:buNone/>
              <a:defRPr>
                <a:solidFill>
                  <a:schemeClr val="bg1"/>
                </a:solidFill>
                <a:latin typeface="Segoe Light" pitchFamily="34" charset="0"/>
              </a:defRPr>
            </a:lvl2pPr>
            <a:lvl3pPr marL="0" indent="0">
              <a:buFontTx/>
              <a:buNone/>
              <a:defRPr>
                <a:solidFill>
                  <a:schemeClr val="bg1"/>
                </a:solidFill>
                <a:latin typeface="Segoe Light" pitchFamily="34" charset="0"/>
              </a:defRPr>
            </a:lvl3pPr>
            <a:lvl4pPr marL="0" indent="0">
              <a:buFontTx/>
              <a:buNone/>
              <a:defRPr>
                <a:solidFill>
                  <a:schemeClr val="bg1"/>
                </a:solidFill>
                <a:latin typeface="Segoe Light" pitchFamily="34" charset="0"/>
              </a:defRPr>
            </a:lvl4pPr>
            <a:lvl5pPr marL="0" indent="0">
              <a:buFontTx/>
              <a:buNone/>
              <a:defRPr>
                <a:solidFill>
                  <a:schemeClr val="bg1"/>
                </a:solidFill>
                <a:latin typeface="Segoe Light" pitchFamily="34" charset="0"/>
              </a:defRPr>
            </a:lvl5pPr>
          </a:lstStyle>
          <a:p>
            <a:pPr lvl="0"/>
            <a:r>
              <a:rPr lang="en-US"/>
              <a:t>Click to edit Master text styles</a:t>
            </a:r>
          </a:p>
          <a:p>
            <a:pPr lvl="1"/>
            <a:r>
              <a:rPr lang="en-US"/>
              <a:t>Second level</a:t>
            </a:r>
          </a:p>
          <a:p>
            <a:pPr lvl="2"/>
            <a:r>
              <a:rPr lang="en-US"/>
              <a:t>Third level</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299" y="6393359"/>
            <a:ext cx="1543575" cy="511014"/>
          </a:xfrm>
          <a:prstGeom prst="rect">
            <a:avLst/>
          </a:prstGeom>
        </p:spPr>
      </p:pic>
    </p:spTree>
    <p:extLst>
      <p:ext uri="{BB962C8B-B14F-4D97-AF65-F5344CB8AC3E}">
        <p14:creationId xmlns:p14="http://schemas.microsoft.com/office/powerpoint/2010/main" val="25887741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a:xfrm>
            <a:off x="3048000" y="6477873"/>
            <a:ext cx="8381999" cy="380127"/>
          </a:xfrm>
          <a:prstGeom prst="rect">
            <a:avLst/>
          </a:prstGeom>
        </p:spPr>
        <p:txBody>
          <a:bodyPr/>
          <a:lstStyle/>
          <a:p>
            <a:pPr defTabSz="914367">
              <a:defRPr/>
            </a:pPr>
            <a:endParaRPr lang="en-US" dirty="0">
              <a:solidFill>
                <a:srgbClr val="505050"/>
              </a:solidFill>
            </a:endParaRPr>
          </a:p>
        </p:txBody>
      </p:sp>
      <p:sp>
        <p:nvSpPr>
          <p:cNvPr id="5" name="Slide Number Placeholder 4"/>
          <p:cNvSpPr>
            <a:spLocks noGrp="1"/>
          </p:cNvSpPr>
          <p:nvPr>
            <p:ph type="sldNum" sz="quarter" idx="12"/>
          </p:nvPr>
        </p:nvSpPr>
        <p:spPr>
          <a:xfrm>
            <a:off x="11430001" y="6478587"/>
            <a:ext cx="761998" cy="379413"/>
          </a:xfrm>
          <a:prstGeom prst="rect">
            <a:avLst/>
          </a:prstGeom>
        </p:spPr>
        <p:txBody>
          <a:bodyPr/>
          <a:lstStyle/>
          <a:p>
            <a:pPr defTabSz="914367">
              <a:defRPr/>
            </a:pPr>
            <a:fld id="{FAADACFB-7C71-4E89-89D2-7BBA40B7BFA9}" type="slidenum">
              <a:rPr lang="en-US" smtClean="0">
                <a:solidFill>
                  <a:srgbClr val="505050"/>
                </a:solidFill>
              </a:rPr>
              <a:pPr defTabSz="914367">
                <a:defRPr/>
              </a:pPr>
              <a:t>‹nr.›</a:t>
            </a:fld>
            <a:endParaRPr lang="en-US" dirty="0">
              <a:solidFill>
                <a:srgbClr val="505050"/>
              </a:solidFill>
            </a:endParaRPr>
          </a:p>
        </p:txBody>
      </p:sp>
      <p:sp>
        <p:nvSpPr>
          <p:cNvPr id="6" name="Text Placeholder 5"/>
          <p:cNvSpPr>
            <a:spLocks noGrp="1"/>
          </p:cNvSpPr>
          <p:nvPr>
            <p:ph type="body" sz="quarter" idx="13" hasCustomPrompt="1"/>
          </p:nvPr>
        </p:nvSpPr>
        <p:spPr>
          <a:xfrm>
            <a:off x="1" y="573604"/>
            <a:ext cx="12192000" cy="373063"/>
          </a:xfrm>
          <a:prstGeom prst="rect">
            <a:avLst/>
          </a:prstGeom>
        </p:spPr>
        <p:txBody>
          <a:bodyPr lIns="320040" tIns="53325" rIns="53325" bIns="53325">
            <a:noAutofit/>
          </a:bodyPr>
          <a:lstStyle>
            <a:lvl1pPr marL="0" indent="0">
              <a:buNone/>
              <a:defRPr sz="2800">
                <a:latin typeface="Segoe UI Light" pitchFamily="34" charset="0"/>
              </a:defRPr>
            </a:lvl1pPr>
            <a:lvl2pPr marL="281620" indent="0">
              <a:buNone/>
              <a:defRPr/>
            </a:lvl2pPr>
            <a:lvl3pPr marL="588363" indent="0">
              <a:buNone/>
              <a:defRPr/>
            </a:lvl3pPr>
            <a:lvl4pPr marL="869983" indent="0">
              <a:buNone/>
              <a:defRPr/>
            </a:lvl4pPr>
            <a:lvl5pPr marL="1105327" indent="0">
              <a:buNone/>
              <a:defRPr/>
            </a:lvl5pPr>
          </a:lstStyle>
          <a:p>
            <a:pPr lvl="0"/>
            <a:r>
              <a:rPr lang="en-US" dirty="0"/>
              <a:t>Click to add subtitle</a:t>
            </a:r>
          </a:p>
        </p:txBody>
      </p:sp>
    </p:spTree>
    <p:extLst>
      <p:ext uri="{BB962C8B-B14F-4D97-AF65-F5344CB8AC3E}">
        <p14:creationId xmlns:p14="http://schemas.microsoft.com/office/powerpoint/2010/main" val="2564361267"/>
      </p:ext>
    </p:extLst>
  </p:cSld>
  <p:clrMapOvr>
    <a:masterClrMapping/>
  </p:clrMapOvr>
  <p:transition advClick="0">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4000" y="3602038"/>
            <a:ext cx="9144000" cy="517065"/>
          </a:xfrm>
        </p:spPr>
        <p:txBody>
          <a:bodyPr/>
          <a:lstStyle>
            <a:lvl1pPr marL="0" indent="0" algn="ctr">
              <a:buNone/>
              <a:defRPr sz="24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1" y="6356351"/>
            <a:ext cx="2743200" cy="365125"/>
          </a:xfrm>
          <a:prstGeom prst="rect">
            <a:avLst/>
          </a:prstGeom>
        </p:spPr>
        <p:txBody>
          <a:bodyPr/>
          <a:lstStyle>
            <a:lvl1pPr>
              <a:defRPr/>
            </a:lvl1pPr>
          </a:lstStyle>
          <a:p>
            <a:pPr defTabSz="914367">
              <a:defRPr/>
            </a:pPr>
            <a:fld id="{AE1C9971-3F6A-459A-8623-F2912AC71BE5}" type="datetimeFigureOut">
              <a:rPr lang="en-US" smtClean="0">
                <a:solidFill>
                  <a:srgbClr val="505050"/>
                </a:solidFill>
              </a:rPr>
              <a:pPr defTabSz="914367">
                <a:defRPr/>
              </a:pPr>
              <a:t>5/8/2017</a:t>
            </a:fld>
            <a:endParaRPr lang="en-US">
              <a:solidFill>
                <a:srgbClr val="505050"/>
              </a:solidFill>
            </a:endParaRPr>
          </a:p>
        </p:txBody>
      </p:sp>
      <p:sp>
        <p:nvSpPr>
          <p:cNvPr id="5" name="Footer Placeholder 4"/>
          <p:cNvSpPr>
            <a:spLocks noGrp="1"/>
          </p:cNvSpPr>
          <p:nvPr>
            <p:ph type="ftr" sz="quarter" idx="11"/>
          </p:nvPr>
        </p:nvSpPr>
        <p:spPr>
          <a:xfrm>
            <a:off x="448217" y="6437242"/>
            <a:ext cx="3859605" cy="134485"/>
          </a:xfrm>
          <a:prstGeom prst="rect">
            <a:avLst/>
          </a:prstGeom>
        </p:spPr>
        <p:txBody>
          <a:bodyPr/>
          <a:lstStyle>
            <a:lvl1pPr>
              <a:defRPr/>
            </a:lvl1pPr>
          </a:lstStyle>
          <a:p>
            <a:pPr defTabSz="914367">
              <a:defRPr/>
            </a:pPr>
            <a:endParaRPr lang="en-US">
              <a:solidFill>
                <a:srgbClr val="505050"/>
              </a:solidFill>
            </a:endParaRPr>
          </a:p>
        </p:txBody>
      </p:sp>
      <p:sp>
        <p:nvSpPr>
          <p:cNvPr id="6" name="Slide Number Placeholder 5"/>
          <p:cNvSpPr>
            <a:spLocks noGrp="1"/>
          </p:cNvSpPr>
          <p:nvPr>
            <p:ph type="sldNum" sz="quarter" idx="12"/>
          </p:nvPr>
        </p:nvSpPr>
        <p:spPr>
          <a:xfrm>
            <a:off x="11367168" y="6437242"/>
            <a:ext cx="555595" cy="134485"/>
          </a:xfrm>
          <a:prstGeom prst="rect">
            <a:avLst/>
          </a:prstGeom>
        </p:spPr>
        <p:txBody>
          <a:bodyPr/>
          <a:lstStyle>
            <a:lvl1pPr>
              <a:defRPr/>
            </a:lvl1pPr>
          </a:lstStyle>
          <a:p>
            <a:pPr defTabSz="914367">
              <a:defRPr/>
            </a:pPr>
            <a:fld id="{0DC6D194-8CD1-4188-B5EA-FDE947BEE456}" type="slidenum">
              <a:rPr lang="en-US" smtClean="0">
                <a:solidFill>
                  <a:srgbClr val="505050"/>
                </a:solidFill>
              </a:rPr>
              <a:pPr defTabSz="914367">
                <a:defRPr/>
              </a:pPr>
              <a:t>‹nr.›</a:t>
            </a:fld>
            <a:endParaRPr lang="en-US">
              <a:solidFill>
                <a:srgbClr val="505050"/>
              </a:solidFill>
            </a:endParaRPr>
          </a:p>
        </p:txBody>
      </p:sp>
    </p:spTree>
    <p:extLst>
      <p:ext uri="{BB962C8B-B14F-4D97-AF65-F5344CB8AC3E}">
        <p14:creationId xmlns:p14="http://schemas.microsoft.com/office/powerpoint/2010/main" val="8290803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2184432"/>
          </a:xfrm>
        </p:spPr>
        <p:txBody>
          <a:bodyPr>
            <a:spAutoFit/>
          </a:bodyPr>
          <a:lstStyle>
            <a:lvl3pPr>
              <a:defRPr sz="2352"/>
            </a:lvl3pPr>
            <a:lvl4pPr>
              <a:defRPr sz="1960"/>
            </a:lvl4pPr>
            <a:lvl5pPr>
              <a:defRPr sz="196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3404300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5112074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772162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a:xfrm>
            <a:off x="3048000" y="6477873"/>
            <a:ext cx="8381999" cy="380127"/>
          </a:xfrm>
          <a:prstGeom prst="rect">
            <a:avLst/>
          </a:prstGeom>
        </p:spPr>
        <p:txBody>
          <a:bodyPr/>
          <a:lstStyle/>
          <a:p>
            <a:pPr defTabSz="914367">
              <a:defRPr/>
            </a:pPr>
            <a:endParaRPr lang="en-US" dirty="0">
              <a:solidFill>
                <a:srgbClr val="505050"/>
              </a:solidFill>
            </a:endParaRPr>
          </a:p>
        </p:txBody>
      </p:sp>
      <p:sp>
        <p:nvSpPr>
          <p:cNvPr id="5" name="Slide Number Placeholder 4"/>
          <p:cNvSpPr>
            <a:spLocks noGrp="1"/>
          </p:cNvSpPr>
          <p:nvPr>
            <p:ph type="sldNum" sz="quarter" idx="12"/>
          </p:nvPr>
        </p:nvSpPr>
        <p:spPr>
          <a:xfrm>
            <a:off x="11430001" y="6478587"/>
            <a:ext cx="761998" cy="379413"/>
          </a:xfrm>
          <a:prstGeom prst="rect">
            <a:avLst/>
          </a:prstGeom>
        </p:spPr>
        <p:txBody>
          <a:bodyPr/>
          <a:lstStyle/>
          <a:p>
            <a:pPr defTabSz="914367">
              <a:defRPr/>
            </a:pPr>
            <a:fld id="{6A4C1A4A-E5E6-4CC1-B72C-A20A4EB3E2D2}" type="slidenum">
              <a:rPr lang="en-US" smtClean="0">
                <a:solidFill>
                  <a:srgbClr val="505050"/>
                </a:solidFill>
              </a:rPr>
              <a:pPr defTabSz="914367">
                <a:defRPr/>
              </a:pPr>
              <a:t>‹nr.›</a:t>
            </a:fld>
            <a:endParaRPr lang="en-US" dirty="0">
              <a:solidFill>
                <a:srgbClr val="505050"/>
              </a:solidFill>
            </a:endParaRPr>
          </a:p>
        </p:txBody>
      </p:sp>
      <p:sp>
        <p:nvSpPr>
          <p:cNvPr id="6" name="Text Placeholder 5"/>
          <p:cNvSpPr>
            <a:spLocks noGrp="1"/>
          </p:cNvSpPr>
          <p:nvPr>
            <p:ph type="body" sz="quarter" idx="13" hasCustomPrompt="1"/>
          </p:nvPr>
        </p:nvSpPr>
        <p:spPr>
          <a:xfrm>
            <a:off x="1" y="573604"/>
            <a:ext cx="12192000" cy="373063"/>
          </a:xfrm>
          <a:prstGeom prst="rect">
            <a:avLst/>
          </a:prstGeom>
        </p:spPr>
        <p:txBody>
          <a:bodyPr lIns="320040" tIns="53325" rIns="53325" bIns="53325">
            <a:noAutofit/>
          </a:bodyPr>
          <a:lstStyle>
            <a:lvl1pPr marL="0" indent="0">
              <a:buNone/>
              <a:defRPr sz="2800">
                <a:solidFill>
                  <a:schemeClr val="tx1"/>
                </a:solidFill>
                <a:latin typeface="Segoe UI Light" pitchFamily="34" charset="0"/>
              </a:defRPr>
            </a:lvl1pPr>
            <a:lvl2pPr marL="281620" indent="0">
              <a:buNone/>
              <a:defRPr/>
            </a:lvl2pPr>
            <a:lvl3pPr marL="588363" indent="0">
              <a:buNone/>
              <a:defRPr/>
            </a:lvl3pPr>
            <a:lvl4pPr marL="869983" indent="0">
              <a:buNone/>
              <a:defRPr/>
            </a:lvl4pPr>
            <a:lvl5pPr marL="1105327" indent="0">
              <a:buNone/>
              <a:defRPr/>
            </a:lvl5pPr>
          </a:lstStyle>
          <a:p>
            <a:pPr lvl="0"/>
            <a:r>
              <a:rPr lang="en-US" dirty="0"/>
              <a:t>Click to add subtitle</a:t>
            </a:r>
          </a:p>
        </p:txBody>
      </p:sp>
    </p:spTree>
    <p:extLst>
      <p:ext uri="{BB962C8B-B14F-4D97-AF65-F5344CB8AC3E}">
        <p14:creationId xmlns:p14="http://schemas.microsoft.com/office/powerpoint/2010/main" val="232075242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8F7F8410-4EE4-4258-9264-5933DBB09F3F}" type="datetimeFigureOut">
              <a:rPr lang="en-AU" smtClean="0"/>
              <a:t>8/05/2017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507DF00-D37E-4C58-9E2D-609851A41148}" type="slidenum">
              <a:rPr lang="en-AU" smtClean="0"/>
              <a:t>‹nr.›</a:t>
            </a:fld>
            <a:endParaRPr lang="en-AU"/>
          </a:p>
        </p:txBody>
      </p:sp>
    </p:spTree>
    <p:extLst>
      <p:ext uri="{BB962C8B-B14F-4D97-AF65-F5344CB8AC3E}">
        <p14:creationId xmlns:p14="http://schemas.microsoft.com/office/powerpoint/2010/main" val="57008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solidFill>
                  <a:srgbClr val="92D050"/>
                </a:solidFill>
                <a:latin typeface="+mj-lt"/>
              </a:defRPr>
            </a:lvl1pPr>
          </a:lstStyle>
          <a:p>
            <a:pPr lvl="0"/>
            <a:r>
              <a:rPr lang="en-US" dirty="0"/>
              <a:t>Speaker Name</a:t>
            </a:r>
          </a:p>
        </p:txBody>
      </p:sp>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b" anchorCtr="0"/>
          <a:lstStyle>
            <a:lvl1pPr>
              <a:defRPr sz="7058" spc="-98"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20539925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F7F8410-4EE4-4258-9264-5933DBB09F3F}" type="datetimeFigureOut">
              <a:rPr lang="en-AU" smtClean="0"/>
              <a:t>8/05/2017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507DF00-D37E-4C58-9E2D-609851A41148}" type="slidenum">
              <a:rPr lang="en-AU" smtClean="0"/>
              <a:t>‹nr.›</a:t>
            </a:fld>
            <a:endParaRPr lang="en-AU"/>
          </a:p>
        </p:txBody>
      </p:sp>
    </p:spTree>
    <p:extLst>
      <p:ext uri="{BB962C8B-B14F-4D97-AF65-F5344CB8AC3E}">
        <p14:creationId xmlns:p14="http://schemas.microsoft.com/office/powerpoint/2010/main" val="26817641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F8410-4EE4-4258-9264-5933DBB09F3F}" type="datetimeFigureOut">
              <a:rPr lang="en-AU" smtClean="0"/>
              <a:t>8/05/2017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507DF00-D37E-4C58-9E2D-609851A41148}" type="slidenum">
              <a:rPr lang="en-AU" smtClean="0"/>
              <a:t>‹nr.›</a:t>
            </a:fld>
            <a:endParaRPr lang="en-AU"/>
          </a:p>
        </p:txBody>
      </p:sp>
    </p:spTree>
    <p:extLst>
      <p:ext uri="{BB962C8B-B14F-4D97-AF65-F5344CB8AC3E}">
        <p14:creationId xmlns:p14="http://schemas.microsoft.com/office/powerpoint/2010/main" val="26151541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8F7F8410-4EE4-4258-9264-5933DBB09F3F}" type="datetimeFigureOut">
              <a:rPr lang="en-AU" smtClean="0"/>
              <a:t>8/05/2017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507DF00-D37E-4C58-9E2D-609851A41148}" type="slidenum">
              <a:rPr lang="en-AU" smtClean="0"/>
              <a:t>‹nr.›</a:t>
            </a:fld>
            <a:endParaRPr lang="en-AU"/>
          </a:p>
        </p:txBody>
      </p:sp>
    </p:spTree>
    <p:extLst>
      <p:ext uri="{BB962C8B-B14F-4D97-AF65-F5344CB8AC3E}">
        <p14:creationId xmlns:p14="http://schemas.microsoft.com/office/powerpoint/2010/main" val="36537433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8F7F8410-4EE4-4258-9264-5933DBB09F3F}" type="datetimeFigureOut">
              <a:rPr lang="en-AU" smtClean="0"/>
              <a:t>8/05/2017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507DF00-D37E-4C58-9E2D-609851A41148}" type="slidenum">
              <a:rPr lang="en-AU" smtClean="0"/>
              <a:t>‹nr.›</a:t>
            </a:fld>
            <a:endParaRPr lang="en-AU"/>
          </a:p>
        </p:txBody>
      </p:sp>
    </p:spTree>
    <p:extLst>
      <p:ext uri="{BB962C8B-B14F-4D97-AF65-F5344CB8AC3E}">
        <p14:creationId xmlns:p14="http://schemas.microsoft.com/office/powerpoint/2010/main" val="41350901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8F7F8410-4EE4-4258-9264-5933DBB09F3F}" type="datetimeFigureOut">
              <a:rPr lang="en-AU" smtClean="0"/>
              <a:t>8/05/2017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507DF00-D37E-4C58-9E2D-609851A41148}" type="slidenum">
              <a:rPr lang="en-AU" smtClean="0"/>
              <a:t>‹nr.›</a:t>
            </a:fld>
            <a:endParaRPr lang="en-AU"/>
          </a:p>
        </p:txBody>
      </p:sp>
    </p:spTree>
    <p:extLst>
      <p:ext uri="{BB962C8B-B14F-4D97-AF65-F5344CB8AC3E}">
        <p14:creationId xmlns:p14="http://schemas.microsoft.com/office/powerpoint/2010/main" val="40907424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F8410-4EE4-4258-9264-5933DBB09F3F}" type="datetimeFigureOut">
              <a:rPr lang="en-AU" smtClean="0"/>
              <a:t>8/05/2017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507DF00-D37E-4C58-9E2D-609851A41148}" type="slidenum">
              <a:rPr lang="en-AU" smtClean="0"/>
              <a:t>‹nr.›</a:t>
            </a:fld>
            <a:endParaRPr lang="en-AU"/>
          </a:p>
        </p:txBody>
      </p:sp>
    </p:spTree>
    <p:extLst>
      <p:ext uri="{BB962C8B-B14F-4D97-AF65-F5344CB8AC3E}">
        <p14:creationId xmlns:p14="http://schemas.microsoft.com/office/powerpoint/2010/main" val="4965309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7F8410-4EE4-4258-9264-5933DBB09F3F}" type="datetimeFigureOut">
              <a:rPr lang="en-AU" smtClean="0"/>
              <a:t>8/05/2017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507DF00-D37E-4C58-9E2D-609851A41148}" type="slidenum">
              <a:rPr lang="en-AU" smtClean="0"/>
              <a:t>‹nr.›</a:t>
            </a:fld>
            <a:endParaRPr lang="en-AU"/>
          </a:p>
        </p:txBody>
      </p:sp>
    </p:spTree>
    <p:extLst>
      <p:ext uri="{BB962C8B-B14F-4D97-AF65-F5344CB8AC3E}">
        <p14:creationId xmlns:p14="http://schemas.microsoft.com/office/powerpoint/2010/main" val="40160125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7F8410-4EE4-4258-9264-5933DBB09F3F}" type="datetimeFigureOut">
              <a:rPr lang="en-AU" smtClean="0"/>
              <a:t>8/05/2017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507DF00-D37E-4C58-9E2D-609851A41148}" type="slidenum">
              <a:rPr lang="en-AU" smtClean="0"/>
              <a:t>‹nr.›</a:t>
            </a:fld>
            <a:endParaRPr lang="en-AU"/>
          </a:p>
        </p:txBody>
      </p:sp>
    </p:spTree>
    <p:extLst>
      <p:ext uri="{BB962C8B-B14F-4D97-AF65-F5344CB8AC3E}">
        <p14:creationId xmlns:p14="http://schemas.microsoft.com/office/powerpoint/2010/main" val="17211123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F7F8410-4EE4-4258-9264-5933DBB09F3F}" type="datetimeFigureOut">
              <a:rPr lang="en-AU" smtClean="0"/>
              <a:t>8/05/2017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507DF00-D37E-4C58-9E2D-609851A41148}" type="slidenum">
              <a:rPr lang="en-AU" smtClean="0"/>
              <a:t>‹nr.›</a:t>
            </a:fld>
            <a:endParaRPr lang="en-AU"/>
          </a:p>
        </p:txBody>
      </p:sp>
    </p:spTree>
    <p:extLst>
      <p:ext uri="{BB962C8B-B14F-4D97-AF65-F5344CB8AC3E}">
        <p14:creationId xmlns:p14="http://schemas.microsoft.com/office/powerpoint/2010/main" val="4066459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F7F8410-4EE4-4258-9264-5933DBB09F3F}" type="datetimeFigureOut">
              <a:rPr lang="en-AU" smtClean="0"/>
              <a:t>8/05/2017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507DF00-D37E-4C58-9E2D-609851A41148}" type="slidenum">
              <a:rPr lang="en-AU" smtClean="0"/>
              <a:t>‹nr.›</a:t>
            </a:fld>
            <a:endParaRPr lang="en-AU"/>
          </a:p>
        </p:txBody>
      </p:sp>
    </p:spTree>
    <p:extLst>
      <p:ext uri="{BB962C8B-B14F-4D97-AF65-F5344CB8AC3E}">
        <p14:creationId xmlns:p14="http://schemas.microsoft.com/office/powerpoint/2010/main" val="404671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4161">
                      <a:schemeClr val="bg1"/>
                    </a:gs>
                    <a:gs pos="0">
                      <a:schemeClr val="bg1"/>
                    </a:gs>
                  </a:gsLst>
                  <a:lin ang="5400000" scaled="0"/>
                </a:gradFill>
              </a:defRPr>
            </a:lvl1pPr>
          </a:lstStyle>
          <a:p>
            <a:r>
              <a:rPr lang="en-US" dirty="0"/>
              <a:t>Video title</a:t>
            </a:r>
          </a:p>
        </p:txBody>
      </p:sp>
    </p:spTree>
    <p:extLst>
      <p:ext uri="{BB962C8B-B14F-4D97-AF65-F5344CB8AC3E}">
        <p14:creationId xmlns:p14="http://schemas.microsoft.com/office/powerpoint/2010/main" val="29886067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descr="104750_Speaker TemplateART_v01-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41" y="-93646"/>
            <a:ext cx="12260341" cy="7029726"/>
          </a:xfrm>
          <a:prstGeom prst="rect">
            <a:avLst/>
          </a:prstGeom>
        </p:spPr>
      </p:pic>
      <p:sp>
        <p:nvSpPr>
          <p:cNvPr id="12" name="Title 1"/>
          <p:cNvSpPr>
            <a:spLocks noGrp="1"/>
          </p:cNvSpPr>
          <p:nvPr>
            <p:ph type="title" hasCustomPrompt="1"/>
          </p:nvPr>
        </p:nvSpPr>
        <p:spPr>
          <a:xfrm>
            <a:off x="449386" y="4908936"/>
            <a:ext cx="8140782" cy="860040"/>
          </a:xfrm>
          <a:solidFill>
            <a:srgbClr val="ED5F19"/>
          </a:solidFill>
        </p:spPr>
        <p:txBody>
          <a:bodyPr anchor="ctr" anchorCtr="0">
            <a:normAutofit/>
          </a:bodyPr>
          <a:lstStyle>
            <a:lvl1pPr algn="l">
              <a:defRPr sz="4313" b="0" cap="none">
                <a:solidFill>
                  <a:srgbClr val="FFFFFF"/>
                </a:solidFill>
              </a:defRPr>
            </a:lvl1pPr>
          </a:lstStyle>
          <a:p>
            <a:r>
              <a:rPr lang="en-US" dirty="0"/>
              <a:t>Speaker name</a:t>
            </a:r>
          </a:p>
        </p:txBody>
      </p:sp>
      <p:sp>
        <p:nvSpPr>
          <p:cNvPr id="13" name="Text Placeholder 2"/>
          <p:cNvSpPr>
            <a:spLocks noGrp="1"/>
          </p:cNvSpPr>
          <p:nvPr>
            <p:ph type="body" idx="1" hasCustomPrompt="1"/>
          </p:nvPr>
        </p:nvSpPr>
        <p:spPr>
          <a:xfrm>
            <a:off x="449387" y="2456081"/>
            <a:ext cx="9967264" cy="2452855"/>
          </a:xfrm>
          <a:solidFill>
            <a:srgbClr val="C74405"/>
          </a:solidFill>
          <a:ln>
            <a:noFill/>
          </a:ln>
        </p:spPr>
        <p:txBody>
          <a:bodyPr anchor="t" anchorCtr="0">
            <a:normAutofit/>
          </a:bodyPr>
          <a:lstStyle>
            <a:lvl1pPr marL="0" indent="0">
              <a:lnSpc>
                <a:spcPct val="90000"/>
              </a:lnSpc>
              <a:buNone/>
              <a:defRPr sz="7156">
                <a:solidFill>
                  <a:schemeClr val="bg1"/>
                </a:solidFill>
              </a:defRPr>
            </a:lvl1pPr>
            <a:lvl2pPr marL="609543" indent="0">
              <a:buNone/>
              <a:defRPr sz="2353">
                <a:solidFill>
                  <a:schemeClr val="tx1">
                    <a:tint val="75000"/>
                  </a:schemeClr>
                </a:solidFill>
              </a:defRPr>
            </a:lvl2pPr>
            <a:lvl3pPr marL="1219085" indent="0">
              <a:buNone/>
              <a:defRPr sz="2157">
                <a:solidFill>
                  <a:schemeClr val="tx1">
                    <a:tint val="75000"/>
                  </a:schemeClr>
                </a:solidFill>
              </a:defRPr>
            </a:lvl3pPr>
            <a:lvl4pPr marL="1828628" indent="0">
              <a:buNone/>
              <a:defRPr sz="1863">
                <a:solidFill>
                  <a:schemeClr val="tx1">
                    <a:tint val="75000"/>
                  </a:schemeClr>
                </a:solidFill>
              </a:defRPr>
            </a:lvl4pPr>
            <a:lvl5pPr marL="2438171" indent="0">
              <a:buNone/>
              <a:defRPr sz="1863">
                <a:solidFill>
                  <a:schemeClr val="tx1">
                    <a:tint val="75000"/>
                  </a:schemeClr>
                </a:solidFill>
              </a:defRPr>
            </a:lvl5pPr>
            <a:lvl6pPr marL="3047713" indent="0">
              <a:buNone/>
              <a:defRPr sz="1863">
                <a:solidFill>
                  <a:schemeClr val="tx1">
                    <a:tint val="75000"/>
                  </a:schemeClr>
                </a:solidFill>
              </a:defRPr>
            </a:lvl6pPr>
            <a:lvl7pPr marL="3657256" indent="0">
              <a:buNone/>
              <a:defRPr sz="1863">
                <a:solidFill>
                  <a:schemeClr val="tx1">
                    <a:tint val="75000"/>
                  </a:schemeClr>
                </a:solidFill>
              </a:defRPr>
            </a:lvl7pPr>
            <a:lvl8pPr marL="4266799" indent="0">
              <a:buNone/>
              <a:defRPr sz="1863">
                <a:solidFill>
                  <a:schemeClr val="tx1">
                    <a:tint val="75000"/>
                  </a:schemeClr>
                </a:solidFill>
              </a:defRPr>
            </a:lvl8pPr>
            <a:lvl9pPr marL="4876342" indent="0">
              <a:buNone/>
              <a:defRPr sz="1863">
                <a:solidFill>
                  <a:schemeClr val="tx1">
                    <a:tint val="75000"/>
                  </a:schemeClr>
                </a:solidFill>
              </a:defRPr>
            </a:lvl9pPr>
          </a:lstStyle>
          <a:p>
            <a:pPr lvl="0"/>
            <a:r>
              <a:rPr lang="en-US" dirty="0"/>
              <a:t>Session title</a:t>
            </a:r>
          </a:p>
        </p:txBody>
      </p:sp>
      <p:sp>
        <p:nvSpPr>
          <p:cNvPr id="15" name="Text Placeholder 14"/>
          <p:cNvSpPr>
            <a:spLocks noGrp="1"/>
          </p:cNvSpPr>
          <p:nvPr>
            <p:ph type="body" sz="quarter" idx="10" hasCustomPrompt="1"/>
          </p:nvPr>
        </p:nvSpPr>
        <p:spPr>
          <a:xfrm>
            <a:off x="8590169" y="4908936"/>
            <a:ext cx="1826482" cy="860040"/>
          </a:xfrm>
          <a:solidFill>
            <a:srgbClr val="FEC914"/>
          </a:solidFill>
        </p:spPr>
        <p:txBody>
          <a:bodyPr anchor="ctr" anchorCtr="0">
            <a:normAutofit/>
          </a:bodyPr>
          <a:lstStyle>
            <a:lvl1pPr marL="0" indent="0">
              <a:buNone/>
              <a:defRPr sz="3921">
                <a:solidFill>
                  <a:srgbClr val="FFFFFF"/>
                </a:solidFill>
              </a:defRPr>
            </a:lvl1pPr>
          </a:lstStyle>
          <a:p>
            <a:pPr lvl="0"/>
            <a:r>
              <a:rPr lang="en-US" dirty="0"/>
              <a:t>ABC101</a:t>
            </a:r>
          </a:p>
        </p:txBody>
      </p:sp>
      <p:pic>
        <p:nvPicPr>
          <p:cNvPr id="7" name="Picture 6"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159" y="6074926"/>
            <a:ext cx="2239573" cy="823929"/>
          </a:xfrm>
          <a:prstGeom prst="rect">
            <a:avLst/>
          </a:prstGeom>
        </p:spPr>
      </p:pic>
    </p:spTree>
    <p:extLst>
      <p:ext uri="{BB962C8B-B14F-4D97-AF65-F5344CB8AC3E}">
        <p14:creationId xmlns:p14="http://schemas.microsoft.com/office/powerpoint/2010/main" val="42128000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Content slide">
    <p:bg>
      <p:bgPr>
        <a:solidFill>
          <a:schemeClr val="bg1"/>
        </a:solidFill>
        <a:effectLst/>
      </p:bgPr>
    </p:bg>
    <p:spTree>
      <p:nvGrpSpPr>
        <p:cNvPr id="1" name=""/>
        <p:cNvGrpSpPr/>
        <p:nvPr/>
      </p:nvGrpSpPr>
      <p:grpSpPr>
        <a:xfrm>
          <a:off x="0" y="0"/>
          <a:ext cx="0" cy="0"/>
          <a:chOff x="0" y="0"/>
          <a:chExt cx="0" cy="0"/>
        </a:xfrm>
      </p:grpSpPr>
      <p:pic>
        <p:nvPicPr>
          <p:cNvPr id="2" name="Picture 1" descr="104750_Speaker TemplateART_v01-0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68" y="-102830"/>
            <a:ext cx="12292374" cy="7048094"/>
          </a:xfrm>
          <a:prstGeom prst="rect">
            <a:avLst/>
          </a:prstGeom>
        </p:spPr>
      </p:pic>
      <p:sp>
        <p:nvSpPr>
          <p:cNvPr id="12" name="Text Placeholder 7"/>
          <p:cNvSpPr>
            <a:spLocks noGrp="1"/>
          </p:cNvSpPr>
          <p:nvPr>
            <p:ph type="body" sz="quarter" idx="10" hasCustomPrompt="1"/>
          </p:nvPr>
        </p:nvSpPr>
        <p:spPr>
          <a:xfrm>
            <a:off x="448602" y="1411818"/>
            <a:ext cx="11037715" cy="1829217"/>
          </a:xfrm>
          <a:ln>
            <a:solidFill>
              <a:srgbClr val="FFFFFF"/>
            </a:solidFill>
          </a:ln>
        </p:spPr>
        <p:txBody>
          <a:bodyPr anchor="ctr" anchorCtr="0">
            <a:noAutofit/>
          </a:bodyPr>
          <a:lstStyle>
            <a:lvl1pPr marL="0" indent="0">
              <a:buNone/>
              <a:defRPr sz="5294">
                <a:latin typeface="Segoe UI Light" panose="020B0502040204020203" pitchFamily="34" charset="0"/>
                <a:cs typeface="Segoe UI Light" panose="020B0502040204020203" pitchFamily="34" charset="0"/>
              </a:defRPr>
            </a:lvl1pPr>
            <a:lvl2pPr marL="609543" indent="0">
              <a:buNone/>
              <a:defRPr/>
            </a:lvl2pPr>
          </a:lstStyle>
          <a:p>
            <a:pPr lvl="0"/>
            <a:r>
              <a:rPr lang="en-US" dirty="0"/>
              <a:t>Heading text</a:t>
            </a:r>
          </a:p>
        </p:txBody>
      </p:sp>
      <p:sp>
        <p:nvSpPr>
          <p:cNvPr id="13" name="Text Placeholder 7"/>
          <p:cNvSpPr>
            <a:spLocks noGrp="1"/>
          </p:cNvSpPr>
          <p:nvPr>
            <p:ph type="body" sz="quarter" idx="11" hasCustomPrompt="1"/>
          </p:nvPr>
        </p:nvSpPr>
        <p:spPr>
          <a:xfrm>
            <a:off x="448602" y="3387028"/>
            <a:ext cx="11037715" cy="2467852"/>
          </a:xfrm>
          <a:ln>
            <a:solidFill>
              <a:srgbClr val="FFFFFF"/>
            </a:solidFill>
          </a:ln>
        </p:spPr>
        <p:txBody>
          <a:bodyPr>
            <a:noAutofit/>
          </a:bodyPr>
          <a:lstStyle>
            <a:lvl1pPr marL="0" indent="0">
              <a:buNone/>
              <a:defRPr sz="3137">
                <a:latin typeface="Segoe UI Light" panose="020B0502040204020203" pitchFamily="34" charset="0"/>
                <a:cs typeface="Segoe UI Light" panose="020B0502040204020203" pitchFamily="34" charset="0"/>
              </a:defRPr>
            </a:lvl1pPr>
            <a:lvl2pPr marL="609543" indent="0">
              <a:buNone/>
              <a:defRPr/>
            </a:lvl2pPr>
          </a:lstStyle>
          <a:p>
            <a:pPr lvl="0"/>
            <a:r>
              <a:rPr lang="en-US" dirty="0"/>
              <a:t>Body copy text</a:t>
            </a:r>
          </a:p>
        </p:txBody>
      </p:sp>
      <p:pic>
        <p:nvPicPr>
          <p:cNvPr id="6" name="Picture 5"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159" y="6074926"/>
            <a:ext cx="2239573" cy="823929"/>
          </a:xfrm>
          <a:prstGeom prst="rect">
            <a:avLst/>
          </a:prstGeom>
        </p:spPr>
      </p:pic>
    </p:spTree>
    <p:extLst>
      <p:ext uri="{BB962C8B-B14F-4D97-AF65-F5344CB8AC3E}">
        <p14:creationId xmlns:p14="http://schemas.microsoft.com/office/powerpoint/2010/main" val="30512155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_Section slide">
    <p:spTree>
      <p:nvGrpSpPr>
        <p:cNvPr id="1" name=""/>
        <p:cNvGrpSpPr/>
        <p:nvPr/>
      </p:nvGrpSpPr>
      <p:grpSpPr>
        <a:xfrm>
          <a:off x="0" y="0"/>
          <a:ext cx="0" cy="0"/>
          <a:chOff x="0" y="0"/>
          <a:chExt cx="0" cy="0"/>
        </a:xfrm>
      </p:grpSpPr>
      <p:pic>
        <p:nvPicPr>
          <p:cNvPr id="5" name="Picture 4" descr="104750_Speaker TemplateART_v01-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41" y="-101125"/>
            <a:ext cx="12260341" cy="7029726"/>
          </a:xfrm>
          <a:prstGeom prst="rect">
            <a:avLst/>
          </a:prstGeom>
        </p:spPr>
      </p:pic>
      <p:sp>
        <p:nvSpPr>
          <p:cNvPr id="16" name="Title 1"/>
          <p:cNvSpPr>
            <a:spLocks noGrp="1"/>
          </p:cNvSpPr>
          <p:nvPr>
            <p:ph type="title" hasCustomPrompt="1"/>
          </p:nvPr>
        </p:nvSpPr>
        <p:spPr>
          <a:xfrm>
            <a:off x="589787" y="2084173"/>
            <a:ext cx="9859116" cy="1176761"/>
          </a:xfrm>
          <a:noFill/>
        </p:spPr>
        <p:txBody>
          <a:bodyPr tIns="91440" bIns="91440" anchor="t" anchorCtr="0">
            <a:spAutoFit/>
          </a:bodyPr>
          <a:lstStyle>
            <a:lvl1pPr>
              <a:defRPr lang="en-US" sz="7057" b="0" kern="1200" cap="none" spc="-98" baseline="0" dirty="0">
                <a:ln w="3175">
                  <a:noFill/>
                </a:ln>
                <a:gradFill>
                  <a:gsLst>
                    <a:gs pos="0">
                      <a:schemeClr val="tx1"/>
                    </a:gs>
                    <a:gs pos="100000">
                      <a:schemeClr val="tx1"/>
                    </a:gs>
                  </a:gsLst>
                  <a:lin ang="5400000" scaled="0"/>
                </a:gradFill>
                <a:effectLst/>
                <a:latin typeface="Segoe UI Light" panose="020B0502040204020203" pitchFamily="34" charset="0"/>
                <a:ea typeface="+mn-ea"/>
                <a:cs typeface="Segoe UI Light" panose="020B0502040204020203" pitchFamily="34" charset="0"/>
              </a:defRPr>
            </a:lvl1pPr>
          </a:lstStyle>
          <a:p>
            <a:r>
              <a:rPr lang="en-US" dirty="0"/>
              <a:t>Section title</a:t>
            </a:r>
          </a:p>
        </p:txBody>
      </p:sp>
      <p:pic>
        <p:nvPicPr>
          <p:cNvPr id="7" name="Picture 6"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159" y="6074926"/>
            <a:ext cx="2239573" cy="823929"/>
          </a:xfrm>
          <a:prstGeom prst="rect">
            <a:avLst/>
          </a:prstGeom>
        </p:spPr>
      </p:pic>
    </p:spTree>
    <p:extLst>
      <p:ext uri="{BB962C8B-B14F-4D97-AF65-F5344CB8AC3E}">
        <p14:creationId xmlns:p14="http://schemas.microsoft.com/office/powerpoint/2010/main" val="36962426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Walk-in">
    <p:spTree>
      <p:nvGrpSpPr>
        <p:cNvPr id="1" name=""/>
        <p:cNvGrpSpPr/>
        <p:nvPr/>
      </p:nvGrpSpPr>
      <p:grpSpPr>
        <a:xfrm>
          <a:off x="0" y="0"/>
          <a:ext cx="0" cy="0"/>
          <a:chOff x="0" y="0"/>
          <a:chExt cx="0" cy="0"/>
        </a:xfrm>
      </p:grpSpPr>
      <p:pic>
        <p:nvPicPr>
          <p:cNvPr id="5" name="Picture 4" descr="104750_Speaker TemplateART_v01-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96" y="-101125"/>
            <a:ext cx="12260341" cy="7029726"/>
          </a:xfrm>
          <a:prstGeom prst="rect">
            <a:avLst/>
          </a:prstGeom>
        </p:spPr>
      </p:pic>
      <p:sp>
        <p:nvSpPr>
          <p:cNvPr id="7" name="Rectangle 6"/>
          <p:cNvSpPr/>
          <p:nvPr userDrawn="1"/>
        </p:nvSpPr>
        <p:spPr>
          <a:xfrm>
            <a:off x="789057" y="3242583"/>
            <a:ext cx="4248056" cy="769511"/>
          </a:xfrm>
          <a:prstGeom prst="rect">
            <a:avLst/>
          </a:prstGeom>
        </p:spPr>
        <p:txBody>
          <a:bodyPr wrap="none" anchor="ctr">
            <a:spAutoFit/>
          </a:bodyPr>
          <a:lstStyle/>
          <a:p>
            <a:pPr algn="r" defTabSz="1142867" rtl="0" eaLnBrk="1" latinLnBrk="0" hangingPunct="1">
              <a:lnSpc>
                <a:spcPct val="90000"/>
              </a:lnSpc>
              <a:spcBef>
                <a:spcPct val="0"/>
              </a:spcBef>
              <a:buNone/>
            </a:pPr>
            <a:r>
              <a:rPr lang="en-US" sz="4902" b="0" kern="1200" cap="none" spc="-123" baseline="0" noProof="0" dirty="0">
                <a:ln w="3175">
                  <a:noFill/>
                </a:ln>
                <a:gradFill>
                  <a:gsLst>
                    <a:gs pos="84066">
                      <a:srgbClr val="000000"/>
                    </a:gs>
                    <a:gs pos="57576">
                      <a:srgbClr val="000000"/>
                    </a:gs>
                  </a:gsLst>
                  <a:lin ang="5400000" scaled="0"/>
                </a:gradFill>
                <a:effectLst/>
                <a:latin typeface="+mj-lt"/>
                <a:ea typeface="+mn-ea"/>
                <a:cs typeface="Segoe UI" pitchFamily="34" charset="0"/>
              </a:rPr>
              <a:t>Spark the future.</a:t>
            </a:r>
            <a:endParaRPr lang="en-US" sz="4902" b="0" kern="1200" cap="none" spc="-123" baseline="0" dirty="0">
              <a:ln w="3175">
                <a:noFill/>
              </a:ln>
              <a:gradFill>
                <a:gsLst>
                  <a:gs pos="84066">
                    <a:srgbClr val="000000"/>
                  </a:gs>
                  <a:gs pos="57576">
                    <a:srgbClr val="000000"/>
                  </a:gs>
                </a:gsLst>
                <a:lin ang="5400000" scaled="0"/>
              </a:gradFill>
              <a:effectLst/>
              <a:latin typeface="+mj-lt"/>
              <a:ea typeface="+mn-ea"/>
              <a:cs typeface="Segoe UI" pitchFamily="34" charset="0"/>
            </a:endParaRPr>
          </a:p>
        </p:txBody>
      </p:sp>
      <p:pic>
        <p:nvPicPr>
          <p:cNvPr id="8" name="Picture 7" descr="Identlockup.png"/>
          <p:cNvPicPr>
            <a:picLocks noChangeAspect="1"/>
          </p:cNvPicPr>
          <p:nvPr userDrawn="1"/>
        </p:nvPicPr>
        <p:blipFill rotWithShape="1">
          <a:blip r:embed="rId3" cstate="print">
            <a:extLst>
              <a:ext uri="{28A0092B-C50C-407E-A947-70E740481C1C}">
                <a14:useLocalDpi xmlns:a14="http://schemas.microsoft.com/office/drawing/2010/main" val="0"/>
              </a:ext>
            </a:extLst>
          </a:blip>
          <a:srcRect b="42439"/>
          <a:stretch/>
        </p:blipFill>
        <p:spPr>
          <a:xfrm>
            <a:off x="2123732" y="4064422"/>
            <a:ext cx="2913381" cy="1186614"/>
          </a:xfrm>
          <a:prstGeom prst="rect">
            <a:avLst/>
          </a:prstGeom>
        </p:spPr>
      </p:pic>
      <p:pic>
        <p:nvPicPr>
          <p:cNvPr id="6" name="Picture 5" descr="MSFT_logo_rgb_C-Wh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159" y="6074926"/>
            <a:ext cx="2239573" cy="823929"/>
          </a:xfrm>
          <a:prstGeom prst="rect">
            <a:avLst/>
          </a:prstGeom>
        </p:spPr>
      </p:pic>
    </p:spTree>
    <p:extLst>
      <p:ext uri="{BB962C8B-B14F-4D97-AF65-F5344CB8AC3E}">
        <p14:creationId xmlns:p14="http://schemas.microsoft.com/office/powerpoint/2010/main" val="3109211897"/>
      </p:ext>
    </p:extLst>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7_Demo slide">
    <p:spTree>
      <p:nvGrpSpPr>
        <p:cNvPr id="1" name=""/>
        <p:cNvGrpSpPr/>
        <p:nvPr/>
      </p:nvGrpSpPr>
      <p:grpSpPr>
        <a:xfrm>
          <a:off x="0" y="0"/>
          <a:ext cx="0" cy="0"/>
          <a:chOff x="0" y="0"/>
          <a:chExt cx="0" cy="0"/>
        </a:xfrm>
      </p:grpSpPr>
      <p:pic>
        <p:nvPicPr>
          <p:cNvPr id="5" name="Picture 4" descr="104750_Speaker TemplateART_v01-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41" y="-101125"/>
            <a:ext cx="12260341" cy="7029726"/>
          </a:xfrm>
          <a:prstGeom prst="rect">
            <a:avLst/>
          </a:prstGeom>
        </p:spPr>
      </p:pic>
      <p:sp>
        <p:nvSpPr>
          <p:cNvPr id="16" name="Title 1"/>
          <p:cNvSpPr>
            <a:spLocks noGrp="1"/>
          </p:cNvSpPr>
          <p:nvPr>
            <p:ph type="title" hasCustomPrompt="1"/>
          </p:nvPr>
        </p:nvSpPr>
        <p:spPr>
          <a:xfrm>
            <a:off x="589787" y="2084173"/>
            <a:ext cx="9859116" cy="1176761"/>
          </a:xfrm>
          <a:noFill/>
        </p:spPr>
        <p:txBody>
          <a:bodyPr tIns="91440" bIns="91440" anchor="t" anchorCtr="0">
            <a:spAutoFit/>
          </a:bodyPr>
          <a:lstStyle>
            <a:lvl1pPr>
              <a:defRPr lang="en-US" sz="7057" b="0" kern="1200" cap="none" spc="-98" baseline="0" dirty="0">
                <a:ln w="3175">
                  <a:noFill/>
                </a:ln>
                <a:gradFill>
                  <a:gsLst>
                    <a:gs pos="0">
                      <a:schemeClr val="tx1"/>
                    </a:gs>
                    <a:gs pos="100000">
                      <a:schemeClr val="tx1"/>
                    </a:gs>
                  </a:gsLst>
                  <a:lin ang="5400000" scaled="0"/>
                </a:gradFill>
                <a:effectLst/>
                <a:latin typeface="Segoe UI Light" panose="020B0502040204020203" pitchFamily="34" charset="0"/>
                <a:ea typeface="+mn-ea"/>
                <a:cs typeface="Segoe UI Light" panose="020B0502040204020203" pitchFamily="34" charset="0"/>
              </a:defRPr>
            </a:lvl1pPr>
          </a:lstStyle>
          <a:p>
            <a:r>
              <a:rPr lang="en-US" dirty="0"/>
              <a:t>Demo title</a:t>
            </a:r>
          </a:p>
        </p:txBody>
      </p:sp>
      <p:pic>
        <p:nvPicPr>
          <p:cNvPr id="7" name="Picture 6"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159" y="6074926"/>
            <a:ext cx="2239573" cy="823929"/>
          </a:xfrm>
          <a:prstGeom prst="rect">
            <a:avLst/>
          </a:prstGeom>
        </p:spPr>
      </p:pic>
      <p:sp>
        <p:nvSpPr>
          <p:cNvPr id="6" name="Text Placeholder 4"/>
          <p:cNvSpPr>
            <a:spLocks noGrp="1"/>
          </p:cNvSpPr>
          <p:nvPr>
            <p:ph type="body" sz="quarter" idx="12" hasCustomPrompt="1"/>
          </p:nvPr>
        </p:nvSpPr>
        <p:spPr>
          <a:xfrm>
            <a:off x="556566" y="4785989"/>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Segoe UI Light" panose="020B0502040204020203" pitchFamily="34" charset="0"/>
                <a:cs typeface="Segoe UI Light" panose="020B0502040204020203" pitchFamily="34" charset="0"/>
              </a:defRPr>
            </a:lvl1pPr>
          </a:lstStyle>
          <a:p>
            <a:pPr lvl="0"/>
            <a:r>
              <a:rPr lang="en-US" dirty="0"/>
              <a:t>Speaker Name</a:t>
            </a:r>
          </a:p>
        </p:txBody>
      </p:sp>
    </p:spTree>
    <p:extLst>
      <p:ext uri="{BB962C8B-B14F-4D97-AF65-F5344CB8AC3E}">
        <p14:creationId xmlns:p14="http://schemas.microsoft.com/office/powerpoint/2010/main" val="6180112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_Demo slide">
    <p:bg>
      <p:bgPr>
        <a:solidFill>
          <a:schemeClr val="bg1"/>
        </a:solidFill>
        <a:effectLst/>
      </p:bgPr>
    </p:bg>
    <p:spTree>
      <p:nvGrpSpPr>
        <p:cNvPr id="1" name=""/>
        <p:cNvGrpSpPr/>
        <p:nvPr/>
      </p:nvGrpSpPr>
      <p:grpSpPr>
        <a:xfrm>
          <a:off x="0" y="0"/>
          <a:ext cx="0" cy="0"/>
          <a:chOff x="0" y="0"/>
          <a:chExt cx="0" cy="0"/>
        </a:xfrm>
      </p:grpSpPr>
      <p:pic>
        <p:nvPicPr>
          <p:cNvPr id="2" name="Picture 1" descr="104750_Speaker TemplateART_v01-0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68" y="-102830"/>
            <a:ext cx="12292374" cy="7048094"/>
          </a:xfrm>
          <a:prstGeom prst="rect">
            <a:avLst/>
          </a:prstGeom>
        </p:spPr>
      </p:pic>
      <p:sp>
        <p:nvSpPr>
          <p:cNvPr id="12" name="Text Placeholder 7"/>
          <p:cNvSpPr>
            <a:spLocks noGrp="1"/>
          </p:cNvSpPr>
          <p:nvPr>
            <p:ph type="body" sz="quarter" idx="10" hasCustomPrompt="1"/>
          </p:nvPr>
        </p:nvSpPr>
        <p:spPr>
          <a:xfrm>
            <a:off x="448602" y="1411818"/>
            <a:ext cx="11037715" cy="1829217"/>
          </a:xfrm>
          <a:ln>
            <a:solidFill>
              <a:srgbClr val="FFFFFF"/>
            </a:solidFill>
          </a:ln>
        </p:spPr>
        <p:txBody>
          <a:bodyPr anchor="ctr" anchorCtr="0">
            <a:noAutofit/>
          </a:bodyPr>
          <a:lstStyle>
            <a:lvl1pPr marL="0" indent="0">
              <a:buNone/>
              <a:defRPr sz="5294"/>
            </a:lvl1pPr>
            <a:lvl2pPr marL="609543" indent="0">
              <a:buNone/>
              <a:defRPr/>
            </a:lvl2pPr>
          </a:lstStyle>
          <a:p>
            <a:pPr lvl="0"/>
            <a:r>
              <a:rPr lang="en-US" dirty="0"/>
              <a:t>Heading text</a:t>
            </a:r>
          </a:p>
        </p:txBody>
      </p:sp>
      <p:sp>
        <p:nvSpPr>
          <p:cNvPr id="13" name="Text Placeholder 7"/>
          <p:cNvSpPr>
            <a:spLocks noGrp="1"/>
          </p:cNvSpPr>
          <p:nvPr>
            <p:ph type="body" sz="quarter" idx="11" hasCustomPrompt="1"/>
          </p:nvPr>
        </p:nvSpPr>
        <p:spPr>
          <a:xfrm>
            <a:off x="448602" y="3387028"/>
            <a:ext cx="11037715" cy="2467852"/>
          </a:xfrm>
          <a:ln>
            <a:solidFill>
              <a:srgbClr val="FFFFFF"/>
            </a:solidFill>
          </a:ln>
        </p:spPr>
        <p:txBody>
          <a:bodyPr>
            <a:noAutofit/>
          </a:bodyPr>
          <a:lstStyle>
            <a:lvl1pPr marL="0" indent="0">
              <a:buNone/>
              <a:defRPr sz="3137"/>
            </a:lvl1pPr>
            <a:lvl2pPr marL="609543" indent="0">
              <a:buNone/>
              <a:defRPr/>
            </a:lvl2pPr>
          </a:lstStyle>
          <a:p>
            <a:pPr lvl="0"/>
            <a:r>
              <a:rPr lang="en-US" dirty="0"/>
              <a:t>Body copy text</a:t>
            </a:r>
          </a:p>
        </p:txBody>
      </p:sp>
      <p:pic>
        <p:nvPicPr>
          <p:cNvPr id="6" name="Picture 5"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159" y="6074926"/>
            <a:ext cx="2239573" cy="823929"/>
          </a:xfrm>
          <a:prstGeom prst="rect">
            <a:avLst/>
          </a:prstGeom>
        </p:spPr>
      </p:pic>
    </p:spTree>
    <p:extLst>
      <p:ext uri="{BB962C8B-B14F-4D97-AF65-F5344CB8AC3E}">
        <p14:creationId xmlns:p14="http://schemas.microsoft.com/office/powerpoint/2010/main" val="31574435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Section slide Dark">
    <p:bg>
      <p:bgPr>
        <a:solidFill>
          <a:srgbClr val="D34305"/>
        </a:solidFill>
        <a:effectLst/>
      </p:bgPr>
    </p:bg>
    <p:spTree>
      <p:nvGrpSpPr>
        <p:cNvPr id="1" name=""/>
        <p:cNvGrpSpPr/>
        <p:nvPr/>
      </p:nvGrpSpPr>
      <p:grpSpPr>
        <a:xfrm>
          <a:off x="0" y="0"/>
          <a:ext cx="0" cy="0"/>
          <a:chOff x="0" y="0"/>
          <a:chExt cx="0" cy="0"/>
        </a:xfrm>
      </p:grpSpPr>
      <p:pic>
        <p:nvPicPr>
          <p:cNvPr id="2" name="Picture 1" descr="104750_Speaker TemplateART_v01-0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59" y="-116690"/>
            <a:ext cx="12292374" cy="7048094"/>
          </a:xfrm>
          <a:prstGeom prst="rect">
            <a:avLst/>
          </a:prstGeom>
        </p:spPr>
      </p:pic>
      <p:sp>
        <p:nvSpPr>
          <p:cNvPr id="16" name="Title 1"/>
          <p:cNvSpPr>
            <a:spLocks noGrp="1"/>
          </p:cNvSpPr>
          <p:nvPr>
            <p:ph type="title" hasCustomPrompt="1"/>
          </p:nvPr>
        </p:nvSpPr>
        <p:spPr>
          <a:xfrm>
            <a:off x="589787" y="2084173"/>
            <a:ext cx="9859116" cy="1176761"/>
          </a:xfrm>
          <a:noFill/>
        </p:spPr>
        <p:txBody>
          <a:bodyPr tIns="91440" bIns="91440" anchor="t" anchorCtr="0">
            <a:spAutoFit/>
          </a:bodyPr>
          <a:lstStyle>
            <a:lvl1pPr>
              <a:defRPr lang="en-US" sz="7057" b="0" kern="1200" cap="none" spc="-98" baseline="0" dirty="0">
                <a:ln w="3175">
                  <a:noFill/>
                </a:ln>
                <a:gradFill>
                  <a:gsLst>
                    <a:gs pos="0">
                      <a:schemeClr val="tx1"/>
                    </a:gs>
                    <a:gs pos="100000">
                      <a:schemeClr val="tx1"/>
                    </a:gs>
                  </a:gsLst>
                  <a:lin ang="5400000" scaled="0"/>
                </a:gradFill>
                <a:effectLst/>
                <a:latin typeface="Segoe UI Light" panose="020B0502040204020203" pitchFamily="34" charset="0"/>
                <a:ea typeface="+mn-ea"/>
                <a:cs typeface="Segoe UI Light" panose="020B0502040204020203" pitchFamily="34" charset="0"/>
              </a:defRPr>
            </a:lvl1pPr>
          </a:lstStyle>
          <a:p>
            <a:r>
              <a:rPr lang="en-US" dirty="0"/>
              <a:t>Section title</a:t>
            </a:r>
          </a:p>
        </p:txBody>
      </p:sp>
      <p:pic>
        <p:nvPicPr>
          <p:cNvPr id="5" name="Picture 4"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159" y="6074926"/>
            <a:ext cx="2239573" cy="823929"/>
          </a:xfrm>
          <a:prstGeom prst="rect">
            <a:avLst/>
          </a:prstGeom>
        </p:spPr>
      </p:pic>
    </p:spTree>
    <p:extLst>
      <p:ext uri="{BB962C8B-B14F-4D97-AF65-F5344CB8AC3E}">
        <p14:creationId xmlns:p14="http://schemas.microsoft.com/office/powerpoint/2010/main" val="4221119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5_Section slide light">
    <p:bg>
      <p:bgPr>
        <a:solidFill>
          <a:srgbClr val="FEAC0B"/>
        </a:solidFill>
        <a:effectLst/>
      </p:bgPr>
    </p:bg>
    <p:spTree>
      <p:nvGrpSpPr>
        <p:cNvPr id="1" name=""/>
        <p:cNvGrpSpPr/>
        <p:nvPr/>
      </p:nvGrpSpPr>
      <p:grpSpPr>
        <a:xfrm>
          <a:off x="0" y="0"/>
          <a:ext cx="0" cy="0"/>
          <a:chOff x="0" y="0"/>
          <a:chExt cx="0" cy="0"/>
        </a:xfrm>
      </p:grpSpPr>
      <p:pic>
        <p:nvPicPr>
          <p:cNvPr id="2" name="Picture 1" descr="104750_Speaker TemplateART_v01-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483" y="-110612"/>
            <a:ext cx="12292374" cy="7048094"/>
          </a:xfrm>
          <a:prstGeom prst="rect">
            <a:avLst/>
          </a:prstGeom>
        </p:spPr>
      </p:pic>
      <p:sp>
        <p:nvSpPr>
          <p:cNvPr id="16" name="Title 1"/>
          <p:cNvSpPr>
            <a:spLocks noGrp="1"/>
          </p:cNvSpPr>
          <p:nvPr>
            <p:ph type="title" hasCustomPrompt="1"/>
          </p:nvPr>
        </p:nvSpPr>
        <p:spPr>
          <a:xfrm>
            <a:off x="589787" y="2084173"/>
            <a:ext cx="9859116" cy="1176761"/>
          </a:xfrm>
          <a:noFill/>
        </p:spPr>
        <p:txBody>
          <a:bodyPr tIns="91440" bIns="91440" anchor="t" anchorCtr="0">
            <a:spAutoFit/>
          </a:bodyPr>
          <a:lstStyle>
            <a:lvl1pPr>
              <a:defRPr lang="en-US" sz="7057" b="0" kern="1200" cap="none" spc="-98" baseline="0" dirty="0">
                <a:ln w="3175">
                  <a:noFill/>
                </a:ln>
                <a:gradFill>
                  <a:gsLst>
                    <a:gs pos="0">
                      <a:schemeClr val="tx1"/>
                    </a:gs>
                    <a:gs pos="100000">
                      <a:schemeClr val="tx1"/>
                    </a:gs>
                  </a:gsLst>
                  <a:lin ang="5400000" scaled="0"/>
                </a:gradFill>
                <a:effectLst/>
                <a:latin typeface="Segoe UI Light" panose="020B0502040204020203" pitchFamily="34" charset="0"/>
                <a:ea typeface="+mn-ea"/>
                <a:cs typeface="Segoe UI Light" panose="020B0502040204020203" pitchFamily="34" charset="0"/>
              </a:defRPr>
            </a:lvl1pPr>
          </a:lstStyle>
          <a:p>
            <a:r>
              <a:rPr lang="en-US" dirty="0"/>
              <a:t>Section title</a:t>
            </a:r>
          </a:p>
        </p:txBody>
      </p:sp>
      <p:pic>
        <p:nvPicPr>
          <p:cNvPr id="5" name="Picture 4"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159" y="6074926"/>
            <a:ext cx="2239573" cy="823929"/>
          </a:xfrm>
          <a:prstGeom prst="rect">
            <a:avLst/>
          </a:prstGeom>
        </p:spPr>
      </p:pic>
    </p:spTree>
    <p:extLst>
      <p:ext uri="{BB962C8B-B14F-4D97-AF65-F5344CB8AC3E}">
        <p14:creationId xmlns:p14="http://schemas.microsoft.com/office/powerpoint/2010/main" val="18990389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pic>
        <p:nvPicPr>
          <p:cNvPr id="2" name="Picture 1" descr="104750_Speaker TemplateART_v01-0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87" y="-101125"/>
            <a:ext cx="12292374" cy="7048094"/>
          </a:xfrm>
          <a:prstGeom prst="rect">
            <a:avLst/>
          </a:prstGeom>
        </p:spPr>
      </p:pic>
      <p:sp>
        <p:nvSpPr>
          <p:cNvPr id="11" name="Text Box 3"/>
          <p:cNvSpPr txBox="1">
            <a:spLocks noChangeArrowheads="1"/>
          </p:cNvSpPr>
          <p:nvPr userDrawn="1"/>
        </p:nvSpPr>
        <p:spPr bwMode="white">
          <a:xfrm>
            <a:off x="6307778" y="5298986"/>
            <a:ext cx="5297989" cy="1299296"/>
          </a:xfrm>
          <a:prstGeom prst="rect">
            <a:avLst/>
          </a:prstGeom>
          <a:noFill/>
          <a:ln w="12700">
            <a:noFill/>
            <a:miter lim="800000"/>
            <a:headEnd type="none" w="sm" len="sm"/>
            <a:tailEnd type="none" w="sm" len="sm"/>
          </a:ln>
          <a:effectLst/>
        </p:spPr>
        <p:txBody>
          <a:bodyPr vert="horz" wrap="square" lIns="243828" tIns="195062" rIns="243828" bIns="195062" numCol="1" anchor="t" anchorCtr="0" compatLnSpc="1">
            <a:prstTxWarp prst="textNoShape">
              <a:avLst/>
            </a:prstTxWarp>
            <a:spAutoFit/>
          </a:bodyPr>
          <a:lstStyle/>
          <a:p>
            <a:pPr algn="r" defTabSz="1242836" eaLnBrk="0" hangingPunct="0"/>
            <a:r>
              <a:rPr lang="en-US" sz="980" dirty="0">
                <a:solidFill>
                  <a:srgbClr val="FFFFFF"/>
                </a:solidFill>
                <a:cs typeface="Segoe UI" pitchFamily="34" charset="0"/>
              </a:rPr>
              <a:t>© 2015 Microsoft Corporation. All rights reserved.</a:t>
            </a:r>
          </a:p>
          <a:p>
            <a:pPr algn="r" defTabSz="1242936" eaLnBrk="0" hangingPunct="0"/>
            <a:r>
              <a:rPr lang="en-US" sz="980" dirty="0">
                <a:solidFill>
                  <a:srgbClr val="FFFFFF"/>
                </a:solidFill>
                <a:cs typeface="Segoe UI" pitchFamily="34" charset="0"/>
              </a:rPr>
              <a:t>Microsoft, Windows and other product names are or may be registered trademarks and/or trademarks in the U.S. and/or other countries.</a:t>
            </a:r>
          </a:p>
          <a:p>
            <a:pPr algn="r" defTabSz="1242936" eaLnBrk="0" hangingPunct="0"/>
            <a:r>
              <a:rPr lang="en-US" sz="980" dirty="0">
                <a:solidFill>
                  <a:srgbClr val="FFFFFF"/>
                </a:solidFill>
                <a:cs typeface="Segoe UI" pitchFamily="34" charset="0"/>
              </a:rPr>
              <a:t>MICROSOFT MAKES NO WARRANTIES, EXPRESS, IMPLIED OR STATUTORY, </a:t>
            </a:r>
            <a:br>
              <a:rPr lang="en-US" sz="980" dirty="0">
                <a:solidFill>
                  <a:srgbClr val="FFFFFF"/>
                </a:solidFill>
                <a:cs typeface="Segoe UI" pitchFamily="34" charset="0"/>
              </a:rPr>
            </a:br>
            <a:r>
              <a:rPr lang="en-US" sz="980" dirty="0">
                <a:solidFill>
                  <a:srgbClr val="FFFFFF"/>
                </a:solidFill>
                <a:cs typeface="Segoe UI" pitchFamily="34" charset="0"/>
              </a:rPr>
              <a:t>AS TO THE INFORMATION IN THIS PRESENTATION.</a:t>
            </a:r>
          </a:p>
          <a:p>
            <a:pPr algn="r" defTabSz="1242836" eaLnBrk="0" hangingPunct="0"/>
            <a:r>
              <a:rPr lang="en-US" sz="980" dirty="0">
                <a:gradFill>
                  <a:gsLst>
                    <a:gs pos="12389">
                      <a:srgbClr val="FFFFFF"/>
                    </a:gs>
                    <a:gs pos="54000">
                      <a:srgbClr val="FFFFFF"/>
                    </a:gs>
                  </a:gsLst>
                  <a:lin ang="5400000" scaled="0"/>
                </a:gradFill>
                <a:cs typeface="Segoe UI" pitchFamily="34" charset="0"/>
              </a:rPr>
              <a:t> </a:t>
            </a:r>
          </a:p>
        </p:txBody>
      </p:sp>
      <p:pic>
        <p:nvPicPr>
          <p:cNvPr id="8" name="Picture 7"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699845"/>
            <a:ext cx="6077755" cy="2235978"/>
          </a:xfrm>
          <a:prstGeom prst="rect">
            <a:avLst/>
          </a:prstGeom>
        </p:spPr>
      </p:pic>
    </p:spTree>
    <p:extLst>
      <p:ext uri="{BB962C8B-B14F-4D97-AF65-F5344CB8AC3E}">
        <p14:creationId xmlns:p14="http://schemas.microsoft.com/office/powerpoint/2010/main" val="4050399555"/>
      </p:ext>
    </p:extLst>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50967349"/>
      </p:ext>
    </p:extLst>
  </p:cSld>
  <p:clrMapOvr>
    <a:overrideClrMapping bg1="dk1" tx1="lt1" bg2="dk2" tx2="lt2" accent1="accent1" accent2="accent2" accent3="accent3" accent4="accent4" accent5="accent5" accent6="accent6" hlink="hlink" folHlink="folHlink"/>
  </p:clrMapOvr>
  <p:transition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5620">
                      <a:schemeClr val="bg1"/>
                    </a:gs>
                    <a:gs pos="0">
                      <a:schemeClr val="bg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36594782"/>
      </p:ext>
    </p:extLst>
  </p:cSld>
  <p:clrMapOvr>
    <a:overrideClrMapping bg1="lt1" tx1="dk1" bg2="lt2" tx2="dk2" accent1="accent1" accent2="accent2" accent3="accent3" accent4="accent4" accent5="accent5" accent6="accent6" hlink="hlink" folHlink="folHlink"/>
  </p:clrMapOvr>
  <p:transition advClick="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116767369"/>
      </p:ext>
    </p:extLst>
  </p:cSld>
  <p:clrMapOvr>
    <a:overrideClrMapping bg1="dk1" tx1="lt1" bg2="dk2" tx2="lt2" accent1="accent1" accent2="accent2" accent3="accent3" accent4="accent4" accent5="accent5" accent6="accent6" hlink="hlink" folHlink="folHlink"/>
  </p:clrMapOvr>
  <p:transition advClick="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act Layout_Accent Color 2">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4199005054"/>
      </p:ext>
    </p:extLst>
  </p:cSld>
  <p:clrMapOvr>
    <a:overrideClrMapping bg1="dk1" tx1="lt1" bg2="dk2" tx2="lt2" accent1="accent1" accent2="accent2" accent3="accent3" accent4="accent4" accent5="accent5" accent6="accent6" hlink="hlink" folHlink="folHlink"/>
  </p:clrMapOvr>
  <p:transition advClick="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74181345"/>
      </p:ext>
    </p:extLst>
  </p:cSld>
  <p:clrMapOvr>
    <a:masterClrMapping/>
  </p:clrMapOvr>
  <p:transition advClick="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theme" Target="../theme/theme2.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userDrawn="1"/>
        </p:nvPicPr>
        <p:blipFill>
          <a:blip r:embed="rId30"/>
          <a:stretch>
            <a:fillRect/>
          </a:stretch>
        </p:blipFill>
        <p:spPr>
          <a:xfrm rot="5400000">
            <a:off x="10751182" y="1670556"/>
            <a:ext cx="4527899" cy="1138912"/>
          </a:xfrm>
          <a:prstGeom prst="rect">
            <a:avLst/>
          </a:prstGeom>
        </p:spPr>
      </p:pic>
    </p:spTree>
    <p:extLst>
      <p:ext uri="{BB962C8B-B14F-4D97-AF65-F5344CB8AC3E}">
        <p14:creationId xmlns:p14="http://schemas.microsoft.com/office/powerpoint/2010/main" val="866234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transition advClick="0">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F8410-4EE4-4258-9264-5933DBB09F3F}" type="datetimeFigureOut">
              <a:rPr lang="en-AU" smtClean="0"/>
              <a:t>8/05/2017</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7DF00-D37E-4C58-9E2D-609851A41148}" type="slidenum">
              <a:rPr lang="en-AU" smtClean="0"/>
              <a:t>‹nr.›</a:t>
            </a:fld>
            <a:endParaRPr lang="en-AU"/>
          </a:p>
        </p:txBody>
      </p:sp>
    </p:spTree>
    <p:extLst>
      <p:ext uri="{BB962C8B-B14F-4D97-AF65-F5344CB8AC3E}">
        <p14:creationId xmlns:p14="http://schemas.microsoft.com/office/powerpoint/2010/main" val="258158180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emf"/><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16.png"/><Relationship Id="rId5" Type="http://schemas.openxmlformats.org/officeDocument/2006/relationships/image" Target="../media/image15.emf"/><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20" y="49520"/>
            <a:ext cx="11151917" cy="615504"/>
          </a:xfrm>
        </p:spPr>
        <p:txBody>
          <a:bodyPr/>
          <a:lstStyle/>
          <a:p>
            <a:r>
              <a:rPr lang="en-US" sz="3921" dirty="0">
                <a:solidFill>
                  <a:schemeClr val="bg1"/>
                </a:solidFill>
              </a:rPr>
              <a:t>SQL Server Hybrid Cloud Scenarios</a:t>
            </a:r>
            <a:endParaRPr lang="en-US" sz="4705" dirty="0">
              <a:solidFill>
                <a:schemeClr val="bg1"/>
              </a:solidFill>
            </a:endParaRPr>
          </a:p>
        </p:txBody>
      </p:sp>
      <p:grpSp>
        <p:nvGrpSpPr>
          <p:cNvPr id="6" name="Group 5"/>
          <p:cNvGrpSpPr/>
          <p:nvPr/>
        </p:nvGrpSpPr>
        <p:grpSpPr>
          <a:xfrm>
            <a:off x="343941" y="946408"/>
            <a:ext cx="7746818" cy="1627713"/>
            <a:chOff x="333779" y="835883"/>
            <a:chExt cx="7902158" cy="1660352"/>
          </a:xfrm>
        </p:grpSpPr>
        <p:sp>
          <p:nvSpPr>
            <p:cNvPr id="333" name="TextBox 332"/>
            <p:cNvSpPr txBox="1"/>
            <p:nvPr/>
          </p:nvSpPr>
          <p:spPr>
            <a:xfrm>
              <a:off x="333779" y="835883"/>
              <a:ext cx="2317109" cy="572464"/>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49" normalizeH="0" baseline="0" noProof="0" dirty="0">
                  <a:ln>
                    <a:noFill/>
                  </a:ln>
                  <a:solidFill>
                    <a:srgbClr val="FFFFFF"/>
                  </a:solidFill>
                  <a:effectLst/>
                  <a:uLnTx/>
                  <a:uFillTx/>
                  <a:latin typeface="Segoe UI"/>
                  <a:ea typeface="+mn-ea"/>
                  <a:cs typeface="+mn-cs"/>
                </a:rPr>
                <a:t>SQL Development</a:t>
              </a:r>
            </a:p>
          </p:txBody>
        </p:sp>
        <p:sp>
          <p:nvSpPr>
            <p:cNvPr id="358" name="Freeform 128"/>
            <p:cNvSpPr>
              <a:spLocks noChangeAspect="1"/>
            </p:cNvSpPr>
            <p:nvPr/>
          </p:nvSpPr>
          <p:spPr bwMode="black">
            <a:xfrm>
              <a:off x="4580084" y="1169439"/>
              <a:ext cx="1901256" cy="105028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28575">
              <a:solidFill>
                <a:schemeClr val="accent1">
                  <a:lumMod val="60000"/>
                  <a:lumOff val="40000"/>
                </a:schemeClr>
              </a:solidFill>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07" name="Picture 206" descr="C:\Users\gertd\AppData\Local\Temp\Rar$DIa0.330\SQL-Azure_rgb.png"/>
            <p:cNvPicPr>
              <a:picLocks noChangeAspect="1" noChangeArrowheads="1"/>
            </p:cNvPicPr>
            <p:nvPr/>
          </p:nvPicPr>
          <p:blipFill>
            <a:blip r:embed="rId3" cstate="email">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bwMode="auto">
            <a:xfrm>
              <a:off x="4658722" y="1880093"/>
              <a:ext cx="843642" cy="260027"/>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20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070891" y="1488894"/>
              <a:ext cx="419819" cy="443698"/>
            </a:xfrm>
            <a:prstGeom prst="rect">
              <a:avLst/>
            </a:prstGeom>
          </p:spPr>
        </p:pic>
        <p:grpSp>
          <p:nvGrpSpPr>
            <p:cNvPr id="18" name="Group 17"/>
            <p:cNvGrpSpPr/>
            <p:nvPr/>
          </p:nvGrpSpPr>
          <p:grpSpPr>
            <a:xfrm>
              <a:off x="388468" y="1545675"/>
              <a:ext cx="754035" cy="626357"/>
              <a:chOff x="388468" y="1341481"/>
              <a:chExt cx="754035" cy="626357"/>
            </a:xfrm>
          </p:grpSpPr>
          <p:pic>
            <p:nvPicPr>
              <p:cNvPr id="206" name="Picture 205"/>
              <p:cNvPicPr>
                <a:picLocks noChangeAspect="1"/>
              </p:cNvPicPr>
              <p:nvPr/>
            </p:nvPicPr>
            <p:blipFill>
              <a:blip r:embed="rId6"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88468" y="1776203"/>
                <a:ext cx="754035" cy="191635"/>
              </a:xfrm>
              <a:prstGeom prst="rect">
                <a:avLst/>
              </a:prstGeom>
            </p:spPr>
          </p:pic>
          <p:pic>
            <p:nvPicPr>
              <p:cNvPr id="210" name="Picture 209"/>
              <p:cNvPicPr>
                <a:picLocks noChangeAspect="1"/>
              </p:cNvPicPr>
              <p:nvPr/>
            </p:nvPicPr>
            <p:blipFill>
              <a:blip r:embed="rId7" cstate="email">
                <a:grayscl/>
                <a:extLst>
                  <a:ext uri="{28A0092B-C50C-407E-A947-70E740481C1C}">
                    <a14:useLocalDpi xmlns:a14="http://schemas.microsoft.com/office/drawing/2010/main"/>
                  </a:ext>
                </a:extLst>
              </a:blip>
              <a:stretch>
                <a:fillRect/>
              </a:stretch>
            </p:blipFill>
            <p:spPr>
              <a:xfrm>
                <a:off x="610248" y="1341481"/>
                <a:ext cx="310474" cy="402692"/>
              </a:xfrm>
              <a:prstGeom prst="rect">
                <a:avLst/>
              </a:prstGeom>
            </p:spPr>
          </p:pic>
        </p:grpSp>
        <p:sp>
          <p:nvSpPr>
            <p:cNvPr id="213" name="TextBox 124"/>
            <p:cNvSpPr txBox="1"/>
            <p:nvPr/>
          </p:nvSpPr>
          <p:spPr>
            <a:xfrm>
              <a:off x="3023059" y="1308817"/>
              <a:ext cx="1574863" cy="958480"/>
            </a:xfrm>
            <a:prstGeom prst="rect">
              <a:avLst/>
            </a:prstGeom>
            <a:noFill/>
          </p:spPr>
          <p:txBody>
            <a:bodyPr wrap="square" lIns="108830" tIns="54414" rIns="108830" bIns="5441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Publish</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Compare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Sync</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Import / Export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Register / Unregister</a:t>
              </a:r>
            </a:p>
          </p:txBody>
        </p:sp>
        <p:grpSp>
          <p:nvGrpSpPr>
            <p:cNvPr id="30" name="Group 29"/>
            <p:cNvGrpSpPr/>
            <p:nvPr/>
          </p:nvGrpSpPr>
          <p:grpSpPr>
            <a:xfrm>
              <a:off x="1190431" y="1390039"/>
              <a:ext cx="1667085" cy="799119"/>
              <a:chOff x="1190431" y="1185845"/>
              <a:chExt cx="1667085" cy="799119"/>
            </a:xfrm>
          </p:grpSpPr>
          <p:cxnSp>
            <p:nvCxnSpPr>
              <p:cNvPr id="204" name="Straight Arrow Connector 203"/>
              <p:cNvCxnSpPr/>
              <p:nvPr/>
            </p:nvCxnSpPr>
            <p:spPr>
              <a:xfrm flipV="1">
                <a:off x="1215670" y="1427288"/>
                <a:ext cx="1641846" cy="20871"/>
              </a:xfrm>
              <a:prstGeom prst="straightConnector1">
                <a:avLst/>
              </a:prstGeom>
              <a:ln w="38100" cap="rnd">
                <a:solidFill>
                  <a:schemeClr val="accent1">
                    <a:lumMod val="60000"/>
                    <a:lumOff val="4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p:nvPr/>
            </p:nvCxnSpPr>
            <p:spPr>
              <a:xfrm flipH="1" flipV="1">
                <a:off x="1190431" y="1668162"/>
                <a:ext cx="1620257" cy="6837"/>
              </a:xfrm>
              <a:prstGeom prst="straightConnector1">
                <a:avLst/>
              </a:prstGeom>
              <a:ln w="38100" cap="rnd">
                <a:solidFill>
                  <a:schemeClr val="accent1">
                    <a:lumMod val="60000"/>
                    <a:lumOff val="4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16" name="TextBox 124"/>
              <p:cNvSpPr txBox="1"/>
              <p:nvPr/>
            </p:nvSpPr>
            <p:spPr>
              <a:xfrm>
                <a:off x="1197031" y="1185845"/>
                <a:ext cx="1582039" cy="281371"/>
              </a:xfrm>
              <a:prstGeom prst="rect">
                <a:avLst/>
              </a:prstGeom>
              <a:noFill/>
            </p:spPr>
            <p:txBody>
              <a:bodyPr wrap="square" lIns="108830" tIns="54414" rIns="108830" bIns="5441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Management Portal</a:t>
                </a:r>
              </a:p>
            </p:txBody>
          </p:sp>
          <p:sp>
            <p:nvSpPr>
              <p:cNvPr id="293" name="TextBox 124"/>
              <p:cNvSpPr txBox="1"/>
              <p:nvPr/>
            </p:nvSpPr>
            <p:spPr>
              <a:xfrm>
                <a:off x="1713716" y="1703593"/>
                <a:ext cx="565680" cy="281371"/>
              </a:xfrm>
              <a:prstGeom prst="rect">
                <a:avLst/>
              </a:prstGeom>
              <a:noFill/>
            </p:spPr>
            <p:txBody>
              <a:bodyPr wrap="square" lIns="108830" tIns="54414" rIns="108830" bIns="5441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VPN</a:t>
                </a:r>
              </a:p>
            </p:txBody>
          </p:sp>
        </p:grpSp>
        <p:pic>
          <p:nvPicPr>
            <p:cNvPr id="364" name="Picture 363"/>
            <p:cNvPicPr>
              <a:picLocks noChangeAspect="1"/>
            </p:cNvPicPr>
            <p:nvPr/>
          </p:nvPicPr>
          <p:blipFill>
            <a:blip r:embed="rId6"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568394" y="1948485"/>
              <a:ext cx="754035" cy="191635"/>
            </a:xfrm>
            <a:prstGeom prst="rect">
              <a:avLst/>
            </a:prstGeom>
          </p:spPr>
        </p:pic>
        <p:pic>
          <p:nvPicPr>
            <p:cNvPr id="365" name="Picture 364"/>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5795243" y="1488894"/>
              <a:ext cx="310474" cy="402692"/>
            </a:xfrm>
            <a:prstGeom prst="rect">
              <a:avLst/>
            </a:prstGeom>
          </p:spPr>
        </p:pic>
        <p:grpSp>
          <p:nvGrpSpPr>
            <p:cNvPr id="201" name="Group 200"/>
            <p:cNvGrpSpPr/>
            <p:nvPr/>
          </p:nvGrpSpPr>
          <p:grpSpPr>
            <a:xfrm>
              <a:off x="7209130" y="1533628"/>
              <a:ext cx="1026807" cy="703450"/>
              <a:chOff x="7112526" y="4913546"/>
              <a:chExt cx="1203006" cy="824160"/>
            </a:xfrm>
          </p:grpSpPr>
          <p:sp>
            <p:nvSpPr>
              <p:cNvPr id="202" name="Rectangle 201"/>
              <p:cNvSpPr/>
              <p:nvPr/>
            </p:nvSpPr>
            <p:spPr>
              <a:xfrm>
                <a:off x="7112526" y="5467264"/>
                <a:ext cx="1203006" cy="27044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78727" rtl="0" eaLnBrk="1" fontAlgn="base" latinLnBrk="0" hangingPunct="1">
                  <a:lnSpc>
                    <a:spcPct val="90000"/>
                  </a:lnSpc>
                  <a:spcBef>
                    <a:spcPct val="0"/>
                  </a:spcBef>
                  <a:spcAft>
                    <a:spcPct val="0"/>
                  </a:spcAft>
                  <a:buClrTx/>
                  <a:buSzTx/>
                  <a:buFontTx/>
                  <a:buNone/>
                  <a:tabLst/>
                  <a:defRPr/>
                </a:pPr>
                <a:r>
                  <a:rPr kumimoji="0" lang="en-US" sz="980" b="0" i="0" u="none" strike="noStrike" kern="0" cap="none" spc="-48" normalizeH="0" baseline="0" noProof="0" dirty="0">
                    <a:ln>
                      <a:noFill/>
                    </a:ln>
                    <a:solidFill>
                      <a:srgbClr val="FFFFFF"/>
                    </a:solidFill>
                    <a:effectLst/>
                    <a:uLnTx/>
                    <a:uFillTx/>
                    <a:latin typeface="Segoe UI Light"/>
                    <a:ea typeface="+mn-ea"/>
                    <a:cs typeface="+mn-cs"/>
                  </a:rPr>
                  <a:t>Dispersed Teams</a:t>
                </a:r>
              </a:p>
            </p:txBody>
          </p:sp>
          <p:grpSp>
            <p:nvGrpSpPr>
              <p:cNvPr id="203" name="Group 202"/>
              <p:cNvGrpSpPr/>
              <p:nvPr/>
            </p:nvGrpSpPr>
            <p:grpSpPr>
              <a:xfrm>
                <a:off x="7723983" y="4913546"/>
                <a:ext cx="502644" cy="565955"/>
                <a:chOff x="6542280" y="6312007"/>
                <a:chExt cx="498088" cy="560830"/>
              </a:xfrm>
            </p:grpSpPr>
            <p:sp>
              <p:nvSpPr>
                <p:cNvPr id="217" name="Oval 216"/>
                <p:cNvSpPr>
                  <a:spLocks noChangeArrowheads="1"/>
                </p:cNvSpPr>
                <p:nvPr/>
              </p:nvSpPr>
              <p:spPr bwMode="auto">
                <a:xfrm>
                  <a:off x="6855402" y="6312007"/>
                  <a:ext cx="138181" cy="126607"/>
                </a:xfrm>
                <a:prstGeom prst="ellipse">
                  <a:avLst/>
                </a:prstGeom>
                <a:solidFill>
                  <a:srgbClr val="96B7D9"/>
                </a:solidFill>
                <a:ln>
                  <a:noFill/>
                </a:ln>
                <a:extLst/>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78355" rtl="0" eaLnBrk="1" fontAlgn="auto" latinLnBrk="0" hangingPunct="1">
                    <a:lnSpc>
                      <a:spcPct val="100000"/>
                    </a:lnSpc>
                    <a:spcBef>
                      <a:spcPts val="0"/>
                    </a:spcBef>
                    <a:spcAft>
                      <a:spcPts val="0"/>
                    </a:spcAft>
                    <a:buClrTx/>
                    <a:buSzTx/>
                    <a:buFontTx/>
                    <a:buNone/>
                    <a:tabLst/>
                    <a:defRPr/>
                  </a:pPr>
                  <a:endParaRPr kumimoji="0" lang="en-US" sz="980" b="0" i="0" u="none" strike="noStrike" kern="0" cap="none" spc="0" normalizeH="0" baseline="0" noProof="0" dirty="0">
                    <a:ln>
                      <a:noFill/>
                    </a:ln>
                    <a:solidFill>
                      <a:srgbClr val="FFFFFF"/>
                    </a:solidFill>
                    <a:effectLst/>
                    <a:uLnTx/>
                    <a:uFillTx/>
                    <a:latin typeface="Segoe UI Light"/>
                    <a:ea typeface="+mn-ea"/>
                    <a:cs typeface="+mn-cs"/>
                  </a:endParaRPr>
                </a:p>
              </p:txBody>
            </p:sp>
            <p:sp>
              <p:nvSpPr>
                <p:cNvPr id="218" name="Freeform 217"/>
                <p:cNvSpPr>
                  <a:spLocks/>
                </p:cNvSpPr>
                <p:nvPr/>
              </p:nvSpPr>
              <p:spPr bwMode="auto">
                <a:xfrm>
                  <a:off x="6808617" y="6450484"/>
                  <a:ext cx="231751" cy="422353"/>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solidFill>
                  <a:srgbClr val="96B7D9"/>
                </a:solidFill>
                <a:ln>
                  <a:noFill/>
                </a:ln>
                <a:extLst/>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78355" rtl="0" eaLnBrk="1" fontAlgn="auto" latinLnBrk="0" hangingPunct="1">
                    <a:lnSpc>
                      <a:spcPct val="100000"/>
                    </a:lnSpc>
                    <a:spcBef>
                      <a:spcPts val="0"/>
                    </a:spcBef>
                    <a:spcAft>
                      <a:spcPts val="0"/>
                    </a:spcAft>
                    <a:buClrTx/>
                    <a:buSzTx/>
                    <a:buFontTx/>
                    <a:buNone/>
                    <a:tabLst/>
                    <a:defRPr/>
                  </a:pPr>
                  <a:endParaRPr kumimoji="0" lang="en-US" sz="980" b="0" i="0" u="none" strike="noStrike" kern="0" cap="none" spc="0" normalizeH="0" baseline="0" noProof="0" dirty="0">
                    <a:ln>
                      <a:noFill/>
                    </a:ln>
                    <a:solidFill>
                      <a:srgbClr val="FFFFFF"/>
                    </a:solidFill>
                    <a:effectLst/>
                    <a:uLnTx/>
                    <a:uFillTx/>
                    <a:latin typeface="Segoe UI Light"/>
                    <a:ea typeface="+mn-ea"/>
                    <a:cs typeface="+mn-cs"/>
                  </a:endParaRPr>
                </a:p>
              </p:txBody>
            </p:sp>
            <p:sp>
              <p:nvSpPr>
                <p:cNvPr id="219" name="Freeform 218"/>
                <p:cNvSpPr>
                  <a:spLocks noEditPoints="1"/>
                </p:cNvSpPr>
                <p:nvPr/>
              </p:nvSpPr>
              <p:spPr bwMode="auto">
                <a:xfrm>
                  <a:off x="6542280" y="6513122"/>
                  <a:ext cx="254472" cy="191720"/>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solidFill>
                  <a:srgbClr val="96B7D9"/>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89539" rtl="0" eaLnBrk="1" fontAlgn="auto" latinLnBrk="0" hangingPunct="1">
                    <a:lnSpc>
                      <a:spcPct val="100000"/>
                    </a:lnSpc>
                    <a:spcBef>
                      <a:spcPts val="0"/>
                    </a:spcBef>
                    <a:spcAft>
                      <a:spcPts val="0"/>
                    </a:spcAft>
                    <a:buClrTx/>
                    <a:buSzTx/>
                    <a:buFontTx/>
                    <a:buNone/>
                    <a:tabLst/>
                    <a:defRPr/>
                  </a:pPr>
                  <a:endParaRPr kumimoji="0" lang="en-US" sz="980" b="0" i="0" u="none" strike="noStrike" kern="0" cap="none" spc="0" normalizeH="0" baseline="0" noProof="0" dirty="0">
                    <a:ln>
                      <a:noFill/>
                    </a:ln>
                    <a:solidFill>
                      <a:srgbClr val="FFFFFF"/>
                    </a:solidFill>
                    <a:effectLst/>
                    <a:uLnTx/>
                    <a:uFillTx/>
                    <a:latin typeface="Segoe UI Light"/>
                    <a:ea typeface="+mn-ea"/>
                    <a:cs typeface="+mn-cs"/>
                  </a:endParaRPr>
                </a:p>
              </p:txBody>
            </p:sp>
          </p:grpSp>
          <p:grpSp>
            <p:nvGrpSpPr>
              <p:cNvPr id="208" name="Group 207"/>
              <p:cNvGrpSpPr/>
              <p:nvPr/>
            </p:nvGrpSpPr>
            <p:grpSpPr>
              <a:xfrm>
                <a:off x="7190049" y="4913552"/>
                <a:ext cx="502644" cy="565955"/>
                <a:chOff x="6542280" y="4810719"/>
                <a:chExt cx="498088" cy="560830"/>
              </a:xfrm>
            </p:grpSpPr>
            <p:sp>
              <p:nvSpPr>
                <p:cNvPr id="212" name="Oval 211"/>
                <p:cNvSpPr>
                  <a:spLocks noChangeArrowheads="1"/>
                </p:cNvSpPr>
                <p:nvPr/>
              </p:nvSpPr>
              <p:spPr bwMode="auto">
                <a:xfrm>
                  <a:off x="6855402" y="4810719"/>
                  <a:ext cx="138181" cy="126607"/>
                </a:xfrm>
                <a:prstGeom prst="ellipse">
                  <a:avLst/>
                </a:prstGeom>
                <a:solidFill>
                  <a:srgbClr val="96B7D9"/>
                </a:solidFill>
                <a:ln>
                  <a:noFill/>
                </a:ln>
                <a:extLst/>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78355" rtl="0" eaLnBrk="1" fontAlgn="auto" latinLnBrk="0" hangingPunct="1">
                    <a:lnSpc>
                      <a:spcPct val="100000"/>
                    </a:lnSpc>
                    <a:spcBef>
                      <a:spcPts val="0"/>
                    </a:spcBef>
                    <a:spcAft>
                      <a:spcPts val="0"/>
                    </a:spcAft>
                    <a:buClrTx/>
                    <a:buSzTx/>
                    <a:buFontTx/>
                    <a:buNone/>
                    <a:tabLst/>
                    <a:defRPr/>
                  </a:pPr>
                  <a:endParaRPr kumimoji="0" lang="en-US" sz="980" b="0" i="0" u="none" strike="noStrike" kern="0" cap="none" spc="0" normalizeH="0" baseline="0" noProof="0" dirty="0">
                    <a:ln>
                      <a:noFill/>
                    </a:ln>
                    <a:solidFill>
                      <a:srgbClr val="FFFFFF"/>
                    </a:solidFill>
                    <a:effectLst/>
                    <a:uLnTx/>
                    <a:uFillTx/>
                    <a:latin typeface="Segoe UI Light"/>
                    <a:ea typeface="+mn-ea"/>
                    <a:cs typeface="+mn-cs"/>
                  </a:endParaRPr>
                </a:p>
              </p:txBody>
            </p:sp>
            <p:sp>
              <p:nvSpPr>
                <p:cNvPr id="214" name="Freeform 213"/>
                <p:cNvSpPr>
                  <a:spLocks/>
                </p:cNvSpPr>
                <p:nvPr/>
              </p:nvSpPr>
              <p:spPr bwMode="auto">
                <a:xfrm>
                  <a:off x="6808617" y="4949196"/>
                  <a:ext cx="231751" cy="422353"/>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solidFill>
                  <a:srgbClr val="96B7D9"/>
                </a:solidFill>
                <a:ln>
                  <a:noFill/>
                </a:ln>
                <a:extLst/>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78355" rtl="0" eaLnBrk="1" fontAlgn="auto" latinLnBrk="0" hangingPunct="1">
                    <a:lnSpc>
                      <a:spcPct val="100000"/>
                    </a:lnSpc>
                    <a:spcBef>
                      <a:spcPts val="0"/>
                    </a:spcBef>
                    <a:spcAft>
                      <a:spcPts val="0"/>
                    </a:spcAft>
                    <a:buClrTx/>
                    <a:buSzTx/>
                    <a:buFontTx/>
                    <a:buNone/>
                    <a:tabLst/>
                    <a:defRPr/>
                  </a:pPr>
                  <a:endParaRPr kumimoji="0" lang="en-US" sz="980" b="0" i="0" u="none" strike="noStrike" kern="0" cap="none" spc="0" normalizeH="0" baseline="0" noProof="0" dirty="0">
                    <a:ln>
                      <a:noFill/>
                    </a:ln>
                    <a:solidFill>
                      <a:srgbClr val="FFFFFF"/>
                    </a:solidFill>
                    <a:effectLst/>
                    <a:uLnTx/>
                    <a:uFillTx/>
                    <a:latin typeface="Segoe UI Light"/>
                    <a:ea typeface="+mn-ea"/>
                    <a:cs typeface="+mn-cs"/>
                  </a:endParaRPr>
                </a:p>
              </p:txBody>
            </p:sp>
            <p:sp>
              <p:nvSpPr>
                <p:cNvPr id="215" name="Freeform 214"/>
                <p:cNvSpPr>
                  <a:spLocks noEditPoints="1"/>
                </p:cNvSpPr>
                <p:nvPr/>
              </p:nvSpPr>
              <p:spPr bwMode="auto">
                <a:xfrm>
                  <a:off x="6542280" y="5011834"/>
                  <a:ext cx="254472" cy="191720"/>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solidFill>
                  <a:srgbClr val="96B7D9"/>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89539" rtl="0" eaLnBrk="1" fontAlgn="auto" latinLnBrk="0" hangingPunct="1">
                    <a:lnSpc>
                      <a:spcPct val="100000"/>
                    </a:lnSpc>
                    <a:spcBef>
                      <a:spcPts val="0"/>
                    </a:spcBef>
                    <a:spcAft>
                      <a:spcPts val="0"/>
                    </a:spcAft>
                    <a:buClrTx/>
                    <a:buSzTx/>
                    <a:buFontTx/>
                    <a:buNone/>
                    <a:tabLst/>
                    <a:defRPr/>
                  </a:pPr>
                  <a:endParaRPr kumimoji="0" lang="en-US" sz="980" b="0" i="0" u="none" strike="noStrike" kern="0" cap="none" spc="0" normalizeH="0" baseline="0" noProof="0" dirty="0">
                    <a:ln>
                      <a:noFill/>
                    </a:ln>
                    <a:solidFill>
                      <a:srgbClr val="FFFFFF"/>
                    </a:solidFill>
                    <a:effectLst/>
                    <a:uLnTx/>
                    <a:uFillTx/>
                    <a:latin typeface="Segoe UI Light"/>
                    <a:ea typeface="+mn-ea"/>
                    <a:cs typeface="+mn-cs"/>
                  </a:endParaRPr>
                </a:p>
              </p:txBody>
            </p:sp>
          </p:grpSp>
        </p:grpSp>
        <p:cxnSp>
          <p:nvCxnSpPr>
            <p:cNvPr id="220" name="Straight Arrow Connector 219"/>
            <p:cNvCxnSpPr>
              <a:stCxn id="358" idx="8"/>
              <a:endCxn id="215" idx="7"/>
            </p:cNvCxnSpPr>
            <p:nvPr/>
          </p:nvCxnSpPr>
          <p:spPr>
            <a:xfrm flipV="1">
              <a:off x="6481340" y="1794016"/>
              <a:ext cx="826711" cy="7087"/>
            </a:xfrm>
            <a:prstGeom prst="straightConnector1">
              <a:avLst/>
            </a:prstGeom>
            <a:ln w="38100" cap="rnd">
              <a:solidFill>
                <a:schemeClr val="accent1">
                  <a:lumMod val="60000"/>
                  <a:lumOff val="40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TextBox 12"/>
            <p:cNvSpPr txBox="1">
              <a:spLocks noChangeArrowheads="1"/>
            </p:cNvSpPr>
            <p:nvPr/>
          </p:nvSpPr>
          <p:spPr bwMode="auto">
            <a:xfrm>
              <a:off x="4910898" y="2219236"/>
              <a:ext cx="12479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367"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en-US" sz="1176" b="1" i="0" u="none" strike="noStrike" kern="1200" cap="none" spc="0" normalizeH="0" baseline="0" noProof="0" dirty="0">
                  <a:ln>
                    <a:noFill/>
                  </a:ln>
                  <a:solidFill>
                    <a:srgbClr val="FFFFFF"/>
                  </a:solidFill>
                  <a:effectLst/>
                  <a:uLnTx/>
                  <a:uFillTx/>
                  <a:latin typeface="Segoe UI Light"/>
                  <a:ea typeface="+mn-ea"/>
                  <a:cs typeface="Segoe UI" panose="020B0502040204020203" pitchFamily="34" charset="0"/>
                </a:rPr>
                <a:t>Microsoft Azure</a:t>
              </a:r>
            </a:p>
          </p:txBody>
        </p:sp>
      </p:grpSp>
      <p:grpSp>
        <p:nvGrpSpPr>
          <p:cNvPr id="7" name="Group 6"/>
          <p:cNvGrpSpPr/>
          <p:nvPr/>
        </p:nvGrpSpPr>
        <p:grpSpPr>
          <a:xfrm>
            <a:off x="343941" y="2839402"/>
            <a:ext cx="6026713" cy="1726233"/>
            <a:chOff x="274638" y="2803214"/>
            <a:chExt cx="6147561" cy="1760848"/>
          </a:xfrm>
        </p:grpSpPr>
        <p:sp>
          <p:nvSpPr>
            <p:cNvPr id="295" name="TextBox 294"/>
            <p:cNvSpPr txBox="1"/>
            <p:nvPr/>
          </p:nvSpPr>
          <p:spPr>
            <a:xfrm>
              <a:off x="274638" y="2803214"/>
              <a:ext cx="2719399" cy="572464"/>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49" normalizeH="0" baseline="0" noProof="0" dirty="0">
                  <a:ln>
                    <a:noFill/>
                  </a:ln>
                  <a:solidFill>
                    <a:srgbClr val="FFFFFF"/>
                  </a:solidFill>
                  <a:effectLst/>
                  <a:uLnTx/>
                  <a:uFillTx/>
                  <a:latin typeface="Segoe UI"/>
                  <a:ea typeface="+mn-ea"/>
                  <a:cs typeface="+mn-cs"/>
                </a:rPr>
                <a:t>SQL Backup/Recovery</a:t>
              </a:r>
            </a:p>
          </p:txBody>
        </p:sp>
        <p:sp>
          <p:nvSpPr>
            <p:cNvPr id="299" name="Freeform 128"/>
            <p:cNvSpPr>
              <a:spLocks noChangeAspect="1"/>
            </p:cNvSpPr>
            <p:nvPr/>
          </p:nvSpPr>
          <p:spPr bwMode="black">
            <a:xfrm>
              <a:off x="4520943" y="3199834"/>
              <a:ext cx="1901256" cy="105028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28575">
              <a:solidFill>
                <a:schemeClr val="accent1">
                  <a:lumMod val="60000"/>
                  <a:lumOff val="40000"/>
                </a:schemeClr>
              </a:solidFill>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20" name="Group 19"/>
            <p:cNvGrpSpPr/>
            <p:nvPr/>
          </p:nvGrpSpPr>
          <p:grpSpPr>
            <a:xfrm>
              <a:off x="329327" y="3576070"/>
              <a:ext cx="754035" cy="626357"/>
              <a:chOff x="329327" y="3293932"/>
              <a:chExt cx="754035" cy="626357"/>
            </a:xfrm>
          </p:grpSpPr>
          <p:pic>
            <p:nvPicPr>
              <p:cNvPr id="296" name="Picture 295"/>
              <p:cNvPicPr>
                <a:picLocks noChangeAspect="1"/>
              </p:cNvPicPr>
              <p:nvPr/>
            </p:nvPicPr>
            <p:blipFill>
              <a:blip r:embed="rId6"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29327" y="3728654"/>
                <a:ext cx="754035" cy="191635"/>
              </a:xfrm>
              <a:prstGeom prst="rect">
                <a:avLst/>
              </a:prstGeom>
            </p:spPr>
          </p:pic>
          <p:pic>
            <p:nvPicPr>
              <p:cNvPr id="328" name="Picture 32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51107" y="3293932"/>
                <a:ext cx="310474" cy="402692"/>
              </a:xfrm>
              <a:prstGeom prst="rect">
                <a:avLst/>
              </a:prstGeom>
            </p:spPr>
          </p:pic>
        </p:grpSp>
        <p:sp>
          <p:nvSpPr>
            <p:cNvPr id="334" name="TextBox 124"/>
            <p:cNvSpPr txBox="1"/>
            <p:nvPr/>
          </p:nvSpPr>
          <p:spPr>
            <a:xfrm>
              <a:off x="2843587" y="3460433"/>
              <a:ext cx="1900151" cy="619925"/>
            </a:xfrm>
            <a:prstGeom prst="rect">
              <a:avLst/>
            </a:prstGeom>
            <a:noFill/>
          </p:spPr>
          <p:txBody>
            <a:bodyPr wrap="square" lIns="108830" tIns="54414" rIns="108830" bIns="5441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SQL Backup tool for legacy</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Manual Console Backup</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Managed Backups</a:t>
              </a:r>
            </a:p>
          </p:txBody>
        </p:sp>
        <p:grpSp>
          <p:nvGrpSpPr>
            <p:cNvPr id="31" name="Group 30"/>
            <p:cNvGrpSpPr/>
            <p:nvPr/>
          </p:nvGrpSpPr>
          <p:grpSpPr>
            <a:xfrm>
              <a:off x="1131290" y="3420434"/>
              <a:ext cx="1667085" cy="766820"/>
              <a:chOff x="1131290" y="3138296"/>
              <a:chExt cx="1667085" cy="766820"/>
            </a:xfrm>
          </p:grpSpPr>
          <p:cxnSp>
            <p:nvCxnSpPr>
              <p:cNvPr id="335" name="Straight Arrow Connector 334"/>
              <p:cNvCxnSpPr/>
              <p:nvPr/>
            </p:nvCxnSpPr>
            <p:spPr>
              <a:xfrm flipV="1">
                <a:off x="1156529" y="3379739"/>
                <a:ext cx="1641846" cy="20871"/>
              </a:xfrm>
              <a:prstGeom prst="straightConnector1">
                <a:avLst/>
              </a:prstGeom>
              <a:ln w="38100" cap="rnd">
                <a:solidFill>
                  <a:schemeClr val="accent1">
                    <a:lumMod val="60000"/>
                    <a:lumOff val="4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p:cNvCxnSpPr/>
              <p:nvPr/>
            </p:nvCxnSpPr>
            <p:spPr>
              <a:xfrm flipH="1" flipV="1">
                <a:off x="1131290" y="3620613"/>
                <a:ext cx="1620257" cy="6837"/>
              </a:xfrm>
              <a:prstGeom prst="straightConnector1">
                <a:avLst/>
              </a:prstGeom>
              <a:ln w="38100" cap="rnd">
                <a:solidFill>
                  <a:schemeClr val="accent1">
                    <a:lumMod val="60000"/>
                    <a:lumOff val="4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337" name="TextBox 124"/>
              <p:cNvSpPr txBox="1"/>
              <p:nvPr/>
            </p:nvSpPr>
            <p:spPr>
              <a:xfrm>
                <a:off x="1137890" y="3138296"/>
                <a:ext cx="1582039" cy="281371"/>
              </a:xfrm>
              <a:prstGeom prst="rect">
                <a:avLst/>
              </a:prstGeom>
              <a:noFill/>
            </p:spPr>
            <p:txBody>
              <a:bodyPr wrap="square" lIns="108830" tIns="54414" rIns="108830" bIns="5441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Management Portal</a:t>
                </a:r>
              </a:p>
            </p:txBody>
          </p:sp>
          <p:sp>
            <p:nvSpPr>
              <p:cNvPr id="338" name="TextBox 124"/>
              <p:cNvSpPr txBox="1"/>
              <p:nvPr/>
            </p:nvSpPr>
            <p:spPr>
              <a:xfrm>
                <a:off x="1148800" y="3623745"/>
                <a:ext cx="1634637" cy="281371"/>
              </a:xfrm>
              <a:prstGeom prst="rect">
                <a:avLst/>
              </a:prstGeom>
              <a:noFill/>
            </p:spPr>
            <p:txBody>
              <a:bodyPr wrap="square" lIns="108830" tIns="54414" rIns="108830" bIns="5441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VPN / Encrypted Data</a:t>
                </a:r>
              </a:p>
            </p:txBody>
          </p:sp>
        </p:grpSp>
        <p:pic>
          <p:nvPicPr>
            <p:cNvPr id="339" name="Picture 338"/>
            <p:cNvPicPr>
              <a:picLocks noChangeAspect="1"/>
            </p:cNvPicPr>
            <p:nvPr/>
          </p:nvPicPr>
          <p:blipFill>
            <a:blip r:embed="rId6"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039372" y="3966377"/>
              <a:ext cx="754035" cy="191635"/>
            </a:xfrm>
            <a:prstGeom prst="rect">
              <a:avLst/>
            </a:prstGeom>
          </p:spPr>
        </p:pic>
        <p:pic>
          <p:nvPicPr>
            <p:cNvPr id="340" name="Picture 339"/>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5261152" y="3531923"/>
              <a:ext cx="310474" cy="402692"/>
            </a:xfrm>
            <a:prstGeom prst="rect">
              <a:avLst/>
            </a:prstGeom>
          </p:spPr>
        </p:pic>
        <p:sp>
          <p:nvSpPr>
            <p:cNvPr id="78" name="TextBox 12"/>
            <p:cNvSpPr txBox="1">
              <a:spLocks noChangeArrowheads="1"/>
            </p:cNvSpPr>
            <p:nvPr/>
          </p:nvSpPr>
          <p:spPr bwMode="auto">
            <a:xfrm>
              <a:off x="4846638" y="4287063"/>
              <a:ext cx="12479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367"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en-US" sz="1176" b="1" i="0" u="none" strike="noStrike" kern="1200" cap="none" spc="0" normalizeH="0" baseline="0" noProof="0" dirty="0">
                  <a:ln>
                    <a:noFill/>
                  </a:ln>
                  <a:solidFill>
                    <a:srgbClr val="FFFFFF"/>
                  </a:solidFill>
                  <a:effectLst/>
                  <a:uLnTx/>
                  <a:uFillTx/>
                  <a:latin typeface="Segoe UI Light"/>
                  <a:ea typeface="+mn-ea"/>
                  <a:cs typeface="Segoe UI" panose="020B0502040204020203" pitchFamily="34" charset="0"/>
                </a:rPr>
                <a:t>Microsoft Azure</a:t>
              </a:r>
            </a:p>
          </p:txBody>
        </p:sp>
      </p:grpSp>
      <p:grpSp>
        <p:nvGrpSpPr>
          <p:cNvPr id="8" name="Group 7"/>
          <p:cNvGrpSpPr/>
          <p:nvPr/>
        </p:nvGrpSpPr>
        <p:grpSpPr>
          <a:xfrm>
            <a:off x="343941" y="4830916"/>
            <a:ext cx="7700565" cy="1660869"/>
            <a:chOff x="333779" y="4817623"/>
            <a:chExt cx="7854977" cy="1694173"/>
          </a:xfrm>
        </p:grpSpPr>
        <p:sp>
          <p:nvSpPr>
            <p:cNvPr id="343" name="TextBox 342"/>
            <p:cNvSpPr txBox="1"/>
            <p:nvPr/>
          </p:nvSpPr>
          <p:spPr>
            <a:xfrm>
              <a:off x="333779" y="4817623"/>
              <a:ext cx="2945358" cy="572464"/>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49" normalizeH="0" baseline="0" noProof="0" dirty="0">
                  <a:ln>
                    <a:noFill/>
                  </a:ln>
                  <a:solidFill>
                    <a:srgbClr val="FFFFFF"/>
                  </a:solidFill>
                  <a:effectLst/>
                  <a:uLnTx/>
                  <a:uFillTx/>
                  <a:latin typeface="Segoe UI"/>
                  <a:ea typeface="+mn-ea"/>
                  <a:cs typeface="+mn-cs"/>
                </a:rPr>
                <a:t>SQL Business Continuity</a:t>
              </a:r>
            </a:p>
          </p:txBody>
        </p:sp>
        <p:sp>
          <p:nvSpPr>
            <p:cNvPr id="346" name="Freeform 128"/>
            <p:cNvSpPr>
              <a:spLocks noChangeAspect="1"/>
            </p:cNvSpPr>
            <p:nvPr/>
          </p:nvSpPr>
          <p:spPr bwMode="black">
            <a:xfrm>
              <a:off x="4540669" y="5151179"/>
              <a:ext cx="1901256" cy="105028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28575">
              <a:solidFill>
                <a:schemeClr val="accent1">
                  <a:lumMod val="60000"/>
                  <a:lumOff val="40000"/>
                </a:schemeClr>
              </a:solidFill>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54" name="Picture 353"/>
            <p:cNvPicPr>
              <a:picLocks noChangeAspect="1"/>
            </p:cNvPicPr>
            <p:nvPr/>
          </p:nvPicPr>
          <p:blipFill>
            <a:blip r:embed="rId6"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079485" y="5930605"/>
              <a:ext cx="754035" cy="191635"/>
            </a:xfrm>
            <a:prstGeom prst="rect">
              <a:avLst/>
            </a:prstGeom>
          </p:spPr>
        </p:pic>
        <p:pic>
          <p:nvPicPr>
            <p:cNvPr id="355" name="Picture 354"/>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5301266" y="5499032"/>
              <a:ext cx="310474" cy="402692"/>
            </a:xfrm>
            <a:prstGeom prst="rect">
              <a:avLst/>
            </a:prstGeom>
          </p:spPr>
        </p:pic>
        <p:grpSp>
          <p:nvGrpSpPr>
            <p:cNvPr id="21" name="Group 20"/>
            <p:cNvGrpSpPr/>
            <p:nvPr/>
          </p:nvGrpSpPr>
          <p:grpSpPr>
            <a:xfrm>
              <a:off x="388468" y="5294846"/>
              <a:ext cx="754035" cy="858926"/>
              <a:chOff x="388468" y="5090652"/>
              <a:chExt cx="754035" cy="858926"/>
            </a:xfrm>
          </p:grpSpPr>
          <p:pic>
            <p:nvPicPr>
              <p:cNvPr id="344" name="Picture 343"/>
              <p:cNvPicPr>
                <a:picLocks noChangeAspect="1"/>
              </p:cNvPicPr>
              <p:nvPr/>
            </p:nvPicPr>
            <p:blipFill>
              <a:blip r:embed="rId6"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88468" y="5757943"/>
                <a:ext cx="754035" cy="191635"/>
              </a:xfrm>
              <a:prstGeom prst="rect">
                <a:avLst/>
              </a:prstGeom>
            </p:spPr>
          </p:pic>
          <p:pic>
            <p:nvPicPr>
              <p:cNvPr id="348" name="Picture 34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10248" y="5363637"/>
                <a:ext cx="310474" cy="402692"/>
              </a:xfrm>
              <a:prstGeom prst="rect">
                <a:avLst/>
              </a:prstGeom>
            </p:spPr>
          </p:pic>
          <p:sp>
            <p:nvSpPr>
              <p:cNvPr id="356" name="TextBox 124"/>
              <p:cNvSpPr txBox="1"/>
              <p:nvPr/>
            </p:nvSpPr>
            <p:spPr>
              <a:xfrm>
                <a:off x="418996" y="5090652"/>
                <a:ext cx="692978" cy="281371"/>
              </a:xfrm>
              <a:prstGeom prst="rect">
                <a:avLst/>
              </a:prstGeom>
              <a:noFill/>
            </p:spPr>
            <p:txBody>
              <a:bodyPr wrap="square" lIns="108830" tIns="54414" rIns="108830" bIns="5441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Primary</a:t>
                </a:r>
              </a:p>
            </p:txBody>
          </p:sp>
        </p:grpSp>
        <p:sp>
          <p:nvSpPr>
            <p:cNvPr id="360" name="TextBox 124"/>
            <p:cNvSpPr txBox="1"/>
            <p:nvPr/>
          </p:nvSpPr>
          <p:spPr>
            <a:xfrm>
              <a:off x="4994033" y="5289779"/>
              <a:ext cx="924940" cy="281371"/>
            </a:xfrm>
            <a:prstGeom prst="rect">
              <a:avLst/>
            </a:prstGeom>
            <a:noFill/>
          </p:spPr>
          <p:txBody>
            <a:bodyPr wrap="square" lIns="108830" tIns="54414" rIns="108830" bIns="5441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Secondary</a:t>
              </a:r>
            </a:p>
          </p:txBody>
        </p:sp>
        <p:grpSp>
          <p:nvGrpSpPr>
            <p:cNvPr id="36" name="Group 35"/>
            <p:cNvGrpSpPr/>
            <p:nvPr/>
          </p:nvGrpSpPr>
          <p:grpSpPr>
            <a:xfrm>
              <a:off x="1151092" y="5324481"/>
              <a:ext cx="1998772" cy="948246"/>
              <a:chOff x="1151092" y="5120287"/>
              <a:chExt cx="1998772" cy="948246"/>
            </a:xfrm>
          </p:grpSpPr>
          <p:grpSp>
            <p:nvGrpSpPr>
              <p:cNvPr id="13" name="Group 12"/>
              <p:cNvGrpSpPr/>
              <p:nvPr/>
            </p:nvGrpSpPr>
            <p:grpSpPr>
              <a:xfrm>
                <a:off x="1180607" y="5409028"/>
                <a:ext cx="1939742" cy="365914"/>
                <a:chOff x="1173948" y="5409028"/>
                <a:chExt cx="1641846" cy="365914"/>
              </a:xfrm>
            </p:grpSpPr>
            <p:cxnSp>
              <p:nvCxnSpPr>
                <p:cNvPr id="350" name="Straight Arrow Connector 349"/>
                <p:cNvCxnSpPr/>
                <p:nvPr/>
              </p:nvCxnSpPr>
              <p:spPr>
                <a:xfrm flipV="1">
                  <a:off x="1173948" y="5409028"/>
                  <a:ext cx="1641846" cy="20871"/>
                </a:xfrm>
                <a:prstGeom prst="straightConnector1">
                  <a:avLst/>
                </a:prstGeom>
                <a:ln w="38100" cap="rnd">
                  <a:solidFill>
                    <a:schemeClr val="accent1">
                      <a:lumMod val="60000"/>
                      <a:lumOff val="4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350"/>
                <p:cNvCxnSpPr/>
                <p:nvPr/>
              </p:nvCxnSpPr>
              <p:spPr>
                <a:xfrm flipH="1" flipV="1">
                  <a:off x="1173948" y="5768105"/>
                  <a:ext cx="1620257" cy="6837"/>
                </a:xfrm>
                <a:prstGeom prst="straightConnector1">
                  <a:avLst/>
                </a:prstGeom>
                <a:ln w="38100" cap="rnd">
                  <a:solidFill>
                    <a:schemeClr val="accent1">
                      <a:lumMod val="60000"/>
                      <a:lumOff val="4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52" name="TextBox 124"/>
              <p:cNvSpPr txBox="1"/>
              <p:nvPr/>
            </p:nvSpPr>
            <p:spPr>
              <a:xfrm>
                <a:off x="1280654" y="5120287"/>
                <a:ext cx="1739649" cy="281371"/>
              </a:xfrm>
              <a:prstGeom prst="rect">
                <a:avLst/>
              </a:prstGeom>
              <a:noFill/>
            </p:spPr>
            <p:txBody>
              <a:bodyPr wrap="square" lIns="108830" tIns="54414" rIns="108830" bIns="5441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Asynchronous Commit</a:t>
                </a:r>
              </a:p>
            </p:txBody>
          </p:sp>
          <p:sp>
            <p:nvSpPr>
              <p:cNvPr id="353" name="TextBox 124"/>
              <p:cNvSpPr txBox="1"/>
              <p:nvPr/>
            </p:nvSpPr>
            <p:spPr>
              <a:xfrm>
                <a:off x="1151092" y="5787162"/>
                <a:ext cx="1998772" cy="281371"/>
              </a:xfrm>
              <a:prstGeom prst="rect">
                <a:avLst/>
              </a:prstGeom>
              <a:noFill/>
            </p:spPr>
            <p:txBody>
              <a:bodyPr wrap="square" lIns="108830" tIns="54414" rIns="108830" bIns="5441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Console 2014 / Scripts 2012</a:t>
                </a:r>
              </a:p>
            </p:txBody>
          </p:sp>
          <p:sp>
            <p:nvSpPr>
              <p:cNvPr id="76" name="Rectangle 75"/>
              <p:cNvSpPr/>
              <p:nvPr/>
            </p:nvSpPr>
            <p:spPr>
              <a:xfrm>
                <a:off x="1900138" y="5462004"/>
                <a:ext cx="500682" cy="263390"/>
              </a:xfrm>
              <a:prstGeom prst="rect">
                <a:avLst/>
              </a:prstGeom>
            </p:spPr>
            <p:txBody>
              <a:bodyPr wrap="non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VPN </a:t>
                </a:r>
              </a:p>
            </p:txBody>
          </p:sp>
        </p:grpSp>
        <p:sp>
          <p:nvSpPr>
            <p:cNvPr id="363" name="TextBox 124"/>
            <p:cNvSpPr txBox="1"/>
            <p:nvPr/>
          </p:nvSpPr>
          <p:spPr>
            <a:xfrm>
              <a:off x="3111843" y="5432208"/>
              <a:ext cx="1447137" cy="789203"/>
            </a:xfrm>
            <a:prstGeom prst="rect">
              <a:avLst/>
            </a:prstGeom>
            <a:noFill/>
          </p:spPr>
          <p:txBody>
            <a:bodyPr wrap="square" lIns="108830" tIns="54414" rIns="108830" bIns="5441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Backup</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Availability Groups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Periodic Snapshots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Geo Replication</a:t>
              </a:r>
            </a:p>
          </p:txBody>
        </p:sp>
        <p:cxnSp>
          <p:nvCxnSpPr>
            <p:cNvPr id="199" name="Straight Arrow Connector 198"/>
            <p:cNvCxnSpPr>
              <a:stCxn id="355" idx="3"/>
              <a:endCxn id="196" idx="1"/>
            </p:cNvCxnSpPr>
            <p:nvPr/>
          </p:nvCxnSpPr>
          <p:spPr>
            <a:xfrm flipV="1">
              <a:off x="5611740" y="5408015"/>
              <a:ext cx="1022964" cy="292363"/>
            </a:xfrm>
            <a:prstGeom prst="straightConnector1">
              <a:avLst/>
            </a:prstGeom>
            <a:ln w="38100" cap="rnd">
              <a:solidFill>
                <a:schemeClr val="accent1">
                  <a:lumMod val="60000"/>
                  <a:lumOff val="4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stCxn id="355" idx="3"/>
              <a:endCxn id="197" idx="1"/>
            </p:cNvCxnSpPr>
            <p:nvPr/>
          </p:nvCxnSpPr>
          <p:spPr>
            <a:xfrm>
              <a:off x="5611740" y="5700378"/>
              <a:ext cx="1024283" cy="357576"/>
            </a:xfrm>
            <a:prstGeom prst="straightConnector1">
              <a:avLst/>
            </a:prstGeom>
            <a:ln w="38100" cap="rnd">
              <a:solidFill>
                <a:schemeClr val="accent1">
                  <a:lumMod val="60000"/>
                  <a:lumOff val="4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6634704" y="5206669"/>
              <a:ext cx="1548401" cy="402692"/>
              <a:chOff x="6520201" y="4906963"/>
              <a:chExt cx="1548401" cy="402692"/>
            </a:xfrm>
          </p:grpSpPr>
          <p:pic>
            <p:nvPicPr>
              <p:cNvPr id="196" name="Picture 195"/>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520201" y="4906963"/>
                <a:ext cx="310474" cy="402692"/>
              </a:xfrm>
              <a:prstGeom prst="rect">
                <a:avLst/>
              </a:prstGeom>
            </p:spPr>
          </p:pic>
          <p:sp>
            <p:nvSpPr>
              <p:cNvPr id="42" name="Rectangle 41"/>
              <p:cNvSpPr/>
              <p:nvPr/>
            </p:nvSpPr>
            <p:spPr>
              <a:xfrm>
                <a:off x="6782673" y="4977504"/>
                <a:ext cx="1285929" cy="261610"/>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Disaster Recovery</a:t>
                </a:r>
              </a:p>
            </p:txBody>
          </p:sp>
        </p:grpSp>
        <p:grpSp>
          <p:nvGrpSpPr>
            <p:cNvPr id="45" name="Group 44"/>
            <p:cNvGrpSpPr/>
            <p:nvPr/>
          </p:nvGrpSpPr>
          <p:grpSpPr>
            <a:xfrm>
              <a:off x="6636023" y="5856608"/>
              <a:ext cx="1552733" cy="402692"/>
              <a:chOff x="6520201" y="5573596"/>
              <a:chExt cx="1552733" cy="402692"/>
            </a:xfrm>
          </p:grpSpPr>
          <p:pic>
            <p:nvPicPr>
              <p:cNvPr id="197" name="Picture 196"/>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520201" y="5573596"/>
                <a:ext cx="310474" cy="402692"/>
              </a:xfrm>
              <a:prstGeom prst="rect">
                <a:avLst/>
              </a:prstGeom>
            </p:spPr>
          </p:pic>
          <p:sp>
            <p:nvSpPr>
              <p:cNvPr id="44" name="Rectangle 43"/>
              <p:cNvSpPr/>
              <p:nvPr/>
            </p:nvSpPr>
            <p:spPr>
              <a:xfrm>
                <a:off x="6791814" y="5644137"/>
                <a:ext cx="1281120" cy="261610"/>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solidFill>
                      <a:srgbClr val="FFFFFF"/>
                    </a:solidFill>
                    <a:effectLst/>
                    <a:uLnTx/>
                    <a:uFillTx/>
                    <a:latin typeface="Segoe UI"/>
                    <a:ea typeface="+mn-ea"/>
                    <a:cs typeface="+mn-cs"/>
                  </a:rPr>
                  <a:t>Powering BI Apps</a:t>
                </a:r>
              </a:p>
            </p:txBody>
          </p:sp>
        </p:grpSp>
        <p:sp>
          <p:nvSpPr>
            <p:cNvPr id="79" name="TextBox 12"/>
            <p:cNvSpPr txBox="1">
              <a:spLocks noChangeArrowheads="1"/>
            </p:cNvSpPr>
            <p:nvPr/>
          </p:nvSpPr>
          <p:spPr bwMode="auto">
            <a:xfrm>
              <a:off x="4867705" y="6234797"/>
              <a:ext cx="12479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367"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en-US" sz="1176" b="1" i="0" u="none" strike="noStrike" kern="1200" cap="none" spc="0" normalizeH="0" baseline="0" noProof="0" dirty="0">
                  <a:ln>
                    <a:noFill/>
                  </a:ln>
                  <a:solidFill>
                    <a:srgbClr val="FFFFFF"/>
                  </a:solidFill>
                  <a:effectLst/>
                  <a:uLnTx/>
                  <a:uFillTx/>
                  <a:latin typeface="Segoe UI Light"/>
                  <a:ea typeface="+mn-ea"/>
                  <a:cs typeface="Segoe UI" panose="020B0502040204020203" pitchFamily="34" charset="0"/>
                </a:rPr>
                <a:t>Microsoft Azure</a:t>
              </a:r>
            </a:p>
          </p:txBody>
        </p:sp>
      </p:grpSp>
    </p:spTree>
    <p:extLst>
      <p:ext uri="{BB962C8B-B14F-4D97-AF65-F5344CB8AC3E}">
        <p14:creationId xmlns:p14="http://schemas.microsoft.com/office/powerpoint/2010/main" val="2221894058"/>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5400" dirty="0">
                <a:solidFill>
                  <a:schemeClr val="bg1"/>
                </a:solidFill>
              </a:rPr>
              <a:t>SQL Server Stretch-database</a:t>
            </a:r>
            <a:endParaRPr lang="en-US" dirty="0"/>
          </a:p>
        </p:txBody>
      </p:sp>
      <p:pic>
        <p:nvPicPr>
          <p:cNvPr id="1026" name="Picture 2" descr="Enabling Stretch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253" y="1562010"/>
            <a:ext cx="8607039" cy="484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584360"/>
      </p:ext>
    </p:extLst>
  </p:cSld>
  <p:clrMapOvr>
    <a:masterClrMapping/>
  </p:clrMapOvr>
  <p:transition advClick="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5400" dirty="0">
                <a:solidFill>
                  <a:schemeClr val="bg1"/>
                </a:solidFill>
              </a:rPr>
              <a:t>SQL Server managed backups to Azure</a:t>
            </a:r>
            <a:endParaRPr lang="en-US" dirty="0"/>
          </a:p>
        </p:txBody>
      </p:sp>
      <p:pic>
        <p:nvPicPr>
          <p:cNvPr id="2050" name="Picture 2" descr="Image result for sql server 2016 managed back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982" y="1830358"/>
            <a:ext cx="7693084" cy="4328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177193"/>
      </p:ext>
    </p:extLst>
  </p:cSld>
  <p:clrMapOvr>
    <a:masterClrMapping/>
  </p:clrMapOvr>
  <p:transition advClick="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199" y="936782"/>
            <a:ext cx="8549689" cy="1224931"/>
          </a:xfrm>
          <a:prstGeom prst="rect">
            <a:avLst/>
          </a:prstGeom>
          <a:noFill/>
        </p:spPr>
        <p:txBody>
          <a:bodyPr wrap="none" lIns="243828" tIns="195062" rIns="243828" bIns="195062"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Enhanced Backups to Azure</a:t>
            </a:r>
          </a:p>
        </p:txBody>
      </p:sp>
      <p:sp>
        <p:nvSpPr>
          <p:cNvPr id="2" name="TextBox 1"/>
          <p:cNvSpPr txBox="1"/>
          <p:nvPr/>
        </p:nvSpPr>
        <p:spPr>
          <a:xfrm>
            <a:off x="193288" y="2405721"/>
            <a:ext cx="309354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40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File-Snapshot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40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Backups - Mechanism</a:t>
            </a:r>
          </a:p>
        </p:txBody>
      </p:sp>
      <p:pic>
        <p:nvPicPr>
          <p:cNvPr id="1026" name="Picture 2" descr="architecture of snapshot fea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278" y="1986478"/>
            <a:ext cx="7305215" cy="39615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553699" y="6280335"/>
            <a:ext cx="192542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dirty="0">
                <a:ln>
                  <a:noFill/>
                </a:ln>
                <a:solidFill>
                  <a:prstClr val="white"/>
                </a:solidFill>
                <a:effectLst/>
                <a:uLnTx/>
                <a:uFillTx/>
                <a:latin typeface="Calibri" panose="020F0502020204030204"/>
                <a:ea typeface="+mn-ea"/>
                <a:cs typeface="+mn-cs"/>
              </a:rPr>
              <a:t>From MSDN</a:t>
            </a:r>
          </a:p>
        </p:txBody>
      </p:sp>
    </p:spTree>
    <p:extLst>
      <p:ext uri="{BB962C8B-B14F-4D97-AF65-F5344CB8AC3E}">
        <p14:creationId xmlns:p14="http://schemas.microsoft.com/office/powerpoint/2010/main" val="214149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553699" y="6280335"/>
            <a:ext cx="192542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dirty="0">
                <a:ln>
                  <a:noFill/>
                </a:ln>
                <a:solidFill>
                  <a:prstClr val="white"/>
                </a:solidFill>
                <a:effectLst/>
                <a:uLnTx/>
                <a:uFillTx/>
                <a:latin typeface="Calibri" panose="020F0502020204030204"/>
                <a:ea typeface="+mn-ea"/>
                <a:cs typeface="+mn-cs"/>
              </a:rPr>
              <a:t>From MSDN</a:t>
            </a:r>
          </a:p>
        </p:txBody>
      </p:sp>
      <p:pic>
        <p:nvPicPr>
          <p:cNvPr id="4" name="Billede 3"/>
          <p:cNvPicPr>
            <a:picLocks noChangeAspect="1"/>
          </p:cNvPicPr>
          <p:nvPr/>
        </p:nvPicPr>
        <p:blipFill>
          <a:blip r:embed="rId3"/>
          <a:stretch>
            <a:fillRect/>
          </a:stretch>
        </p:blipFill>
        <p:spPr>
          <a:xfrm>
            <a:off x="0" y="-67112"/>
            <a:ext cx="12190960" cy="6858000"/>
          </a:xfrm>
          <a:prstGeom prst="rect">
            <a:avLst/>
          </a:prstGeom>
        </p:spPr>
      </p:pic>
    </p:spTree>
    <p:extLst>
      <p:ext uri="{BB962C8B-B14F-4D97-AF65-F5344CB8AC3E}">
        <p14:creationId xmlns:p14="http://schemas.microsoft.com/office/powerpoint/2010/main" val="4288075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GXFY15 GS Template - white layout">
  <a:themeElements>
    <a:clrScheme name="Custom 7">
      <a:dk1>
        <a:srgbClr val="505050"/>
      </a:dk1>
      <a:lt1>
        <a:srgbClr val="FFFFFF"/>
      </a:lt1>
      <a:dk2>
        <a:srgbClr val="002050"/>
      </a:dk2>
      <a:lt2>
        <a:srgbClr val="D2D2D2"/>
      </a:lt2>
      <a:accent1>
        <a:srgbClr val="0072C6"/>
      </a:accent1>
      <a:accent2>
        <a:srgbClr val="4668C5"/>
      </a:accent2>
      <a:accent3>
        <a:srgbClr val="00188F"/>
      </a:accent3>
      <a:accent4>
        <a:srgbClr val="008272"/>
      </a:accent4>
      <a:accent5>
        <a:srgbClr val="68217A"/>
      </a:accent5>
      <a:accent6>
        <a:srgbClr val="007233"/>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3" id="{8DFC0E8C-F612-43D4-B8FC-667019544AE0}" vid="{994DF28D-DE75-4646-8A9A-D8C01370DE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226</Words>
  <Application>Microsoft Office PowerPoint</Application>
  <PresentationFormat>Widescreen</PresentationFormat>
  <Paragraphs>46</Paragraphs>
  <Slides>5</Slides>
  <Notes>3</Notes>
  <HiddenSlides>0</HiddenSlides>
  <MMClips>0</MMClips>
  <ScaleCrop>false</ScaleCrop>
  <HeadingPairs>
    <vt:vector size="6" baseType="variant">
      <vt:variant>
        <vt:lpstr>Benyttede skrifttyper</vt:lpstr>
      </vt:variant>
      <vt:variant>
        <vt:i4>8</vt:i4>
      </vt:variant>
      <vt:variant>
        <vt:lpstr>Tema</vt:lpstr>
      </vt:variant>
      <vt:variant>
        <vt:i4>2</vt:i4>
      </vt:variant>
      <vt:variant>
        <vt:lpstr>Slidetitler</vt:lpstr>
      </vt:variant>
      <vt:variant>
        <vt:i4>5</vt:i4>
      </vt:variant>
    </vt:vector>
  </HeadingPairs>
  <TitlesOfParts>
    <vt:vector size="15" baseType="lpstr">
      <vt:lpstr>Arial</vt:lpstr>
      <vt:lpstr>Calibri</vt:lpstr>
      <vt:lpstr>Calibri Light</vt:lpstr>
      <vt:lpstr>Consolas</vt:lpstr>
      <vt:lpstr>Segoe Light</vt:lpstr>
      <vt:lpstr>Segoe UI</vt:lpstr>
      <vt:lpstr>Segoe UI Light</vt:lpstr>
      <vt:lpstr>Wingdings</vt:lpstr>
      <vt:lpstr>MGXFY15 GS Template - white layout</vt:lpstr>
      <vt:lpstr>Office Theme</vt:lpstr>
      <vt:lpstr>SQL Server Hybrid Cloud Scenarios</vt:lpstr>
      <vt:lpstr>SQL Server Stretch-database</vt:lpstr>
      <vt:lpstr>SQL Server managed backups to Azure</vt:lpstr>
      <vt:lpstr>PowerPoint-præsentation</vt:lpstr>
      <vt:lpstr>PowerPoint-præsentation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Raoul Illyes</dc:creator>
  <cp:lastModifiedBy>Raoul Illyes</cp:lastModifiedBy>
  <cp:revision>6</cp:revision>
  <dcterms:created xsi:type="dcterms:W3CDTF">2017-02-08T12:10:14Z</dcterms:created>
  <dcterms:modified xsi:type="dcterms:W3CDTF">2017-05-08T14:27:06Z</dcterms:modified>
</cp:coreProperties>
</file>