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98F08-C427-4EBB-8A0B-D67654908871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B2808-F59E-4F1D-8064-2B0D776AF2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955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98F08-C427-4EBB-8A0B-D67654908871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B2808-F59E-4F1D-8064-2B0D776AF2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766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98F08-C427-4EBB-8A0B-D67654908871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B2808-F59E-4F1D-8064-2B0D776AF2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466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98F08-C427-4EBB-8A0B-D67654908871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B2808-F59E-4F1D-8064-2B0D776AF2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332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98F08-C427-4EBB-8A0B-D67654908871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B2808-F59E-4F1D-8064-2B0D776AF2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039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98F08-C427-4EBB-8A0B-D67654908871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B2808-F59E-4F1D-8064-2B0D776AF2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004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98F08-C427-4EBB-8A0B-D67654908871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B2808-F59E-4F1D-8064-2B0D776AF2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514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98F08-C427-4EBB-8A0B-D67654908871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B2808-F59E-4F1D-8064-2B0D776AF2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14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98F08-C427-4EBB-8A0B-D67654908871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B2808-F59E-4F1D-8064-2B0D776AF2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091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98F08-C427-4EBB-8A0B-D67654908871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B2808-F59E-4F1D-8064-2B0D776AF2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693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98F08-C427-4EBB-8A0B-D67654908871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B2808-F59E-4F1D-8064-2B0D776AF2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29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98F08-C427-4EBB-8A0B-D67654908871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B2808-F59E-4F1D-8064-2B0D776AF2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39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/>
          <p:cNvSpPr/>
          <p:nvPr/>
        </p:nvSpPr>
        <p:spPr>
          <a:xfrm>
            <a:off x="263769" y="1902158"/>
            <a:ext cx="11491546" cy="47975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67054" y="764931"/>
            <a:ext cx="11764107" cy="64887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67054" y="395599"/>
            <a:ext cx="103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div.wrap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63769" y="905608"/>
            <a:ext cx="11491546" cy="8880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5998" y="782515"/>
            <a:ext cx="158261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h</a:t>
            </a:r>
            <a:r>
              <a:rPr lang="en-US" altLang="ko-KR" dirty="0" err="1" smtClean="0"/>
              <a:t>eader#hd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65999" y="1169431"/>
            <a:ext cx="924186" cy="545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img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5998" y="958333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a.logo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494692" y="1169431"/>
            <a:ext cx="9100039" cy="36135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894287" y="940805"/>
            <a:ext cx="10999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nav#gnb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617785" y="1327665"/>
            <a:ext cx="8897815" cy="3305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894286" y="1266177"/>
            <a:ext cx="37382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ul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784837" y="1714500"/>
            <a:ext cx="2479432" cy="28047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894286" y="1538682"/>
            <a:ext cx="29687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894286" y="1908014"/>
            <a:ext cx="2220514" cy="25408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095720" y="1732255"/>
            <a:ext cx="79541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ul.sub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042724" y="2233470"/>
            <a:ext cx="1966568" cy="3690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19668" y="2039897"/>
            <a:ext cx="29687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2030990" y="2822485"/>
            <a:ext cx="1966568" cy="3690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07934" y="2628912"/>
            <a:ext cx="29687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2010984" y="3411500"/>
            <a:ext cx="1966568" cy="3690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87928" y="3217927"/>
            <a:ext cx="29687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2010984" y="4000515"/>
            <a:ext cx="1966568" cy="3690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087928" y="3806942"/>
            <a:ext cx="29687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</a:t>
            </a:r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4536830" y="1538682"/>
            <a:ext cx="2479432" cy="2980564"/>
            <a:chOff x="1784837" y="1538682"/>
            <a:chExt cx="2479432" cy="2980564"/>
          </a:xfrm>
        </p:grpSpPr>
        <p:sp>
          <p:nvSpPr>
            <p:cNvPr id="45" name="직사각형 44"/>
            <p:cNvSpPr/>
            <p:nvPr/>
          </p:nvSpPr>
          <p:spPr>
            <a:xfrm>
              <a:off x="1784837" y="1714500"/>
              <a:ext cx="2479432" cy="28047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894286" y="1538682"/>
              <a:ext cx="29687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li</a:t>
              </a:r>
              <a:endParaRPr lang="ko-KR" alt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095720" y="1732255"/>
              <a:ext cx="79541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ul.sub</a:t>
              </a:r>
              <a:endParaRPr lang="ko-KR" altLang="en-US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2042724" y="2233470"/>
              <a:ext cx="1966568" cy="3690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119668" y="2039897"/>
              <a:ext cx="29687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li</a:t>
              </a:r>
              <a:endParaRPr lang="ko-KR" altLang="en-US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2030990" y="2822485"/>
              <a:ext cx="1966568" cy="3690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107934" y="2628912"/>
              <a:ext cx="29687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li</a:t>
              </a:r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2010984" y="3411500"/>
              <a:ext cx="1966568" cy="3690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087928" y="3217927"/>
              <a:ext cx="29687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li</a:t>
              </a:r>
              <a:endParaRPr lang="ko-KR" altLang="en-US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010984" y="4000515"/>
              <a:ext cx="1966568" cy="3690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087928" y="3806942"/>
              <a:ext cx="29687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li</a:t>
              </a:r>
              <a:endParaRPr lang="ko-KR" altLang="en-US" dirty="0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7291752" y="1532826"/>
            <a:ext cx="2479432" cy="2980564"/>
            <a:chOff x="1784837" y="1538682"/>
            <a:chExt cx="2479432" cy="2980564"/>
          </a:xfrm>
        </p:grpSpPr>
        <p:sp>
          <p:nvSpPr>
            <p:cNvPr id="57" name="직사각형 56"/>
            <p:cNvSpPr/>
            <p:nvPr/>
          </p:nvSpPr>
          <p:spPr>
            <a:xfrm>
              <a:off x="1784837" y="1714500"/>
              <a:ext cx="2479432" cy="28047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894286" y="1538682"/>
              <a:ext cx="29687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li</a:t>
              </a:r>
              <a:endParaRPr lang="ko-KR" alt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095720" y="1732255"/>
              <a:ext cx="79541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ul.sub</a:t>
              </a:r>
              <a:endParaRPr lang="ko-KR" altLang="en-US" dirty="0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2042724" y="2233470"/>
              <a:ext cx="1966568" cy="3690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119668" y="2039897"/>
              <a:ext cx="29687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li</a:t>
              </a:r>
              <a:endParaRPr lang="ko-KR" altLang="en-US" dirty="0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2030990" y="2822485"/>
              <a:ext cx="1966568" cy="3690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107934" y="2628912"/>
              <a:ext cx="29687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li</a:t>
              </a:r>
              <a:endParaRPr lang="ko-KR" altLang="en-US" dirty="0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010984" y="3411500"/>
              <a:ext cx="1966568" cy="3690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087928" y="3217927"/>
              <a:ext cx="29687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li</a:t>
              </a:r>
              <a:endParaRPr lang="ko-KR" altLang="en-US" dirty="0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2010984" y="4000515"/>
              <a:ext cx="1966568" cy="3690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087928" y="3806942"/>
              <a:ext cx="29687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li</a:t>
              </a:r>
              <a:endParaRPr lang="ko-KR" altLang="en-US" dirty="0"/>
            </a:p>
          </p:txBody>
        </p:sp>
      </p:grpSp>
      <p:sp>
        <p:nvSpPr>
          <p:cNvPr id="68" name="직사각형 67"/>
          <p:cNvSpPr/>
          <p:nvPr/>
        </p:nvSpPr>
        <p:spPr>
          <a:xfrm>
            <a:off x="10717824" y="1169431"/>
            <a:ext cx="958361" cy="4660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r>
              <a:rPr lang="en-US" altLang="ko-KR" dirty="0" smtClean="0">
                <a:solidFill>
                  <a:schemeClr val="tx1"/>
                </a:solidFill>
              </a:rPr>
              <a:t>*3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0795029" y="967181"/>
            <a:ext cx="8130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p#tnb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0" y="1943126"/>
            <a:ext cx="141556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div#content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9013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3769" y="170080"/>
            <a:ext cx="11491546" cy="65648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7054" y="-342900"/>
            <a:ext cx="11764107" cy="7200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86867" y="8832"/>
            <a:ext cx="141556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div#content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22031" y="580380"/>
            <a:ext cx="10999177" cy="30772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94599" y="378164"/>
            <a:ext cx="123092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figure#vs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45123" y="852854"/>
            <a:ext cx="10726615" cy="22244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61665" y="658270"/>
            <a:ext cx="14946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ul.img_box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059482" y="1855177"/>
            <a:ext cx="1965072" cy="8572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h2.vs_tit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p.vs_com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73723" y="908744"/>
            <a:ext cx="2505808" cy="2054264"/>
            <a:chOff x="773723" y="908744"/>
            <a:chExt cx="2505808" cy="2054264"/>
          </a:xfrm>
        </p:grpSpPr>
        <p:sp>
          <p:nvSpPr>
            <p:cNvPr id="11" name="직사각형 10"/>
            <p:cNvSpPr/>
            <p:nvPr/>
          </p:nvSpPr>
          <p:spPr>
            <a:xfrm>
              <a:off x="773723" y="1116623"/>
              <a:ext cx="2505808" cy="18463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59482" y="908744"/>
              <a:ext cx="39563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li</a:t>
              </a:r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88041" y="1286868"/>
              <a:ext cx="2259604" cy="15530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57299" y="1124168"/>
              <a:ext cx="39563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68337" y="1630956"/>
              <a:ext cx="136278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div.tit_box</a:t>
              </a:r>
              <a:endParaRPr lang="ko-KR" altLang="en-US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059482" y="1440748"/>
              <a:ext cx="1965072" cy="2473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img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3402622" y="937949"/>
            <a:ext cx="2505808" cy="2054264"/>
            <a:chOff x="773723" y="908744"/>
            <a:chExt cx="2505808" cy="2054264"/>
          </a:xfrm>
        </p:grpSpPr>
        <p:sp>
          <p:nvSpPr>
            <p:cNvPr id="20" name="직사각형 19"/>
            <p:cNvSpPr/>
            <p:nvPr/>
          </p:nvSpPr>
          <p:spPr>
            <a:xfrm>
              <a:off x="773723" y="1116623"/>
              <a:ext cx="2505808" cy="18463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59482" y="908744"/>
              <a:ext cx="39563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li</a:t>
              </a:r>
              <a:endParaRPr lang="ko-KR" altLang="en-US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88041" y="1286868"/>
              <a:ext cx="2259604" cy="15530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257299" y="1124168"/>
              <a:ext cx="39563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468337" y="1630956"/>
              <a:ext cx="136278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div.tit_box</a:t>
              </a:r>
              <a:endParaRPr lang="ko-KR" altLang="en-US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059482" y="1440748"/>
              <a:ext cx="1965072" cy="2473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img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3682515" y="1831732"/>
            <a:ext cx="1965072" cy="8572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h2.vs_tit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p.vs_com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45123" y="3147646"/>
            <a:ext cx="5451231" cy="4308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div.btn_group</a:t>
            </a:r>
            <a:r>
              <a:rPr lang="en-US" altLang="ko-KR" dirty="0" smtClean="0">
                <a:solidFill>
                  <a:schemeClr val="tx1"/>
                </a:solidFill>
              </a:rPr>
              <a:t>&gt;</a:t>
            </a:r>
            <a:r>
              <a:rPr lang="en-US" altLang="ko-KR" dirty="0" err="1" smtClean="0">
                <a:solidFill>
                  <a:schemeClr val="tx1"/>
                </a:solidFill>
              </a:rPr>
              <a:t>button.prev_btn+button.next_btn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22031" y="3930158"/>
            <a:ext cx="11157438" cy="26992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597881" y="3716158"/>
            <a:ext cx="17584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div.grid_box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545123" y="4270122"/>
            <a:ext cx="10876085" cy="2271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720974" y="4056122"/>
            <a:ext cx="53632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ul</a:t>
            </a:r>
            <a:endParaRPr lang="ko-KR" altLang="en-US" dirty="0"/>
          </a:p>
        </p:txBody>
      </p:sp>
      <p:grpSp>
        <p:nvGrpSpPr>
          <p:cNvPr id="38" name="그룹 37"/>
          <p:cNvGrpSpPr/>
          <p:nvPr/>
        </p:nvGrpSpPr>
        <p:grpSpPr>
          <a:xfrm>
            <a:off x="694599" y="4366752"/>
            <a:ext cx="2453046" cy="1998879"/>
            <a:chOff x="694599" y="4366752"/>
            <a:chExt cx="2453046" cy="1998879"/>
          </a:xfrm>
        </p:grpSpPr>
        <p:sp>
          <p:nvSpPr>
            <p:cNvPr id="34" name="직사각형 33"/>
            <p:cNvSpPr/>
            <p:nvPr/>
          </p:nvSpPr>
          <p:spPr>
            <a:xfrm>
              <a:off x="694599" y="4572000"/>
              <a:ext cx="2453046" cy="17936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40792" y="4366752"/>
              <a:ext cx="86163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li.col2</a:t>
              </a:r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861665" y="4826977"/>
              <a:ext cx="2162889" cy="133643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h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3.col_tit</a:t>
              </a:r>
            </a:p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p.col_com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span.arrow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222116" y="4668630"/>
              <a:ext cx="35170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5946536" y="4378477"/>
            <a:ext cx="2453046" cy="1998879"/>
            <a:chOff x="694599" y="4366752"/>
            <a:chExt cx="2453046" cy="1998879"/>
          </a:xfrm>
        </p:grpSpPr>
        <p:sp>
          <p:nvSpPr>
            <p:cNvPr id="40" name="직사각형 39"/>
            <p:cNvSpPr/>
            <p:nvPr/>
          </p:nvSpPr>
          <p:spPr>
            <a:xfrm>
              <a:off x="694599" y="4572000"/>
              <a:ext cx="2453046" cy="17936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40792" y="4366752"/>
              <a:ext cx="86163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li.col2</a:t>
              </a:r>
              <a:endParaRPr lang="ko-KR" altLang="en-US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861665" y="4826977"/>
              <a:ext cx="2162889" cy="133643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h3.col_w_tit</a:t>
              </a:r>
            </a:p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p.col_w_com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222116" y="4668630"/>
              <a:ext cx="35170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20696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4976" y="184666"/>
            <a:ext cx="11597054" cy="17936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34107" y="0"/>
            <a:ext cx="11153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</a:t>
            </a:r>
            <a:r>
              <a:rPr lang="en-US" altLang="ko-KR" dirty="0" err="1" smtClean="0"/>
              <a:t>ooter#ft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571500" y="501162"/>
            <a:ext cx="10876085" cy="114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56138" y="285792"/>
            <a:ext cx="129400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div.ft_wrap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891792" y="668217"/>
            <a:ext cx="5117750" cy="430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nav.fnb</a:t>
            </a:r>
            <a:r>
              <a:rPr lang="en-US" altLang="ko-KR" dirty="0" smtClean="0">
                <a:solidFill>
                  <a:schemeClr val="tx1"/>
                </a:solidFill>
              </a:rPr>
              <a:t>&gt;a*6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110465" y="650658"/>
            <a:ext cx="3800789" cy="430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nav.snb</a:t>
            </a:r>
            <a:r>
              <a:rPr lang="en-US" altLang="ko-KR" dirty="0" smtClean="0">
                <a:solidFill>
                  <a:schemeClr val="tx1"/>
                </a:solidFill>
              </a:rPr>
              <a:t>&gt;</a:t>
            </a:r>
            <a:r>
              <a:rPr lang="en-US" altLang="ko-KR" dirty="0" err="1" smtClean="0">
                <a:solidFill>
                  <a:schemeClr val="tx1"/>
                </a:solidFill>
              </a:rPr>
              <a:t>ul</a:t>
            </a:r>
            <a:r>
              <a:rPr lang="en-US" altLang="ko-KR" dirty="0" smtClean="0">
                <a:solidFill>
                  <a:schemeClr val="tx1"/>
                </a:solidFill>
              </a:rPr>
              <a:t>&gt;li*3&gt;a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91792" y="1169377"/>
            <a:ext cx="5117750" cy="430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p.copyright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968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71</Words>
  <Application>Microsoft Office PowerPoint</Application>
  <PresentationFormat>와이드스크린</PresentationFormat>
  <Paragraphs>73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10</cp:revision>
  <dcterms:created xsi:type="dcterms:W3CDTF">2022-04-11T08:49:37Z</dcterms:created>
  <dcterms:modified xsi:type="dcterms:W3CDTF">2022-04-13T08:59:43Z</dcterms:modified>
</cp:coreProperties>
</file>