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87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06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235644"/>
            <a:ext cx="480655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756262"/>
            <a:ext cx="480655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76660"/>
            <a:ext cx="1381884" cy="12202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76660"/>
            <a:ext cx="4065543" cy="12202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358966"/>
            <a:ext cx="552753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963575"/>
            <a:ext cx="552753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383297"/>
            <a:ext cx="2723714" cy="913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383297"/>
            <a:ext cx="2723714" cy="913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0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76659"/>
            <a:ext cx="5527537" cy="2783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352967"/>
            <a:ext cx="271119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525950"/>
            <a:ext cx="2711196" cy="773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352967"/>
            <a:ext cx="272454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525950"/>
            <a:ext cx="2724548" cy="773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95991"/>
            <a:ext cx="2066985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207314"/>
            <a:ext cx="3244424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431959"/>
            <a:ext cx="2066985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95991"/>
            <a:ext cx="2066985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207314"/>
            <a:ext cx="3244424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431959"/>
            <a:ext cx="2066985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76659"/>
            <a:ext cx="552753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383297"/>
            <a:ext cx="552753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1334540"/>
            <a:ext cx="144196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9122-0B5A-45B3-AEF8-AFC769CFCBEA}" type="datetimeFigureOut">
              <a:rPr lang="zh-CN" altLang="en-US" smtClean="0"/>
              <a:t>2023/07/18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1334540"/>
            <a:ext cx="21629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1334540"/>
            <a:ext cx="144196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9482-FCEF-4DA2-9F20-AA8447E6B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3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E302775-88B5-44B2-AA20-932C3417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6134" cy="14398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308231-0F96-462F-A759-71F6F7E838F6}"/>
              </a:ext>
            </a:extLst>
          </p:cNvPr>
          <p:cNvSpPr txBox="1"/>
          <p:nvPr/>
        </p:nvSpPr>
        <p:spPr>
          <a:xfrm>
            <a:off x="1376591" y="25826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华光中圆_CNKI" panose="02000500000000000000" pitchFamily="2" charset="-122"/>
                <a:ea typeface="华光中圆_CNKI" panose="02000500000000000000" pitchFamily="2" charset="-122"/>
              </a:rPr>
              <a:t>火炬披萨导航页</a:t>
            </a:r>
          </a:p>
        </p:txBody>
      </p:sp>
    </p:spTree>
    <p:extLst>
      <p:ext uri="{BB962C8B-B14F-4D97-AF65-F5344CB8AC3E}">
        <p14:creationId xmlns:p14="http://schemas.microsoft.com/office/powerpoint/2010/main" val="21138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华光中圆_CNKI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乐</dc:creator>
  <cp:lastModifiedBy>陈 乐</cp:lastModifiedBy>
  <cp:revision>6</cp:revision>
  <dcterms:created xsi:type="dcterms:W3CDTF">2023-07-17T06:46:50Z</dcterms:created>
  <dcterms:modified xsi:type="dcterms:W3CDTF">2023-07-18T03:23:02Z</dcterms:modified>
</cp:coreProperties>
</file>