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handoutMasterIdLst>
    <p:handoutMasterId r:id="rId19"/>
  </p:handoutMasterIdLst>
  <p:sldIdLst>
    <p:sldId id="272" r:id="rId2"/>
    <p:sldId id="273" r:id="rId3"/>
    <p:sldId id="274" r:id="rId4"/>
    <p:sldId id="275" r:id="rId5"/>
    <p:sldId id="276" r:id="rId6"/>
    <p:sldId id="277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78" r:id="rId16"/>
    <p:sldId id="287" r:id="rId17"/>
  </p:sldIdLst>
  <p:sldSz cx="12192000" cy="6858000"/>
  <p:notesSz cx="6858000" cy="9144000"/>
  <p:defaultTextStyle>
    <a:defPPr rtl="0"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47" autoAdjust="0"/>
  </p:normalViewPr>
  <p:slideViewPr>
    <p:cSldViewPr snapToGrid="0">
      <p:cViewPr varScale="1">
        <p:scale>
          <a:sx n="80" d="100"/>
          <a:sy n="80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33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 dirty="0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6D9ED-FCE8-45B6-9568-0C8595FCA66A}" type="datetime1">
              <a:rPr lang="nb-NO" smtClean="0"/>
              <a:t>16.09.2021</a:t>
            </a:fld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0BDB1-258B-4B7A-9BBD-55C9734D8B1D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880380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b-NO" noProof="0" dirty="0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A89246D-AF5D-4694-A56D-E603A9EDB191}" type="datetime1">
              <a:rPr lang="nb-NO" noProof="0" smtClean="0"/>
              <a:t>16.09.2021</a:t>
            </a:fld>
            <a:endParaRPr lang="nb-NO" noProof="0" dirty="0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b-NO" noProof="0" dirty="0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b-NO" noProof="0" dirty="0"/>
              <a:t>Klikk for å redigere tekststiler i malen</a:t>
            </a:r>
          </a:p>
          <a:p>
            <a:pPr lvl="1" rtl="0"/>
            <a:r>
              <a:rPr lang="nb-NO" noProof="0" dirty="0"/>
              <a:t>Andre nivå</a:t>
            </a:r>
          </a:p>
          <a:p>
            <a:pPr lvl="2" rtl="0"/>
            <a:r>
              <a:rPr lang="nb-NO" noProof="0" dirty="0"/>
              <a:t>Tredje nivå</a:t>
            </a:r>
          </a:p>
          <a:p>
            <a:pPr lvl="3" rtl="0"/>
            <a:r>
              <a:rPr lang="nb-NO" noProof="0" dirty="0"/>
              <a:t>Fjerde nivå</a:t>
            </a:r>
          </a:p>
          <a:p>
            <a:pPr lvl="4" rtl="0"/>
            <a:r>
              <a:rPr lang="nb-NO" noProof="0" dirty="0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b-NO" noProof="0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nb-NO" noProof="0" smtClean="0"/>
              <a:t>‹#›</a:t>
            </a:fld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nb-NO" smtClean="0"/>
              <a:t>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nb-NO" smtClean="0"/>
              <a:t>2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14977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nb-NO" smtClean="0"/>
              <a:t>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80137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nb-NO" smtClean="0"/>
              <a:t>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17263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nb-NO" smtClean="0"/>
              <a:t>5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82361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nb-NO" smtClean="0"/>
              <a:t>6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55806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nb-NO" smtClean="0"/>
              <a:t>7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99758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nb-NO" smtClean="0"/>
              <a:t>15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2317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e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ktangel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nb-NO" noProof="0" dirty="0"/>
            </a:p>
          </p:txBody>
        </p:sp>
        <p:cxnSp>
          <p:nvCxnSpPr>
            <p:cNvPr id="7" name="Rett linje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Rett linje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tel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nb-NO" noProof="0"/>
              <a:t>Klikk for å redigere tittelstil</a:t>
            </a:r>
            <a:endParaRPr kumimoji="0" lang="nb-NO" noProof="0" dirty="0"/>
          </a:p>
        </p:txBody>
      </p:sp>
      <p:sp>
        <p:nvSpPr>
          <p:cNvPr id="17" name="Undertittel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nb-NO" noProof="0"/>
              <a:t>Klikk for å redigere undertittelstil i malen</a:t>
            </a:r>
            <a:endParaRPr kumimoji="0" lang="nb-NO" noProof="0" dirty="0"/>
          </a:p>
        </p:txBody>
      </p:sp>
      <p:sp>
        <p:nvSpPr>
          <p:cNvPr id="30" name="Plassholder for dato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4A737D-763F-4343-A5AE-34977BD08BF9}" type="datetime1">
              <a:rPr lang="nb-NO" noProof="0" smtClean="0"/>
              <a:t>16.09.2021</a:t>
            </a:fld>
            <a:endParaRPr lang="nb-NO" noProof="0" dirty="0"/>
          </a:p>
        </p:txBody>
      </p:sp>
      <p:sp>
        <p:nvSpPr>
          <p:cNvPr id="19" name="Plassholder for bunntekst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 dirty="0"/>
              <a:t>Legge til en bunntekst</a:t>
            </a:r>
          </a:p>
        </p:txBody>
      </p:sp>
      <p:sp>
        <p:nvSpPr>
          <p:cNvPr id="27" name="Plassholder for lysbildenummer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nb-NO" noProof="0" smtClean="0"/>
              <a:t>‹#›</a:t>
            </a:fld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tel og 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b-NO" noProof="0"/>
              <a:t>Klikk for å redigere tittelstil</a:t>
            </a:r>
            <a:endParaRPr kumimoji="0" lang="nb-NO" noProof="0" dirty="0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nb-NO" noProof="0"/>
              <a:t>Klikk for å redigere tekststiler i malen</a:t>
            </a:r>
          </a:p>
          <a:p>
            <a:pPr lvl="1" rtl="0" eaLnBrk="1" latinLnBrk="0" hangingPunct="1"/>
            <a:r>
              <a:rPr lang="nb-NO" noProof="0"/>
              <a:t>Andre nivå</a:t>
            </a:r>
          </a:p>
          <a:p>
            <a:pPr lvl="2" rtl="0" eaLnBrk="1" latinLnBrk="0" hangingPunct="1"/>
            <a:r>
              <a:rPr lang="nb-NO" noProof="0"/>
              <a:t>Tredje nivå</a:t>
            </a:r>
          </a:p>
          <a:p>
            <a:pPr lvl="3" rtl="0" eaLnBrk="1" latinLnBrk="0" hangingPunct="1"/>
            <a:r>
              <a:rPr lang="nb-NO" noProof="0"/>
              <a:t>Fjerde nivå</a:t>
            </a:r>
          </a:p>
          <a:p>
            <a:pPr lvl="4" rtl="0" eaLnBrk="1" latinLnBrk="0" hangingPunct="1"/>
            <a:r>
              <a:rPr lang="nb-NO" noProof="0"/>
              <a:t>Femte nivå</a:t>
            </a:r>
            <a:endParaRPr kumimoji="0" lang="nb-NO" noProof="0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90410A-9CE4-4E20-9C3D-CC546F7FE5A8}" type="datetime1">
              <a:rPr lang="nb-NO" noProof="0" smtClean="0"/>
              <a:t>16.09.2021</a:t>
            </a:fld>
            <a:endParaRPr lang="nb-NO" noProof="0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 dirty="0"/>
              <a:t>Legge til en bunntekst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nb-NO" noProof="0" smtClean="0"/>
              <a:t>‹#›</a:t>
            </a:fld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nb-NO" noProof="0"/>
              <a:t>Klikk for å redigere tittelstil</a:t>
            </a:r>
            <a:endParaRPr kumimoji="0" lang="nb-NO" noProof="0" dirty="0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nb-NO" noProof="0"/>
              <a:t>Klikk for å redigere tekststiler i malen</a:t>
            </a:r>
          </a:p>
          <a:p>
            <a:pPr lvl="1" rtl="0" eaLnBrk="1" latinLnBrk="0" hangingPunct="1"/>
            <a:r>
              <a:rPr lang="nb-NO" noProof="0"/>
              <a:t>Andre nivå</a:t>
            </a:r>
          </a:p>
          <a:p>
            <a:pPr lvl="2" rtl="0" eaLnBrk="1" latinLnBrk="0" hangingPunct="1"/>
            <a:r>
              <a:rPr lang="nb-NO" noProof="0"/>
              <a:t>Tredje nivå</a:t>
            </a:r>
          </a:p>
          <a:p>
            <a:pPr lvl="3" rtl="0" eaLnBrk="1" latinLnBrk="0" hangingPunct="1"/>
            <a:r>
              <a:rPr lang="nb-NO" noProof="0"/>
              <a:t>Fjerde nivå</a:t>
            </a:r>
          </a:p>
          <a:p>
            <a:pPr lvl="4" rtl="0" eaLnBrk="1" latinLnBrk="0" hangingPunct="1"/>
            <a:r>
              <a:rPr lang="nb-NO" noProof="0"/>
              <a:t>Femte nivå</a:t>
            </a:r>
            <a:endParaRPr kumimoji="0" lang="nb-NO" noProof="0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FB14F6-BBBD-4FF6-A5F6-5C2AA19FF9D7}" type="datetime1">
              <a:rPr lang="nb-NO" noProof="0" smtClean="0"/>
              <a:t>16.09.2021</a:t>
            </a:fld>
            <a:endParaRPr lang="nb-NO" noProof="0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 dirty="0"/>
              <a:t>Legge til en bunntekst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nb-NO" noProof="0" smtClean="0"/>
              <a:t>‹#›</a:t>
            </a:fld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b-NO" noProof="0"/>
              <a:t>Klikk for å redigere tittelstil</a:t>
            </a:r>
            <a:endParaRPr kumimoji="0" lang="nb-NO" noProof="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nb-NO" noProof="0"/>
              <a:t>Klikk for å redigere tekststiler i malen</a:t>
            </a:r>
          </a:p>
          <a:p>
            <a:pPr lvl="1" rtl="0" eaLnBrk="1" latinLnBrk="0" hangingPunct="1"/>
            <a:r>
              <a:rPr lang="nb-NO" noProof="0"/>
              <a:t>Andre nivå</a:t>
            </a:r>
          </a:p>
          <a:p>
            <a:pPr lvl="2" rtl="0" eaLnBrk="1" latinLnBrk="0" hangingPunct="1"/>
            <a:r>
              <a:rPr lang="nb-NO" noProof="0"/>
              <a:t>Tredje nivå</a:t>
            </a:r>
          </a:p>
          <a:p>
            <a:pPr lvl="3" rtl="0" eaLnBrk="1" latinLnBrk="0" hangingPunct="1"/>
            <a:r>
              <a:rPr lang="nb-NO" noProof="0"/>
              <a:t>Fjerde nivå</a:t>
            </a:r>
          </a:p>
          <a:p>
            <a:pPr lvl="4" rtl="0" eaLnBrk="1" latinLnBrk="0" hangingPunct="1"/>
            <a:r>
              <a:rPr lang="nb-NO" noProof="0"/>
              <a:t>Femte nivå</a:t>
            </a:r>
            <a:endParaRPr kumimoji="0" lang="nb-NO" noProof="0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C2B1BA-6604-475B-9067-0A386DF62C83}" type="datetime1">
              <a:rPr lang="nb-NO" noProof="0" smtClean="0"/>
              <a:t>16.09.2021</a:t>
            </a:fld>
            <a:endParaRPr lang="nb-NO" noProof="0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 dirty="0"/>
              <a:t>Legge til en bunntekst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nb-NO" noProof="0" smtClean="0"/>
              <a:t>‹#›</a:t>
            </a:fld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nb-NO" noProof="0"/>
              <a:t>Klikk for å redigere tittelstil</a:t>
            </a:r>
            <a:endParaRPr kumimoji="0" lang="nb-NO" noProof="0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nb-NO" noProof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492F46-6CBE-45E8-9364-E757673D6950}" type="datetime1">
              <a:rPr lang="nb-NO" noProof="0" smtClean="0"/>
              <a:t>16.09.2021</a:t>
            </a:fld>
            <a:endParaRPr lang="nb-NO" noProof="0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 dirty="0"/>
              <a:t>Legge til en bunntekst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nb-NO" noProof="0" smtClean="0"/>
              <a:t>‹#›</a:t>
            </a:fld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bbelt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nb-NO" noProof="0"/>
              <a:t>Klikk for å redigere tittelstil</a:t>
            </a:r>
            <a:endParaRPr kumimoji="0" lang="nb-NO" noProof="0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nb-NO" noProof="0"/>
              <a:t>Klikk for å redigere tekststiler i malen</a:t>
            </a:r>
          </a:p>
          <a:p>
            <a:pPr lvl="1" rtl="0" eaLnBrk="1" latinLnBrk="0" hangingPunct="1"/>
            <a:r>
              <a:rPr lang="nb-NO" noProof="0"/>
              <a:t>Andre nivå</a:t>
            </a:r>
          </a:p>
          <a:p>
            <a:pPr lvl="2" rtl="0" eaLnBrk="1" latinLnBrk="0" hangingPunct="1"/>
            <a:r>
              <a:rPr lang="nb-NO" noProof="0"/>
              <a:t>Tredje nivå</a:t>
            </a:r>
          </a:p>
          <a:p>
            <a:pPr lvl="3" rtl="0" eaLnBrk="1" latinLnBrk="0" hangingPunct="1"/>
            <a:r>
              <a:rPr lang="nb-NO" noProof="0"/>
              <a:t>Fjerde nivå</a:t>
            </a:r>
          </a:p>
          <a:p>
            <a:pPr lvl="4" rtl="0" eaLnBrk="1" latinLnBrk="0" hangingPunct="1"/>
            <a:r>
              <a:rPr lang="nb-NO" noProof="0"/>
              <a:t>Femte nivå</a:t>
            </a:r>
            <a:endParaRPr kumimoji="0" lang="nb-NO" noProof="0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nb-NO" noProof="0"/>
              <a:t>Klikk for å redigere tekststiler i malen</a:t>
            </a:r>
          </a:p>
          <a:p>
            <a:pPr lvl="1" rtl="0" eaLnBrk="1" latinLnBrk="0" hangingPunct="1"/>
            <a:r>
              <a:rPr lang="nb-NO" noProof="0"/>
              <a:t>Andre nivå</a:t>
            </a:r>
          </a:p>
          <a:p>
            <a:pPr lvl="2" rtl="0" eaLnBrk="1" latinLnBrk="0" hangingPunct="1"/>
            <a:r>
              <a:rPr lang="nb-NO" noProof="0"/>
              <a:t>Tredje nivå</a:t>
            </a:r>
          </a:p>
          <a:p>
            <a:pPr lvl="3" rtl="0" eaLnBrk="1" latinLnBrk="0" hangingPunct="1"/>
            <a:r>
              <a:rPr lang="nb-NO" noProof="0"/>
              <a:t>Fjerde nivå</a:t>
            </a:r>
          </a:p>
          <a:p>
            <a:pPr lvl="4" rtl="0" eaLnBrk="1" latinLnBrk="0" hangingPunct="1"/>
            <a:r>
              <a:rPr lang="nb-NO" noProof="0"/>
              <a:t>Femte nivå</a:t>
            </a:r>
            <a:endParaRPr kumimoji="0" lang="nb-NO" noProof="0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ADF0AA-EBB7-444E-B258-103544467C44}" type="datetime1">
              <a:rPr lang="nb-NO" noProof="0" smtClean="0"/>
              <a:t>16.09.2021</a:t>
            </a:fld>
            <a:endParaRPr lang="nb-NO" noProof="0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 dirty="0"/>
              <a:t>Legge til en bunntekst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nb-NO" noProof="0" smtClean="0"/>
              <a:t>‹#›</a:t>
            </a:fld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nb-NO" noProof="0"/>
              <a:t>Klikk for å redigere tittelstil</a:t>
            </a:r>
            <a:endParaRPr kumimoji="0" lang="nb-NO" noProof="0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nb-NO" noProof="0"/>
              <a:t>Klikk for å redigere tekststiler i malen</a:t>
            </a:r>
          </a:p>
        </p:txBody>
      </p:sp>
      <p:sp>
        <p:nvSpPr>
          <p:cNvPr id="5" name="Plassholder for innhold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nb-NO" noProof="0"/>
              <a:t>Klikk for å redigere tekststiler i malen</a:t>
            </a:r>
          </a:p>
          <a:p>
            <a:pPr lvl="1" rtl="0" eaLnBrk="1" latinLnBrk="0" hangingPunct="1"/>
            <a:r>
              <a:rPr lang="nb-NO" noProof="0"/>
              <a:t>Andre nivå</a:t>
            </a:r>
          </a:p>
          <a:p>
            <a:pPr lvl="2" rtl="0" eaLnBrk="1" latinLnBrk="0" hangingPunct="1"/>
            <a:r>
              <a:rPr lang="nb-NO" noProof="0"/>
              <a:t>Tredje nivå</a:t>
            </a:r>
          </a:p>
          <a:p>
            <a:pPr lvl="3" rtl="0" eaLnBrk="1" latinLnBrk="0" hangingPunct="1"/>
            <a:r>
              <a:rPr lang="nb-NO" noProof="0"/>
              <a:t>Fjerde nivå</a:t>
            </a:r>
          </a:p>
          <a:p>
            <a:pPr lvl="4" rtl="0" eaLnBrk="1" latinLnBrk="0" hangingPunct="1"/>
            <a:r>
              <a:rPr lang="nb-NO" noProof="0"/>
              <a:t>Femte nivå</a:t>
            </a:r>
            <a:endParaRPr kumimoji="0" lang="nb-NO" noProof="0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nb-NO" noProof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nb-NO" noProof="0"/>
              <a:t>Klikk for å redigere tekststiler i malen</a:t>
            </a:r>
          </a:p>
          <a:p>
            <a:pPr lvl="1" rtl="0" eaLnBrk="1" latinLnBrk="0" hangingPunct="1"/>
            <a:r>
              <a:rPr lang="nb-NO" noProof="0"/>
              <a:t>Andre nivå</a:t>
            </a:r>
          </a:p>
          <a:p>
            <a:pPr lvl="2" rtl="0" eaLnBrk="1" latinLnBrk="0" hangingPunct="1"/>
            <a:r>
              <a:rPr lang="nb-NO" noProof="0"/>
              <a:t>Tredje nivå</a:t>
            </a:r>
          </a:p>
          <a:p>
            <a:pPr lvl="3" rtl="0" eaLnBrk="1" latinLnBrk="0" hangingPunct="1"/>
            <a:r>
              <a:rPr lang="nb-NO" noProof="0"/>
              <a:t>Fjerde nivå</a:t>
            </a:r>
          </a:p>
          <a:p>
            <a:pPr lvl="4" rtl="0" eaLnBrk="1" latinLnBrk="0" hangingPunct="1"/>
            <a:r>
              <a:rPr lang="nb-NO" noProof="0"/>
              <a:t>Femte nivå</a:t>
            </a:r>
            <a:endParaRPr kumimoji="0" lang="nb-NO" noProof="0" dirty="0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50A3D4-D48F-4941-AF2F-50D5401BA8F8}" type="datetime1">
              <a:rPr lang="nb-NO" noProof="0" smtClean="0"/>
              <a:t>16.09.2021</a:t>
            </a:fld>
            <a:endParaRPr lang="nb-NO" noProof="0" dirty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 dirty="0"/>
              <a:t>Legge til en bunntekst</a:t>
            </a:r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nb-NO" noProof="0" smtClean="0"/>
              <a:t>‹#›</a:t>
            </a:fld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nb-NO" noProof="0"/>
              <a:t>Klikk for å redigere tittelstil</a:t>
            </a:r>
            <a:endParaRPr kumimoji="0" lang="nb-NO" noProof="0" dirty="0"/>
          </a:p>
        </p:txBody>
      </p:sp>
      <p:sp>
        <p:nvSpPr>
          <p:cNvPr id="3" name="Plassholder 2 for dato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850B2F-C1FD-4BE6-98B3-41FFEC03E0CA}" type="datetime1">
              <a:rPr lang="nb-NO" noProof="0" smtClean="0"/>
              <a:t>16.09.2021</a:t>
            </a:fld>
            <a:endParaRPr lang="nb-NO" noProof="0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 dirty="0"/>
              <a:t>Legge til en bunntekst</a:t>
            </a: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nb-NO" noProof="0" smtClean="0"/>
              <a:t>‹#›</a:t>
            </a:fld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BE5557-0643-4DA4-BA96-858A65B073C3}" type="datetime1">
              <a:rPr lang="nb-NO" noProof="0" smtClean="0"/>
              <a:t>16.09.2021</a:t>
            </a:fld>
            <a:endParaRPr lang="nb-NO" noProof="0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 dirty="0"/>
              <a:t>Legge til en bunntekst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nb-NO" noProof="0" smtClean="0"/>
              <a:t>‹#›</a:t>
            </a:fld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nb-NO" noProof="0"/>
              <a:t>Klikk for å redigere tittelstil</a:t>
            </a:r>
            <a:endParaRPr kumimoji="0" lang="nb-NO" noProof="0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nb-NO" noProof="0"/>
              <a:t>Klikk for å redigere tekststiler i malen</a:t>
            </a:r>
          </a:p>
          <a:p>
            <a:pPr lvl="1" rtl="0" eaLnBrk="1" latinLnBrk="0" hangingPunct="1"/>
            <a:r>
              <a:rPr lang="nb-NO" noProof="0"/>
              <a:t>Andre nivå</a:t>
            </a:r>
          </a:p>
          <a:p>
            <a:pPr lvl="2" rtl="0" eaLnBrk="1" latinLnBrk="0" hangingPunct="1"/>
            <a:r>
              <a:rPr lang="nb-NO" noProof="0"/>
              <a:t>Tredje nivå</a:t>
            </a:r>
          </a:p>
          <a:p>
            <a:pPr lvl="3" rtl="0" eaLnBrk="1" latinLnBrk="0" hangingPunct="1"/>
            <a:r>
              <a:rPr lang="nb-NO" noProof="0"/>
              <a:t>Fjerde nivå</a:t>
            </a:r>
          </a:p>
          <a:p>
            <a:pPr lvl="4" rtl="0" eaLnBrk="1" latinLnBrk="0" hangingPunct="1"/>
            <a:r>
              <a:rPr lang="nb-NO" noProof="0"/>
              <a:t>Femte nivå</a:t>
            </a:r>
            <a:endParaRPr kumimoji="0" lang="nb-NO" noProof="0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nb-NO" noProof="0"/>
              <a:t>Klikk for å redigere tekststiler i malen</a:t>
            </a:r>
          </a:p>
        </p:txBody>
      </p:sp>
      <p:sp>
        <p:nvSpPr>
          <p:cNvPr id="5" name="Plassholder 4 for dato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755BA3-46A9-49E0-9FC7-9406F376B388}" type="datetime1">
              <a:rPr lang="nb-NO" noProof="0" smtClean="0"/>
              <a:t>16.09.2021</a:t>
            </a:fld>
            <a:endParaRPr lang="nb-NO" noProof="0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 dirty="0"/>
              <a:t>Legge til en bunntekst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nb-NO" noProof="0" smtClean="0"/>
              <a:t>‹#›</a:t>
            </a:fld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med ett knepet og ett avrundet hjørn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b-NO" sz="1800" noProof="0" dirty="0"/>
          </a:p>
        </p:txBody>
      </p:sp>
      <p:sp>
        <p:nvSpPr>
          <p:cNvPr id="12" name="Rettvinklet trekant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b-NO" sz="1800" noProof="0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nb-NO" noProof="0"/>
              <a:t>Klikk for å redigere tittelstil</a:t>
            </a:r>
            <a:endParaRPr kumimoji="0" lang="nb-NO" noProof="0" dirty="0"/>
          </a:p>
        </p:txBody>
      </p:sp>
      <p:sp>
        <p:nvSpPr>
          <p:cNvPr id="3" name="Plassholder for bilde 2" descr="En tom plassholder for bilde. Klikk plassholderen, og velg bildet du ønsker å legge til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nb-NO" noProof="0"/>
              <a:t>Klikk på ikonet for å legge til et bilde</a:t>
            </a:r>
            <a:endParaRPr kumimoji="0" lang="nb-NO" noProof="0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nb-NO" noProof="0"/>
              <a:t>Klikk for å redigere tekststiler i malen</a:t>
            </a:r>
          </a:p>
        </p:txBody>
      </p:sp>
      <p:sp>
        <p:nvSpPr>
          <p:cNvPr id="5" name="Plassholder 4 for dato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E9CBA8-F790-4DF7-B829-B80DE866C1F9}" type="datetime1">
              <a:rPr lang="nb-NO" noProof="0" smtClean="0"/>
              <a:t>16.09.2021</a:t>
            </a:fld>
            <a:endParaRPr lang="nb-NO" noProof="0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 dirty="0"/>
              <a:t>Legge til en bunntekst</a:t>
            </a:r>
          </a:p>
        </p:txBody>
      </p:sp>
      <p:sp>
        <p:nvSpPr>
          <p:cNvPr id="7" name="Plassholder 6 for lysbildenummer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nb-NO" noProof="0" smtClean="0"/>
              <a:t>‹#›</a:t>
            </a:fld>
            <a:endParaRPr lang="nb-NO" noProof="0" dirty="0"/>
          </a:p>
        </p:txBody>
      </p:sp>
      <p:sp>
        <p:nvSpPr>
          <p:cNvPr id="10" name="Frihånds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nb-NO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ihånds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nb-NO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e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ktangel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b-NO" noProof="0" dirty="0"/>
            </a:p>
          </p:txBody>
        </p:sp>
        <p:grpSp>
          <p:nvGrpSpPr>
            <p:cNvPr id="27" name="Gruppe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ihånds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nb-NO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ihånds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nb-NO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uppe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ihånds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nb-NO" sz="1800" noProof="0" dirty="0"/>
                </a:p>
              </p:txBody>
            </p:sp>
            <p:sp>
              <p:nvSpPr>
                <p:cNvPr id="33" name="Frihånds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nb-NO" sz="1800" noProof="0" dirty="0"/>
                </a:p>
              </p:txBody>
            </p:sp>
          </p:grpSp>
        </p:grpSp>
      </p:grpSp>
      <p:sp>
        <p:nvSpPr>
          <p:cNvPr id="9" name="Plassholder for tittel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nb-NO" noProof="0" dirty="0"/>
              <a:t>Klikk for å redigere tittelstil</a:t>
            </a:r>
            <a:endParaRPr kumimoji="0" lang="nb-NO" noProof="0" dirty="0"/>
          </a:p>
        </p:txBody>
      </p:sp>
      <p:sp>
        <p:nvSpPr>
          <p:cNvPr id="30" name="Plassholder for tekst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nb-NO" noProof="0" dirty="0"/>
              <a:t>Klikk for å redigere tekststiler </a:t>
            </a:r>
          </a:p>
          <a:p>
            <a:pPr lvl="1" rtl="0" eaLnBrk="1" latinLnBrk="0" hangingPunct="1"/>
            <a:r>
              <a:rPr lang="nb-NO" noProof="0" dirty="0"/>
              <a:t>Andre nivå</a:t>
            </a:r>
          </a:p>
          <a:p>
            <a:pPr lvl="2" rtl="0" eaLnBrk="1" latinLnBrk="0" hangingPunct="1"/>
            <a:r>
              <a:rPr lang="nb-NO" noProof="0" dirty="0"/>
              <a:t>Tredje nivå</a:t>
            </a:r>
          </a:p>
          <a:p>
            <a:pPr lvl="3" rtl="0" eaLnBrk="1" latinLnBrk="0" hangingPunct="1"/>
            <a:r>
              <a:rPr lang="nb-NO" noProof="0" dirty="0"/>
              <a:t>Fjerde nivå</a:t>
            </a:r>
          </a:p>
          <a:p>
            <a:pPr lvl="4" rtl="0" eaLnBrk="1" latinLnBrk="0" hangingPunct="1"/>
            <a:r>
              <a:rPr lang="nb-NO" noProof="0" dirty="0"/>
              <a:t>Femte nivå</a:t>
            </a:r>
          </a:p>
        </p:txBody>
      </p:sp>
      <p:sp>
        <p:nvSpPr>
          <p:cNvPr id="10" name="Plassholder for dato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AA40B477-0A57-42E4-ADBA-1B78C00E2762}" type="datetime1">
              <a:rPr lang="nb-NO" noProof="0" smtClean="0"/>
              <a:t>16.09.2021</a:t>
            </a:fld>
            <a:endParaRPr lang="nb-NO" noProof="0" dirty="0"/>
          </a:p>
        </p:txBody>
      </p:sp>
      <p:sp>
        <p:nvSpPr>
          <p:cNvPr id="22" name="Plassholder for bunntekst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nb-NO" noProof="0" dirty="0"/>
              <a:t>Legge til en bunntekst</a:t>
            </a:r>
          </a:p>
        </p:txBody>
      </p:sp>
      <p:sp>
        <p:nvSpPr>
          <p:cNvPr id="18" name="Plassholder for lysbildenumm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401CF334-2D5C-4859-84A6-CA7E6E43FAEB}" type="slidenum">
              <a:rPr lang="nb-NO" noProof="0" smtClean="0"/>
              <a:pPr/>
              <a:t>‹#›</a:t>
            </a:fld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CTkZ1M_A3I" TargetMode="External"/><Relationship Id="rId2" Type="http://schemas.openxmlformats.org/officeDocument/2006/relationships/hyperlink" Target="https://devblogs.microsoft.com/visualstudio/visual-studio-2022-preview-3-now-availabl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news/visual-studio-2022-public-preview-will-be-released-this-summ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sualstudio.microsoft.com/vs/preview/" TargetMode="External"/><Relationship Id="rId4" Type="http://schemas.openxmlformats.org/officeDocument/2006/relationships/hyperlink" Target="https://stackoverflow.com/questions/2399162/process-memory-limit-of-64-bit-proces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DiWifGtyL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cascadia-code/blob/main/images/cascadia-code-characters.p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cascadia-code/releas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magazine.com/articles/2021/04/20/vs-2020-feedback.asp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C_IA_uOkr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b-NO" dirty="0"/>
              <a:t>VS 2022 - Gjennomgang</a:t>
            </a:r>
          </a:p>
        </p:txBody>
      </p:sp>
      <p:sp>
        <p:nvSpPr>
          <p:cNvPr id="5" name="Undertittel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nb-NO" dirty="0"/>
              <a:t>Tore Aurstad</a:t>
            </a:r>
          </a:p>
          <a:p>
            <a:pPr rtl="0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360FFBF-7E00-41DE-ACF9-C209D7B0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Eksempel på treningsmodell for </a:t>
            </a:r>
            <a:r>
              <a:rPr lang="nb-NO" dirty="0" err="1"/>
              <a:t>IntelliCode</a:t>
            </a:r>
            <a:r>
              <a:rPr lang="nb-NO" dirty="0"/>
              <a:t> – laster opp modell til skyen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840CAD41-73D1-4C27-9ECB-83D97C81F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6123" y="1935163"/>
            <a:ext cx="8359753" cy="4389437"/>
          </a:xfrm>
        </p:spPr>
      </p:pic>
    </p:spTree>
    <p:extLst>
      <p:ext uri="{BB962C8B-B14F-4D97-AF65-F5344CB8AC3E}">
        <p14:creationId xmlns:p14="http://schemas.microsoft.com/office/powerpoint/2010/main" val="90436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07DF9EA-37B1-4C9D-A0B4-82E2A8C0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Gjennomgang av nyheter i VS 2022 med Mads Kristensen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1841C43-2CA3-4C73-B1A5-A438F42A2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Senior Program Manager i Microsoft Mads Kristensen  har en bra gjennomgang av nyheter i Preview 3 i VS 2022 </a:t>
            </a:r>
            <a:br>
              <a:rPr lang="nb-NO" dirty="0"/>
            </a:br>
            <a:r>
              <a:rPr lang="nb-NO" dirty="0">
                <a:hlinkClick r:id="rId2"/>
              </a:rPr>
              <a:t>https://devblogs.microsoft.com/visualstudio/visual-studio-2022-preview-3-now-available/</a:t>
            </a:r>
            <a:r>
              <a:rPr lang="nb-NO" dirty="0"/>
              <a:t> </a:t>
            </a:r>
          </a:p>
          <a:p>
            <a:r>
              <a:rPr lang="nb-NO" dirty="0" err="1"/>
              <a:t>Youtube</a:t>
            </a:r>
            <a:r>
              <a:rPr lang="nb-NO" dirty="0"/>
              <a:t> video er her «VS 2022 Preview 3 – </a:t>
            </a:r>
            <a:r>
              <a:rPr lang="nb-NO" dirty="0" err="1"/>
              <a:t>Whats</a:t>
            </a:r>
            <a:r>
              <a:rPr lang="nb-NO" dirty="0"/>
              <a:t> New»: </a:t>
            </a:r>
            <a:br>
              <a:rPr lang="nb-NO" dirty="0"/>
            </a:br>
            <a:r>
              <a:rPr lang="nb-NO" dirty="0">
                <a:hlinkClick r:id="rId3"/>
              </a:rPr>
              <a:t>https://www.youtube.com/watch?v=WCTkZ1M_A3I</a:t>
            </a:r>
            <a:r>
              <a:rPr lang="nb-NO" dirty="0"/>
              <a:t> </a:t>
            </a:r>
          </a:p>
          <a:p>
            <a:r>
              <a:rPr lang="nb-NO" dirty="0"/>
              <a:t>- Multiple </a:t>
            </a:r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repoer</a:t>
            </a:r>
            <a:r>
              <a:rPr lang="nb-NO" dirty="0"/>
              <a:t> mulig i en løsning hvis man vil  ha ulike </a:t>
            </a:r>
            <a:r>
              <a:rPr lang="nb-NO" dirty="0" err="1"/>
              <a:t>remotes</a:t>
            </a:r>
            <a:r>
              <a:rPr lang="nb-NO" dirty="0"/>
              <a:t> i en løsning </a:t>
            </a:r>
            <a:br>
              <a:rPr lang="nb-NO" dirty="0"/>
            </a:br>
            <a:r>
              <a:rPr lang="nb-NO" dirty="0"/>
              <a:t>- </a:t>
            </a:r>
            <a:r>
              <a:rPr lang="nb-NO" dirty="0" err="1"/>
              <a:t>Breakpoints</a:t>
            </a:r>
            <a:r>
              <a:rPr lang="nb-NO" dirty="0"/>
              <a:t> støtter nå drag and </a:t>
            </a:r>
            <a:r>
              <a:rPr lang="nb-NO" dirty="0" err="1"/>
              <a:t>drop</a:t>
            </a:r>
            <a:r>
              <a:rPr lang="nb-NO" dirty="0"/>
              <a:t> for å flytte og forhåndsvise hvor </a:t>
            </a:r>
            <a:r>
              <a:rPr lang="nb-NO" dirty="0" err="1"/>
              <a:t>breakpoint</a:t>
            </a:r>
            <a:r>
              <a:rPr lang="nb-NO" dirty="0"/>
              <a:t> kan settes inn og </a:t>
            </a:r>
            <a:r>
              <a:rPr lang="nb-NO" i="1" dirty="0" err="1"/>
              <a:t>temporary</a:t>
            </a:r>
            <a:r>
              <a:rPr lang="nb-NO" i="1" dirty="0"/>
              <a:t> </a:t>
            </a:r>
            <a:r>
              <a:rPr lang="nb-NO" i="1" dirty="0" err="1"/>
              <a:t>breakpoints</a:t>
            </a:r>
            <a:r>
              <a:rPr lang="nb-NO" i="1" dirty="0"/>
              <a:t> ! </a:t>
            </a:r>
            <a:r>
              <a:rPr lang="nb-NO" dirty="0"/>
              <a:t>Disse breaker på første gang de treffes. </a:t>
            </a:r>
          </a:p>
        </p:txBody>
      </p:sp>
    </p:spTree>
    <p:extLst>
      <p:ext uri="{BB962C8B-B14F-4D97-AF65-F5344CB8AC3E}">
        <p14:creationId xmlns:p14="http://schemas.microsoft.com/office/powerpoint/2010/main" val="125986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5C51D29-F22A-4D71-BE2A-9FFF1436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Mer om nyheter i VS 2022 fra Mads Kristensen :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359DA1E-027F-4AEE-8FEA-8347C902F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- Minnedump kan analysere </a:t>
            </a:r>
            <a:r>
              <a:rPr lang="nb-NO" dirty="0" err="1"/>
              <a:t>deadlocks</a:t>
            </a:r>
            <a:r>
              <a:rPr lang="nb-NO" dirty="0"/>
              <a:t> og åpne </a:t>
            </a:r>
            <a:r>
              <a:rPr lang="nb-NO" dirty="0" err="1"/>
              <a:t>paralllell</a:t>
            </a:r>
            <a:r>
              <a:rPr lang="nb-NO" dirty="0"/>
              <a:t> </a:t>
            </a:r>
            <a:r>
              <a:rPr lang="nb-NO" dirty="0" err="1"/>
              <a:t>stacks</a:t>
            </a:r>
            <a:br>
              <a:rPr lang="nb-NO" dirty="0"/>
            </a:br>
            <a:r>
              <a:rPr lang="nb-NO" dirty="0" err="1"/>
              <a:t>Deadlock</a:t>
            </a:r>
            <a:r>
              <a:rPr lang="nb-NO" dirty="0"/>
              <a:t> Analyzer er mer avansert funksjonalitet man har funnet i Red Gate Ants for eksempel men lignende funksjonalitet har nå funnet veien inn i VS 2022 </a:t>
            </a:r>
          </a:p>
          <a:p>
            <a:r>
              <a:rPr lang="nb-NO" dirty="0"/>
              <a:t>Tester kan nå kjøre mot containere for enklere kryss plattform utvikling, for eksempel kan man kjøre tester mot Linux VM-er. Kanskje ikke så aktuelt for oss i HEMIT, men da vet vi i alle fall at VS 2022 har tenkt på kryss plattform </a:t>
            </a:r>
            <a:r>
              <a:rPr lang="nb-NO" dirty="0">
                <a:sym typeface="Wingdings" panose="05000000000000000000" pitchFamily="2" charset="2"/>
              </a:rPr>
              <a:t> </a:t>
            </a:r>
          </a:p>
          <a:p>
            <a:r>
              <a:rPr lang="nb-NO" dirty="0">
                <a:sym typeface="Wingdings" panose="05000000000000000000" pitchFamily="2" charset="2"/>
              </a:rPr>
              <a:t>Bedre støtte for SPA-er med oppdaterte </a:t>
            </a:r>
            <a:r>
              <a:rPr lang="nb-NO" dirty="0" err="1">
                <a:sym typeface="Wingdings" panose="05000000000000000000" pitchFamily="2" charset="2"/>
              </a:rPr>
              <a:t>project</a:t>
            </a:r>
            <a:r>
              <a:rPr lang="nb-NO" dirty="0">
                <a:sym typeface="Wingdings" panose="05000000000000000000" pitchFamily="2" charset="2"/>
              </a:rPr>
              <a:t> </a:t>
            </a:r>
            <a:r>
              <a:rPr lang="nb-NO" dirty="0" err="1">
                <a:sym typeface="Wingdings" panose="05000000000000000000" pitchFamily="2" charset="2"/>
              </a:rPr>
              <a:t>templates</a:t>
            </a:r>
            <a:r>
              <a:rPr lang="nb-NO" dirty="0">
                <a:sym typeface="Wingdings" panose="05000000000000000000" pitchFamily="2" charset="2"/>
              </a:rPr>
              <a:t> som </a:t>
            </a:r>
            <a:r>
              <a:rPr lang="nb-NO" dirty="0" err="1">
                <a:sym typeface="Wingdings" panose="05000000000000000000" pitchFamily="2" charset="2"/>
              </a:rPr>
              <a:t>Vue</a:t>
            </a:r>
            <a:r>
              <a:rPr lang="nb-NO" dirty="0">
                <a:sym typeface="Wingdings" panose="05000000000000000000" pitchFamily="2" charset="2"/>
              </a:rPr>
              <a:t>, </a:t>
            </a:r>
            <a:r>
              <a:rPr lang="nb-NO" dirty="0" err="1">
                <a:sym typeface="Wingdings" panose="05000000000000000000" pitchFamily="2" charset="2"/>
              </a:rPr>
              <a:t>React</a:t>
            </a:r>
            <a:r>
              <a:rPr lang="nb-NO" dirty="0">
                <a:sym typeface="Wingdings" panose="05000000000000000000" pitchFamily="2" charset="2"/>
              </a:rPr>
              <a:t> og </a:t>
            </a:r>
            <a:r>
              <a:rPr lang="nb-NO" dirty="0" err="1">
                <a:sym typeface="Wingdings" panose="05000000000000000000" pitchFamily="2" charset="2"/>
              </a:rPr>
              <a:t>Angular</a:t>
            </a:r>
            <a:r>
              <a:rPr lang="nb-NO" dirty="0">
                <a:sym typeface="Wingdings" panose="05000000000000000000" pitchFamily="2" charset="2"/>
              </a:rPr>
              <a:t> som kommer med i VS 2022. Ikke bare </a:t>
            </a:r>
            <a:r>
              <a:rPr lang="nb-NO" dirty="0" err="1">
                <a:sym typeface="Wingdings" panose="05000000000000000000" pitchFamily="2" charset="2"/>
              </a:rPr>
              <a:t>Angular</a:t>
            </a:r>
            <a:r>
              <a:rPr lang="nb-NO" dirty="0">
                <a:sym typeface="Wingdings" panose="05000000000000000000" pitchFamily="2" charset="2"/>
              </a:rPr>
              <a:t> SPA er nå mulig med andre ord som bruker VS sin </a:t>
            </a:r>
            <a:r>
              <a:rPr lang="nb-NO" dirty="0" err="1">
                <a:sym typeface="Wingdings" panose="05000000000000000000" pitchFamily="2" charset="2"/>
              </a:rPr>
              <a:t>tooling</a:t>
            </a:r>
            <a:r>
              <a:rPr lang="nb-NO" dirty="0">
                <a:sym typeface="Wingdings" panose="05000000000000000000" pitchFamily="2" charset="2"/>
              </a:rPr>
              <a:t>.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9463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246F60-F5ED-4C03-ABA5-FC3FAF4A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err="1"/>
              <a:t>Temporary</a:t>
            </a:r>
            <a:r>
              <a:rPr lang="nb-NO" dirty="0"/>
              <a:t> </a:t>
            </a:r>
            <a:r>
              <a:rPr lang="nb-NO" dirty="0" err="1"/>
              <a:t>breakpoints</a:t>
            </a:r>
            <a:r>
              <a:rPr lang="nb-NO" dirty="0"/>
              <a:t> - brukervennlighet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130F8E3-70B8-43C6-8A29-1C6609C1C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Høyreklikk i venstre marg og velg «</a:t>
            </a:r>
            <a:r>
              <a:rPr lang="nb-NO" dirty="0" err="1"/>
              <a:t>Insert</a:t>
            </a:r>
            <a:r>
              <a:rPr lang="nb-NO" dirty="0"/>
              <a:t> </a:t>
            </a:r>
            <a:r>
              <a:rPr lang="nb-NO" dirty="0" err="1"/>
              <a:t>Temporary</a:t>
            </a:r>
            <a:r>
              <a:rPr lang="nb-NO" dirty="0"/>
              <a:t> </a:t>
            </a:r>
            <a:r>
              <a:rPr lang="nb-NO" dirty="0" err="1"/>
              <a:t>Breakpoint</a:t>
            </a:r>
            <a:r>
              <a:rPr lang="nb-NO" dirty="0"/>
              <a:t>» Merk også </a:t>
            </a:r>
            <a:r>
              <a:rPr lang="nb-NO" dirty="0" err="1"/>
              <a:t>Insert</a:t>
            </a:r>
            <a:r>
              <a:rPr lang="nb-NO" dirty="0"/>
              <a:t> </a:t>
            </a:r>
            <a:r>
              <a:rPr lang="nb-NO" dirty="0" err="1"/>
              <a:t>Tracepoint</a:t>
            </a:r>
            <a:r>
              <a:rPr lang="nb-NO" dirty="0"/>
              <a:t> og </a:t>
            </a:r>
            <a:r>
              <a:rPr lang="nb-NO" dirty="0" err="1"/>
              <a:t>Conditional</a:t>
            </a:r>
            <a:r>
              <a:rPr lang="nb-NO" dirty="0"/>
              <a:t> </a:t>
            </a:r>
            <a:r>
              <a:rPr lang="nb-NO" dirty="0" err="1"/>
              <a:t>Breakpoint</a:t>
            </a:r>
            <a:r>
              <a:rPr lang="nb-NO" dirty="0"/>
              <a:t> her </a:t>
            </a:r>
            <a:br>
              <a:rPr lang="nb-NO" dirty="0"/>
            </a:br>
            <a:br>
              <a:rPr lang="nb-NO" dirty="0"/>
            </a:br>
            <a:br>
              <a:rPr lang="nb-NO" dirty="0"/>
            </a:br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14D862E6-53F8-47A8-9CE7-DF77A6D7F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623" y="2932362"/>
            <a:ext cx="5950932" cy="308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7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D106E8-ED42-4E0D-AAD5-6D52A29D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Temporary</a:t>
            </a:r>
            <a:r>
              <a:rPr lang="nb-NO" dirty="0"/>
              <a:t> </a:t>
            </a:r>
            <a:r>
              <a:rPr lang="nb-NO" dirty="0" err="1"/>
              <a:t>breakpoints</a:t>
            </a:r>
            <a:r>
              <a:rPr lang="nb-NO" dirty="0"/>
              <a:t> forts (2)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6D25A10-E5DC-416C-B18A-A1B999612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953593"/>
            <a:ext cx="10972800" cy="475408"/>
          </a:xfrm>
        </p:spPr>
        <p:txBody>
          <a:bodyPr>
            <a:normAutofit fontScale="25000" lnSpcReduction="20000"/>
          </a:bodyPr>
          <a:lstStyle/>
          <a:p>
            <a:br>
              <a:rPr lang="nb-NO" dirty="0"/>
            </a:br>
            <a:br>
              <a:rPr lang="nb-NO" dirty="0"/>
            </a:br>
            <a:br>
              <a:rPr lang="nb-NO" dirty="0"/>
            </a:br>
            <a:endParaRPr lang="nb-NO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8DD707B0-FD44-4FF8-8788-7E1CB37E0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317" y="4180548"/>
            <a:ext cx="6800850" cy="2057400"/>
          </a:xfrm>
          <a:prstGeom prst="rect">
            <a:avLst/>
          </a:prstGeo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714D0E58-9C7C-46A0-A8BA-F754419DBFDF}"/>
              </a:ext>
            </a:extLst>
          </p:cNvPr>
          <p:cNvSpPr txBox="1"/>
          <p:nvPr/>
        </p:nvSpPr>
        <p:spPr>
          <a:xfrm>
            <a:off x="793019" y="2273862"/>
            <a:ext cx="9508142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Når testen </a:t>
            </a:r>
            <a:r>
              <a:rPr lang="nb-NO" dirty="0" err="1"/>
              <a:t>debugges</a:t>
            </a:r>
            <a:r>
              <a:rPr lang="nb-NO" dirty="0"/>
              <a:t> så vil automatisk temporært </a:t>
            </a:r>
            <a:r>
              <a:rPr lang="nb-NO" dirty="0" err="1"/>
              <a:t>breakpoint</a:t>
            </a:r>
            <a:r>
              <a:rPr lang="nb-NO" dirty="0"/>
              <a:t> fjernes og </a:t>
            </a:r>
            <a:r>
              <a:rPr lang="nb-NO" dirty="0" err="1"/>
              <a:t>debuggeren</a:t>
            </a:r>
            <a:r>
              <a:rPr lang="nb-NO" dirty="0"/>
              <a:t> stoppe på linjen man stod på. Dette er praktisk for å unngå å måtte fjerne eller </a:t>
            </a:r>
            <a:r>
              <a:rPr lang="nb-NO" dirty="0" err="1"/>
              <a:t>disable</a:t>
            </a:r>
            <a:r>
              <a:rPr lang="nb-NO" dirty="0"/>
              <a:t> </a:t>
            </a:r>
            <a:r>
              <a:rPr lang="nb-NO" dirty="0" err="1"/>
              <a:t>breakpoints</a:t>
            </a:r>
            <a:r>
              <a:rPr lang="nb-NO" dirty="0"/>
              <a:t> om man ønsker kun å gjøre «midlertidig </a:t>
            </a:r>
            <a:r>
              <a:rPr lang="nb-NO" dirty="0" err="1"/>
              <a:t>breakpoint</a:t>
            </a:r>
            <a:r>
              <a:rPr lang="nb-NO" dirty="0"/>
              <a:t> (pause) « og «evaluering i koden»</a:t>
            </a:r>
          </a:p>
        </p:txBody>
      </p:sp>
    </p:spTree>
    <p:extLst>
      <p:ext uri="{BB962C8B-B14F-4D97-AF65-F5344CB8AC3E}">
        <p14:creationId xmlns:p14="http://schemas.microsoft.com/office/powerpoint/2010/main" val="324872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b-NO" dirty="0"/>
              <a:t>Oppsummering</a:t>
            </a:r>
          </a:p>
        </p:txBody>
      </p:sp>
      <p:sp>
        <p:nvSpPr>
          <p:cNvPr id="2" name="Plassholder 1 for innhold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nb-NO" dirty="0"/>
              <a:t>Se gjerne igjennom lenkede artikler og videoer</a:t>
            </a:r>
          </a:p>
          <a:p>
            <a:pPr rtl="0"/>
            <a:r>
              <a:rPr lang="nb-NO" dirty="0"/>
              <a:t>Last ned gjerne VS 2022 Preview 3 selv (VS Professional versjonen for eksempel)</a:t>
            </a:r>
          </a:p>
          <a:p>
            <a:pPr rtl="0"/>
            <a:r>
              <a:rPr lang="nb-NO" dirty="0"/>
              <a:t>Test ut nyhetene her og for eksempel .NET 6 og C# 10</a:t>
            </a:r>
          </a:p>
          <a:p>
            <a:pPr rtl="0"/>
            <a:r>
              <a:rPr lang="nb-NO" dirty="0"/>
              <a:t>Hva synes dere ? Bruke VS 2019 eller VS 2022 ? </a:t>
            </a:r>
            <a:r>
              <a:rPr lang="nb-NO" dirty="0" err="1"/>
              <a:t>Evt</a:t>
            </a:r>
            <a:r>
              <a:rPr lang="nb-NO" dirty="0"/>
              <a:t> VS 2017 ? Annet ?</a:t>
            </a:r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61F4263-E032-4094-AC21-B1FFD0DC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Done.</a:t>
            </a:r>
          </a:p>
        </p:txBody>
      </p:sp>
      <p:pic>
        <p:nvPicPr>
          <p:cNvPr id="2050" name="Picture 2" descr="That's All, Folks! - TV Tropes">
            <a:extLst>
              <a:ext uri="{FF2B5EF4-FFF2-40B4-BE49-F238E27FC236}">
                <a16:creationId xmlns:a16="http://schemas.microsoft.com/office/drawing/2014/main" id="{51EF9A65-B970-4BA2-8719-30CFF03AC4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085" y="2509156"/>
            <a:ext cx="6148472" cy="341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44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b-NO" dirty="0"/>
              <a:t>Tilgjengelighet</a:t>
            </a:r>
          </a:p>
        </p:txBody>
      </p:sp>
      <p:sp>
        <p:nvSpPr>
          <p:cNvPr id="2" name="Plassholder 1 for innhold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rtl="0"/>
            <a:r>
              <a:rPr lang="nb-NO" dirty="0"/>
              <a:t>VS 2022 er fortsatt i en </a:t>
            </a:r>
            <a:r>
              <a:rPr lang="nb-NO" dirty="0" err="1"/>
              <a:t>public</a:t>
            </a:r>
            <a:r>
              <a:rPr lang="nb-NO" dirty="0"/>
              <a:t> </a:t>
            </a:r>
            <a:r>
              <a:rPr lang="nb-NO" dirty="0" err="1"/>
              <a:t>preview</a:t>
            </a:r>
            <a:r>
              <a:rPr lang="nb-NO" dirty="0"/>
              <a:t> fase. Endelig </a:t>
            </a:r>
            <a:r>
              <a:rPr lang="nb-NO" dirty="0" err="1"/>
              <a:t>release</a:t>
            </a:r>
            <a:r>
              <a:rPr lang="nb-NO" dirty="0"/>
              <a:t> dato er ikke satt, men Q1 2022 er nevnt som mulig dato. </a:t>
            </a:r>
            <a:br>
              <a:rPr lang="nb-NO" dirty="0"/>
            </a:br>
            <a:r>
              <a:rPr lang="nb-NO" dirty="0">
                <a:hlinkClick r:id="rId3"/>
              </a:rPr>
              <a:t>https://www.c-sharpcorner.com/news/visual-studio-2022-public-preview-will-be-released-this-summer</a:t>
            </a:r>
            <a:r>
              <a:rPr lang="nb-NO" dirty="0"/>
              <a:t> </a:t>
            </a:r>
          </a:p>
          <a:p>
            <a:pPr rtl="0"/>
            <a:r>
              <a:rPr lang="nb-NO" dirty="0"/>
              <a:t>Første versjon som vil være 64-bits. Dette vil redusere sjansene for Out </a:t>
            </a:r>
            <a:r>
              <a:rPr lang="nb-NO" dirty="0" err="1"/>
              <a:t>Of</a:t>
            </a:r>
            <a:r>
              <a:rPr lang="nb-NO" dirty="0"/>
              <a:t> Memory </a:t>
            </a:r>
            <a:r>
              <a:rPr lang="nb-NO" dirty="0" err="1"/>
              <a:t>Exeptions</a:t>
            </a:r>
            <a:r>
              <a:rPr lang="nb-NO" dirty="0"/>
              <a:t>, da man øker fra </a:t>
            </a:r>
            <a:r>
              <a:rPr lang="nb-NO" dirty="0" err="1"/>
              <a:t>ca</a:t>
            </a:r>
            <a:r>
              <a:rPr lang="nb-NO" dirty="0"/>
              <a:t> 4 GB minnebegrensning til 8 Terabytes (8000 GB), i praktiske hensyn så er jo dette egentlig begrenset av fysisk minne. </a:t>
            </a:r>
            <a:br>
              <a:rPr lang="nb-NO" dirty="0"/>
            </a:br>
            <a:r>
              <a:rPr lang="nb-NO" dirty="0">
                <a:hlinkClick r:id="rId4"/>
              </a:rPr>
              <a:t>https://stackoverflow.com/questions/2399162/process-memory-limit-of-64-bit-process</a:t>
            </a:r>
            <a:r>
              <a:rPr lang="nb-NO" dirty="0"/>
              <a:t> </a:t>
            </a:r>
          </a:p>
          <a:p>
            <a:pPr rtl="0"/>
            <a:r>
              <a:rPr lang="nb-NO" dirty="0" err="1"/>
              <a:t>Nedlasting</a:t>
            </a:r>
            <a:r>
              <a:rPr lang="nb-NO" dirty="0"/>
              <a:t> av VS 2022 er tilgjengelig her: </a:t>
            </a:r>
            <a:br>
              <a:rPr lang="nb-NO" dirty="0"/>
            </a:br>
            <a:r>
              <a:rPr lang="nb-NO" dirty="0">
                <a:hlinkClick r:id="rId5"/>
              </a:rPr>
              <a:t>https://visualstudio.microsoft.com/vs/preview/</a:t>
            </a:r>
            <a:r>
              <a:rPr lang="nb-NO" dirty="0"/>
              <a:t> </a:t>
            </a:r>
            <a:br>
              <a:rPr lang="nb-NO" dirty="0"/>
            </a:br>
            <a:br>
              <a:rPr lang="nb-NO" dirty="0"/>
            </a:br>
            <a:r>
              <a:rPr lang="nb-NO" dirty="0"/>
              <a:t>Nyeste er Preview 3.1 – tilgjengelig både Professional, Enterprise og </a:t>
            </a:r>
            <a:r>
              <a:rPr lang="nb-NO" dirty="0" err="1"/>
              <a:t>Community</a:t>
            </a:r>
            <a:r>
              <a:rPr lang="nb-NO" dirty="0"/>
              <a:t>.</a:t>
            </a:r>
            <a:br>
              <a:rPr lang="nb-NO" dirty="0"/>
            </a:br>
            <a:r>
              <a:rPr lang="nb-NO" dirty="0" err="1"/>
              <a:t>Installeren</a:t>
            </a:r>
            <a:r>
              <a:rPr lang="nb-NO" dirty="0"/>
              <a:t> ligner veldig på VS 2019 sin, hvor man velger et sett med </a:t>
            </a:r>
            <a:r>
              <a:rPr lang="nb-NO" dirty="0" err="1"/>
              <a:t>features</a:t>
            </a:r>
            <a:r>
              <a:rPr lang="nb-NO" dirty="0"/>
              <a:t> å installere manuelt for en tilpasset installasjon.</a:t>
            </a:r>
          </a:p>
          <a:p>
            <a:pPr rtl="0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b-NO" dirty="0"/>
              <a:t>.NET 6</a:t>
            </a:r>
          </a:p>
        </p:txBody>
      </p:sp>
      <p:sp>
        <p:nvSpPr>
          <p:cNvPr id="2" name="Plassholder 1 for innhold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1" rtl="0"/>
            <a:r>
              <a:rPr lang="nb-NO" dirty="0"/>
              <a:t>VS 2022 kommer inkludert med .NET 6</a:t>
            </a:r>
          </a:p>
          <a:p>
            <a:pPr lvl="1" rtl="0"/>
            <a:r>
              <a:rPr lang="nb-NO" dirty="0"/>
              <a:t>Med .NET 6 får man også tilgang til C# 10.0 </a:t>
            </a:r>
          </a:p>
          <a:p>
            <a:pPr lvl="1" rtl="0"/>
            <a:r>
              <a:rPr lang="nb-NO" dirty="0"/>
              <a:t>Video som viser C# 10 nyheter i VS 2022 </a:t>
            </a:r>
            <a:br>
              <a:rPr lang="nb-NO" dirty="0"/>
            </a:br>
            <a:r>
              <a:rPr lang="nb-NO" dirty="0"/>
              <a:t>som er forbedringer fra C# 9 : </a:t>
            </a:r>
            <a:br>
              <a:rPr lang="nb-NO" dirty="0"/>
            </a:br>
            <a:r>
              <a:rPr lang="nb-NO" dirty="0">
                <a:hlinkClick r:id="rId3"/>
              </a:rPr>
              <a:t>https://www.youtube.com/watch?v=6DiWifGtyLo</a:t>
            </a:r>
            <a:r>
              <a:rPr lang="nb-NO" dirty="0"/>
              <a:t> </a:t>
            </a:r>
            <a:br>
              <a:rPr lang="nb-NO" dirty="0"/>
            </a:br>
            <a:r>
              <a:rPr lang="nb-NO" dirty="0"/>
              <a:t>- </a:t>
            </a:r>
            <a:r>
              <a:rPr lang="nb-NO" dirty="0" err="1"/>
              <a:t>const</a:t>
            </a:r>
            <a:r>
              <a:rPr lang="nb-NO" dirty="0"/>
              <a:t> </a:t>
            </a:r>
            <a:r>
              <a:rPr lang="nb-NO" dirty="0" err="1"/>
              <a:t>expressions</a:t>
            </a:r>
            <a:r>
              <a:rPr lang="nb-NO" dirty="0"/>
              <a:t> for </a:t>
            </a:r>
            <a:r>
              <a:rPr lang="nb-NO" dirty="0" err="1"/>
              <a:t>immutability</a:t>
            </a:r>
            <a:r>
              <a:rPr lang="nb-NO" dirty="0"/>
              <a:t> </a:t>
            </a:r>
            <a:br>
              <a:rPr lang="nb-NO" dirty="0"/>
            </a:br>
            <a:r>
              <a:rPr lang="nb-NO" dirty="0"/>
              <a:t>- records støtter nå </a:t>
            </a:r>
            <a:r>
              <a:rPr lang="nb-NO" dirty="0" err="1"/>
              <a:t>sealed</a:t>
            </a:r>
            <a:r>
              <a:rPr lang="nb-NO" dirty="0"/>
              <a:t> metoder for forbedret </a:t>
            </a:r>
            <a:r>
              <a:rPr lang="nb-NO" dirty="0" err="1"/>
              <a:t>immutability</a:t>
            </a:r>
            <a:br>
              <a:rPr lang="nb-NO" dirty="0"/>
            </a:br>
            <a:r>
              <a:rPr lang="nb-NO" dirty="0"/>
              <a:t>- </a:t>
            </a:r>
            <a:r>
              <a:rPr lang="nb-NO" dirty="0" err="1"/>
              <a:t>deconstruction</a:t>
            </a:r>
            <a:r>
              <a:rPr lang="nb-NO" dirty="0"/>
              <a:t> støtter </a:t>
            </a:r>
            <a:r>
              <a:rPr lang="nb-NO" dirty="0" err="1"/>
              <a:t>assignment</a:t>
            </a:r>
            <a:r>
              <a:rPr lang="nb-NO" dirty="0"/>
              <a:t> og </a:t>
            </a:r>
            <a:r>
              <a:rPr lang="nb-NO" dirty="0" err="1"/>
              <a:t>declaration</a:t>
            </a:r>
            <a:r>
              <a:rPr lang="nb-NO" dirty="0"/>
              <a:t> i samme operasjon</a:t>
            </a:r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nb-NO" dirty="0"/>
              <a:t>Visuelle endringer – Nye ikoner</a:t>
            </a:r>
          </a:p>
        </p:txBody>
      </p:sp>
      <p:sp>
        <p:nvSpPr>
          <p:cNvPr id="2" name="Plassholder 1 for innhold"/>
          <p:cNvSpPr>
            <a:spLocks noGrp="1"/>
          </p:cNvSpPr>
          <p:nvPr>
            <p:ph idx="1"/>
          </p:nvPr>
        </p:nvSpPr>
        <p:spPr>
          <a:xfrm>
            <a:off x="1945055" y="2492859"/>
            <a:ext cx="8911759" cy="3564704"/>
          </a:xfrm>
        </p:spPr>
        <p:txBody>
          <a:bodyPr rtlCol="0"/>
          <a:lstStyle/>
          <a:p>
            <a:pPr rtl="0"/>
            <a:r>
              <a:rPr lang="nb-NO" dirty="0"/>
              <a:t>Ikonene er oppdatert for lys og mørk </a:t>
            </a:r>
            <a:r>
              <a:rPr lang="nb-NO" dirty="0" err="1"/>
              <a:t>theme</a:t>
            </a:r>
            <a:r>
              <a:rPr lang="nb-NO" dirty="0"/>
              <a:t> </a:t>
            </a:r>
          </a:p>
          <a:p>
            <a:pPr rtl="0"/>
            <a:r>
              <a:rPr lang="nb-NO" dirty="0"/>
              <a:t>Hensikten er å gi mer kontrast og klarhet</a:t>
            </a:r>
            <a:br>
              <a:rPr lang="nb-NO" dirty="0"/>
            </a:br>
            <a:r>
              <a:rPr lang="nb-NO" dirty="0"/>
              <a:t>Old = VS 2019, </a:t>
            </a:r>
            <a:r>
              <a:rPr lang="nb-NO" dirty="0" err="1"/>
              <a:t>Refreshed</a:t>
            </a:r>
            <a:r>
              <a:rPr lang="nb-NO" dirty="0"/>
              <a:t> = VS 2022</a:t>
            </a:r>
          </a:p>
          <a:p>
            <a:pPr rtl="0"/>
            <a:endParaRPr lang="nb-NO" dirty="0"/>
          </a:p>
          <a:p>
            <a:pPr rtl="0"/>
            <a:endParaRPr lang="nb-NO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D6757C-0A09-4947-90C6-DBCFDC177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054" y="4199653"/>
            <a:ext cx="7814208" cy="185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b-NO" dirty="0"/>
              <a:t>Ny standard font </a:t>
            </a:r>
          </a:p>
        </p:txBody>
      </p:sp>
      <p:sp>
        <p:nvSpPr>
          <p:cNvPr id="2" name="Plassholder 1 for innhold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nb-NO" dirty="0"/>
              <a:t>VS 2022 har valgt </a:t>
            </a:r>
            <a:r>
              <a:rPr lang="nb-NO" dirty="0" err="1"/>
              <a:t>Cascadia</a:t>
            </a:r>
            <a:r>
              <a:rPr lang="nb-NO" dirty="0"/>
              <a:t> Code som standard font</a:t>
            </a:r>
          </a:p>
          <a:p>
            <a:pPr rtl="0"/>
            <a:r>
              <a:rPr lang="nb-NO" dirty="0"/>
              <a:t>Dette er samme valget som Windows Terminal</a:t>
            </a:r>
          </a:p>
          <a:p>
            <a:pPr rtl="0"/>
            <a:r>
              <a:rPr lang="nb-NO" dirty="0"/>
              <a:t>Fonten støtter ligaturer. Eksempel på dette: </a:t>
            </a:r>
            <a:br>
              <a:rPr lang="nb-NO" dirty="0"/>
            </a:br>
            <a:r>
              <a:rPr lang="nb-NO" dirty="0">
                <a:hlinkClick r:id="rId3"/>
              </a:rPr>
              <a:t>https://github.com/microsoft/cascadia-code/blob/main/images/cascadia-code-characters.png</a:t>
            </a:r>
            <a:r>
              <a:rPr lang="nb-NO" dirty="0"/>
              <a:t> </a:t>
            </a:r>
            <a:br>
              <a:rPr lang="nb-NO" dirty="0"/>
            </a:br>
            <a:r>
              <a:rPr lang="nb-NO" dirty="0"/>
              <a:t>Som man ser så er != og &gt;= og &lt;= for eksempel slått sammen</a:t>
            </a:r>
            <a:br>
              <a:rPr lang="nb-NO" dirty="0"/>
            </a:br>
            <a:endParaRPr lang="nb-NO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4C197CFE-8B6C-4D91-B092-873056E00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48800" y="4546092"/>
            <a:ext cx="6172200" cy="2238375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987C3939-8F2E-45C2-8CDA-73CA48035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8606" y="4677290"/>
            <a:ext cx="54864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b-NO" dirty="0" err="1"/>
              <a:t>Nedlasting</a:t>
            </a:r>
            <a:r>
              <a:rPr lang="nb-NO" dirty="0"/>
              <a:t> av </a:t>
            </a:r>
            <a:r>
              <a:rPr lang="nb-NO" dirty="0" err="1"/>
              <a:t>Cascadia</a:t>
            </a:r>
            <a:r>
              <a:rPr lang="nb-NO" dirty="0"/>
              <a:t> Fonts</a:t>
            </a:r>
          </a:p>
        </p:txBody>
      </p:sp>
      <p:sp>
        <p:nvSpPr>
          <p:cNvPr id="2" name="Plassholder 1 for innhold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1" rtl="0"/>
            <a:r>
              <a:rPr lang="nb-NO" dirty="0"/>
              <a:t>I tilfelle man trenger å hente ned fonten kan man laste ned </a:t>
            </a:r>
            <a:r>
              <a:rPr lang="nb-NO" dirty="0" err="1"/>
              <a:t>releaser</a:t>
            </a:r>
            <a:r>
              <a:rPr lang="nb-NO" dirty="0"/>
              <a:t> herfra: </a:t>
            </a:r>
            <a:br>
              <a:rPr lang="nb-NO" dirty="0"/>
            </a:br>
            <a:r>
              <a:rPr lang="nb-NO" dirty="0">
                <a:hlinkClick r:id="rId3"/>
              </a:rPr>
              <a:t>https://github.com/microsoft/cascadia-code/releases</a:t>
            </a:r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>
          <a:xfrm>
            <a:off x="917097" y="1043953"/>
            <a:ext cx="10972800" cy="1143000"/>
          </a:xfrm>
        </p:spPr>
        <p:txBody>
          <a:bodyPr rtlCol="0">
            <a:normAutofit fontScale="90000"/>
          </a:bodyPr>
          <a:lstStyle/>
          <a:p>
            <a:pPr rtl="0"/>
            <a:r>
              <a:rPr lang="nb-NO" dirty="0"/>
              <a:t>VS 2022 - Extensions mister støtte om de krever 32 bits</a:t>
            </a:r>
          </a:p>
        </p:txBody>
      </p:sp>
      <p:sp>
        <p:nvSpPr>
          <p:cNvPr id="2" name="Plassholder 1 for innhold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393192" lvl="1" indent="0" rtl="0">
              <a:buNone/>
            </a:pPr>
            <a:endParaRPr lang="nb-NO" dirty="0"/>
          </a:p>
          <a:p>
            <a:pPr rtl="0"/>
            <a:r>
              <a:rPr lang="nb-NO" dirty="0"/>
              <a:t>Utviklere i .NET </a:t>
            </a:r>
            <a:r>
              <a:rPr lang="nb-NO" dirty="0" err="1"/>
              <a:t>community</a:t>
            </a:r>
            <a:r>
              <a:rPr lang="nb-NO" dirty="0"/>
              <a:t> har vært både positiv og negativ til VS 2022.</a:t>
            </a:r>
          </a:p>
          <a:p>
            <a:pPr lvl="1" rtl="0"/>
            <a:r>
              <a:rPr lang="nb-NO" dirty="0"/>
              <a:t>Extensions som krever 32-bits vil ikke fungere lenger. Man må vente til at 64-bits </a:t>
            </a:r>
            <a:r>
              <a:rPr lang="nb-NO" dirty="0" err="1"/>
              <a:t>extensions</a:t>
            </a:r>
            <a:r>
              <a:rPr lang="nb-NO" dirty="0"/>
              <a:t> blir tilgjengelig når man går over til VS 2022. </a:t>
            </a:r>
          </a:p>
          <a:p>
            <a:pPr lvl="1" rtl="0"/>
            <a:r>
              <a:rPr lang="nb-NO" dirty="0"/>
              <a:t>Dette betyr at det er færre </a:t>
            </a:r>
            <a:r>
              <a:rPr lang="nb-NO" dirty="0" err="1"/>
              <a:t>extensions</a:t>
            </a:r>
            <a:r>
              <a:rPr lang="nb-NO" dirty="0"/>
              <a:t> tilgjengelig for VS 2022 da de som har skrevet </a:t>
            </a:r>
            <a:r>
              <a:rPr lang="nb-NO" dirty="0" err="1"/>
              <a:t>extensions</a:t>
            </a:r>
            <a:r>
              <a:rPr lang="nb-NO" dirty="0"/>
              <a:t> må </a:t>
            </a:r>
            <a:r>
              <a:rPr lang="nb-NO" dirty="0" err="1"/>
              <a:t>porte</a:t>
            </a:r>
            <a:r>
              <a:rPr lang="nb-NO" dirty="0"/>
              <a:t> sin kode over til 64-bits. </a:t>
            </a:r>
            <a:br>
              <a:rPr lang="nb-NO" dirty="0"/>
            </a:br>
            <a:r>
              <a:rPr lang="nb-NO" dirty="0"/>
              <a:t>«</a:t>
            </a:r>
            <a:r>
              <a:rPr lang="nb-NO" i="1" dirty="0" err="1"/>
              <a:t>Hundreds</a:t>
            </a:r>
            <a:r>
              <a:rPr lang="nb-NO" i="1" dirty="0"/>
              <a:t> </a:t>
            </a:r>
            <a:r>
              <a:rPr lang="nb-NO" i="1" dirty="0" err="1"/>
              <a:t>of</a:t>
            </a:r>
            <a:r>
              <a:rPr lang="nb-NO" i="1" dirty="0"/>
              <a:t> Developers Sound </a:t>
            </a:r>
            <a:r>
              <a:rPr lang="nb-NO" i="1" dirty="0" err="1"/>
              <a:t>Off</a:t>
            </a:r>
            <a:r>
              <a:rPr lang="nb-NO" i="1" dirty="0"/>
              <a:t> </a:t>
            </a:r>
            <a:r>
              <a:rPr lang="nb-NO" i="1" dirty="0" err="1"/>
              <a:t>on</a:t>
            </a:r>
            <a:r>
              <a:rPr lang="nb-NO" i="1" dirty="0"/>
              <a:t> VS 2022»</a:t>
            </a:r>
            <a:br>
              <a:rPr lang="nb-NO" dirty="0"/>
            </a:br>
            <a:br>
              <a:rPr lang="nb-NO" dirty="0"/>
            </a:br>
            <a:r>
              <a:rPr lang="nb-NO" dirty="0">
                <a:hlinkClick r:id="rId3"/>
              </a:rPr>
              <a:t>https://visualstudiomagazine.com/articles/2021/04/20/vs-2020-feedback.aspx</a:t>
            </a:r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8155B99-4BFD-490A-9404-85F8C3735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Intellicode</a:t>
            </a:r>
            <a:r>
              <a:rPr lang="nb-NO" dirty="0"/>
              <a:t> i VS 2022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01CAE3C-A453-4350-A7C1-0DEF33395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b-NO" dirty="0" err="1"/>
              <a:t>Intellicode</a:t>
            </a:r>
            <a:r>
              <a:rPr lang="nb-NO" dirty="0"/>
              <a:t> har vært tilgjengelig som en </a:t>
            </a:r>
            <a:r>
              <a:rPr lang="nb-NO" dirty="0" err="1"/>
              <a:t>extension</a:t>
            </a:r>
            <a:r>
              <a:rPr lang="nb-NO" dirty="0"/>
              <a:t> / SDK til VS 2019. VS 2022 kommer med </a:t>
            </a:r>
            <a:r>
              <a:rPr lang="nb-NO" dirty="0" err="1"/>
              <a:t>IntelliCode</a:t>
            </a:r>
            <a:endParaRPr lang="nb-NO" dirty="0"/>
          </a:p>
          <a:p>
            <a:r>
              <a:rPr lang="nb-NO" dirty="0"/>
              <a:t>Dette er AI-basert auto </a:t>
            </a:r>
            <a:r>
              <a:rPr lang="nb-NO" dirty="0" err="1"/>
              <a:t>complete</a:t>
            </a:r>
            <a:r>
              <a:rPr lang="nb-NO" dirty="0"/>
              <a:t> </a:t>
            </a:r>
            <a:r>
              <a:rPr lang="nb-NO" dirty="0" err="1"/>
              <a:t>Intellisense</a:t>
            </a:r>
            <a:r>
              <a:rPr lang="nb-NO" dirty="0"/>
              <a:t> funksjonalitet.</a:t>
            </a:r>
          </a:p>
          <a:p>
            <a:r>
              <a:rPr lang="nb-NO" dirty="0"/>
              <a:t>Når du skriver kildekode forutses hvilken kode du vil skrive med grå tekst som kan aksepteres med tabulator. </a:t>
            </a:r>
          </a:p>
          <a:p>
            <a:r>
              <a:rPr lang="nb-NO" dirty="0"/>
              <a:t>Øverst listes hyppigste brukte </a:t>
            </a:r>
            <a:r>
              <a:rPr lang="nb-NO" dirty="0" err="1"/>
              <a:t>members</a:t>
            </a:r>
            <a:r>
              <a:rPr lang="nb-NO" dirty="0"/>
              <a:t> (metoder og </a:t>
            </a:r>
            <a:r>
              <a:rPr lang="nb-NO" dirty="0" err="1"/>
              <a:t>properties</a:t>
            </a:r>
            <a:r>
              <a:rPr lang="nb-NO" dirty="0"/>
              <a:t> m.m.) med en stjerne, før </a:t>
            </a:r>
            <a:r>
              <a:rPr lang="nb-NO" dirty="0" err="1"/>
              <a:t>IntelliCode</a:t>
            </a:r>
            <a:r>
              <a:rPr lang="nb-NO" dirty="0"/>
              <a:t> lister opp alfabetisk resten.</a:t>
            </a:r>
          </a:p>
          <a:p>
            <a:r>
              <a:rPr lang="nb-NO" dirty="0"/>
              <a:t>Man kan trene opp en modell via </a:t>
            </a:r>
            <a:r>
              <a:rPr lang="nb-NO" dirty="0" err="1"/>
              <a:t>View</a:t>
            </a:r>
            <a:r>
              <a:rPr lang="nb-NO" dirty="0"/>
              <a:t> =&gt; </a:t>
            </a:r>
            <a:r>
              <a:rPr lang="nb-NO" dirty="0" err="1"/>
              <a:t>Other</a:t>
            </a:r>
            <a:r>
              <a:rPr lang="nb-NO" dirty="0"/>
              <a:t> Windows =&gt; </a:t>
            </a:r>
            <a:r>
              <a:rPr lang="nb-NO" dirty="0" err="1"/>
              <a:t>IntelliCode</a:t>
            </a:r>
            <a:r>
              <a:rPr lang="nb-NO" dirty="0"/>
              <a:t> i Visual Studio </a:t>
            </a:r>
            <a:br>
              <a:rPr lang="nb-NO" dirty="0"/>
            </a:br>
            <a:r>
              <a:rPr lang="nb-NO" dirty="0"/>
              <a:t>Video som viser dette : </a:t>
            </a:r>
            <a:br>
              <a:rPr lang="nb-NO" dirty="0"/>
            </a:br>
            <a:r>
              <a:rPr lang="nb-NO" dirty="0">
                <a:hlinkClick r:id="rId2"/>
              </a:rPr>
              <a:t>https://www.youtube.com/watch?v=bC_IA_uOkrA</a:t>
            </a:r>
            <a:r>
              <a:rPr lang="nb-NO" dirty="0"/>
              <a:t> </a:t>
            </a:r>
          </a:p>
          <a:p>
            <a:r>
              <a:rPr lang="nb-NO" dirty="0"/>
              <a:t>Man laster opp treningsmodell til skyen, men ikke kildekode, kun diverse informasjon som inngår i å få bra </a:t>
            </a:r>
            <a:r>
              <a:rPr lang="nb-NO" dirty="0" err="1"/>
              <a:t>IntelliCode</a:t>
            </a:r>
            <a:r>
              <a:rPr lang="nb-NO" dirty="0"/>
              <a:t>.. </a:t>
            </a:r>
          </a:p>
          <a:p>
            <a:r>
              <a:rPr lang="nb-NO" dirty="0"/>
              <a:t>Modeller kan nok deles på tvers av team medlemmer, dette blir nok enda mer </a:t>
            </a:r>
            <a:r>
              <a:rPr lang="nb-NO" dirty="0" err="1"/>
              <a:t>feature</a:t>
            </a:r>
            <a:r>
              <a:rPr lang="nb-NO" dirty="0"/>
              <a:t> rikt i endelig versjon av VS 2022. Inntil videre har jeg fått til å lage treningsmodeller lokalt for meg selv.</a:t>
            </a:r>
            <a:br>
              <a:rPr lang="nb-NO" dirty="0"/>
            </a:br>
            <a:br>
              <a:rPr lang="nb-NO" dirty="0"/>
            </a:br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612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9547623-9715-4197-B1A2-398A89C0D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– Forutse neste kode</a:t>
            </a:r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4C2CA58B-2FD0-44DA-8473-552752A88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733" y="1935163"/>
            <a:ext cx="8504534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1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sjon av idédugnad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841_TF03460637" id="{A245663B-6E39-4613-A97A-01E7F6C7CB39}" vid="{13F7F1FF-D728-4B06-99F7-D348992061D0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Presentasjon for idédugnad i bedriften</Template>
  <TotalTime>101</TotalTime>
  <Words>1059</Words>
  <Application>Microsoft Office PowerPoint</Application>
  <PresentationFormat>Widescreen</PresentationFormat>
  <Paragraphs>61</Paragraphs>
  <Slides>16</Slides>
  <Notes>8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16</vt:i4>
      </vt:variant>
    </vt:vector>
  </HeadingPairs>
  <TitlesOfParts>
    <vt:vector size="21" baseType="lpstr">
      <vt:lpstr>Calibri</vt:lpstr>
      <vt:lpstr>Century Gothic</vt:lpstr>
      <vt:lpstr>Palatino Linotype</vt:lpstr>
      <vt:lpstr>Wingdings 2</vt:lpstr>
      <vt:lpstr>Presentasjon av idédugnad</vt:lpstr>
      <vt:lpstr>VS 2022 - Gjennomgang</vt:lpstr>
      <vt:lpstr>Tilgjengelighet</vt:lpstr>
      <vt:lpstr>.NET 6</vt:lpstr>
      <vt:lpstr>Visuelle endringer – Nye ikoner</vt:lpstr>
      <vt:lpstr>Ny standard font </vt:lpstr>
      <vt:lpstr>Nedlasting av Cascadia Fonts</vt:lpstr>
      <vt:lpstr>VS 2022 - Extensions mister støtte om de krever 32 bits</vt:lpstr>
      <vt:lpstr>Intellicode i VS 2022</vt:lpstr>
      <vt:lpstr>Eksempel – Forutse neste kode</vt:lpstr>
      <vt:lpstr>Eksempel på treningsmodell for IntelliCode – laster opp modell til skyen</vt:lpstr>
      <vt:lpstr>Gjennomgang av nyheter i VS 2022 med Mads Kristensen </vt:lpstr>
      <vt:lpstr>Mer om nyheter i VS 2022 fra Mads Kristensen :</vt:lpstr>
      <vt:lpstr>Temporary breakpoints - brukervennlighet</vt:lpstr>
      <vt:lpstr>Temporary breakpoints forts (2)</vt:lpstr>
      <vt:lpstr>Oppsummering</vt:lpstr>
      <vt:lpstr>Done.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Kreativitetsøkt</dc:title>
  <dc:creator>Aurstad, Tore</dc:creator>
  <cp:lastModifiedBy>Aurstad, Tore</cp:lastModifiedBy>
  <cp:revision>31</cp:revision>
  <dcterms:created xsi:type="dcterms:W3CDTF">2021-09-01T20:19:20Z</dcterms:created>
  <dcterms:modified xsi:type="dcterms:W3CDTF">2021-09-15T22:04:36Z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