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C9CFB"/>
    <a:srgbClr val="FC9898"/>
    <a:srgbClr val="FBC085"/>
    <a:srgbClr val="8BF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7" autoAdjust="0"/>
    <p:restoredTop sz="94660"/>
  </p:normalViewPr>
  <p:slideViewPr>
    <p:cSldViewPr snapToGrid="0">
      <p:cViewPr varScale="1">
        <p:scale>
          <a:sx n="331" d="100"/>
          <a:sy n="331" d="100"/>
        </p:scale>
        <p:origin x="1785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5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2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36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4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7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44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06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2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8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84FF-F624-456A-A5E3-5DD8FA74DA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84FF-F624-456A-A5E3-5DD8FA74DA99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FEA10-7B5A-4C91-8615-6BDBD345B8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12699" y="55832"/>
            <a:ext cx="1782761" cy="1707628"/>
          </a:xfrm>
          <a:custGeom>
            <a:avLst/>
            <a:gdLst>
              <a:gd name="connsiteX0" fmla="*/ 0 w 1679575"/>
              <a:gd name="connsiteY0" fmla="*/ 659610 h 1353364"/>
              <a:gd name="connsiteX1" fmla="*/ 252413 w 1679575"/>
              <a:gd name="connsiteY1" fmla="*/ 661197 h 1353364"/>
              <a:gd name="connsiteX2" fmla="*/ 307975 w 1679575"/>
              <a:gd name="connsiteY2" fmla="*/ 583410 h 1353364"/>
              <a:gd name="connsiteX3" fmla="*/ 336550 w 1679575"/>
              <a:gd name="connsiteY3" fmla="*/ 18260 h 1353364"/>
              <a:gd name="connsiteX4" fmla="*/ 347663 w 1679575"/>
              <a:gd name="connsiteY4" fmla="*/ 1353347 h 1353364"/>
              <a:gd name="connsiteX5" fmla="*/ 407988 w 1679575"/>
              <a:gd name="connsiteY5" fmla="*/ 51597 h 1353364"/>
              <a:gd name="connsiteX6" fmla="*/ 431800 w 1679575"/>
              <a:gd name="connsiteY6" fmla="*/ 1246985 h 1353364"/>
              <a:gd name="connsiteX7" fmla="*/ 481013 w 1679575"/>
              <a:gd name="connsiteY7" fmla="*/ 237335 h 1353364"/>
              <a:gd name="connsiteX8" fmla="*/ 493713 w 1679575"/>
              <a:gd name="connsiteY8" fmla="*/ 934247 h 1353364"/>
              <a:gd name="connsiteX9" fmla="*/ 547688 w 1679575"/>
              <a:gd name="connsiteY9" fmla="*/ 438947 h 1353364"/>
              <a:gd name="connsiteX10" fmla="*/ 574675 w 1679575"/>
              <a:gd name="connsiteY10" fmla="*/ 883447 h 1353364"/>
              <a:gd name="connsiteX11" fmla="*/ 612775 w 1679575"/>
              <a:gd name="connsiteY11" fmla="*/ 518322 h 1353364"/>
              <a:gd name="connsiteX12" fmla="*/ 668338 w 1679575"/>
              <a:gd name="connsiteY12" fmla="*/ 785022 h 1353364"/>
              <a:gd name="connsiteX13" fmla="*/ 695325 w 1679575"/>
              <a:gd name="connsiteY13" fmla="*/ 550072 h 1353364"/>
              <a:gd name="connsiteX14" fmla="*/ 757238 w 1679575"/>
              <a:gd name="connsiteY14" fmla="*/ 705647 h 1353364"/>
              <a:gd name="connsiteX15" fmla="*/ 901700 w 1679575"/>
              <a:gd name="connsiteY15" fmla="*/ 591347 h 1353364"/>
              <a:gd name="connsiteX16" fmla="*/ 1089025 w 1679575"/>
              <a:gd name="connsiteY16" fmla="*/ 686597 h 1353364"/>
              <a:gd name="connsiteX17" fmla="*/ 1295400 w 1679575"/>
              <a:gd name="connsiteY17" fmla="*/ 604047 h 1353364"/>
              <a:gd name="connsiteX18" fmla="*/ 1584325 w 1679575"/>
              <a:gd name="connsiteY18" fmla="*/ 661197 h 1353364"/>
              <a:gd name="connsiteX19" fmla="*/ 1679575 w 1679575"/>
              <a:gd name="connsiteY19" fmla="*/ 638972 h 1353364"/>
              <a:gd name="connsiteX0" fmla="*/ 0 w 1679576"/>
              <a:gd name="connsiteY0" fmla="*/ 659610 h 1353364"/>
              <a:gd name="connsiteX1" fmla="*/ 252413 w 1679576"/>
              <a:gd name="connsiteY1" fmla="*/ 661197 h 1353364"/>
              <a:gd name="connsiteX2" fmla="*/ 307975 w 1679576"/>
              <a:gd name="connsiteY2" fmla="*/ 583410 h 1353364"/>
              <a:gd name="connsiteX3" fmla="*/ 336550 w 1679576"/>
              <a:gd name="connsiteY3" fmla="*/ 18260 h 1353364"/>
              <a:gd name="connsiteX4" fmla="*/ 347663 w 1679576"/>
              <a:gd name="connsiteY4" fmla="*/ 1353347 h 1353364"/>
              <a:gd name="connsiteX5" fmla="*/ 407988 w 1679576"/>
              <a:gd name="connsiteY5" fmla="*/ 51597 h 1353364"/>
              <a:gd name="connsiteX6" fmla="*/ 431800 w 1679576"/>
              <a:gd name="connsiteY6" fmla="*/ 1246985 h 1353364"/>
              <a:gd name="connsiteX7" fmla="*/ 481013 w 1679576"/>
              <a:gd name="connsiteY7" fmla="*/ 237335 h 1353364"/>
              <a:gd name="connsiteX8" fmla="*/ 493713 w 1679576"/>
              <a:gd name="connsiteY8" fmla="*/ 934247 h 1353364"/>
              <a:gd name="connsiteX9" fmla="*/ 547688 w 1679576"/>
              <a:gd name="connsiteY9" fmla="*/ 438947 h 1353364"/>
              <a:gd name="connsiteX10" fmla="*/ 574675 w 1679576"/>
              <a:gd name="connsiteY10" fmla="*/ 883447 h 1353364"/>
              <a:gd name="connsiteX11" fmla="*/ 612775 w 1679576"/>
              <a:gd name="connsiteY11" fmla="*/ 518322 h 1353364"/>
              <a:gd name="connsiteX12" fmla="*/ 668338 w 1679576"/>
              <a:gd name="connsiteY12" fmla="*/ 785022 h 1353364"/>
              <a:gd name="connsiteX13" fmla="*/ 695325 w 1679576"/>
              <a:gd name="connsiteY13" fmla="*/ 550072 h 1353364"/>
              <a:gd name="connsiteX14" fmla="*/ 757238 w 1679576"/>
              <a:gd name="connsiteY14" fmla="*/ 705647 h 1353364"/>
              <a:gd name="connsiteX15" fmla="*/ 901700 w 1679576"/>
              <a:gd name="connsiteY15" fmla="*/ 591347 h 1353364"/>
              <a:gd name="connsiteX16" fmla="*/ 1089025 w 1679576"/>
              <a:gd name="connsiteY16" fmla="*/ 686597 h 1353364"/>
              <a:gd name="connsiteX17" fmla="*/ 1295400 w 1679576"/>
              <a:gd name="connsiteY17" fmla="*/ 604047 h 1353364"/>
              <a:gd name="connsiteX18" fmla="*/ 1584325 w 1679576"/>
              <a:gd name="connsiteY18" fmla="*/ 661197 h 1353364"/>
              <a:gd name="connsiteX19" fmla="*/ 1679575 w 1679576"/>
              <a:gd name="connsiteY19" fmla="*/ 638972 h 1353364"/>
              <a:gd name="connsiteX0" fmla="*/ 0 w 1674813"/>
              <a:gd name="connsiteY0" fmla="*/ 659610 h 1353364"/>
              <a:gd name="connsiteX1" fmla="*/ 252413 w 1674813"/>
              <a:gd name="connsiteY1" fmla="*/ 661197 h 1353364"/>
              <a:gd name="connsiteX2" fmla="*/ 307975 w 1674813"/>
              <a:gd name="connsiteY2" fmla="*/ 583410 h 1353364"/>
              <a:gd name="connsiteX3" fmla="*/ 336550 w 1674813"/>
              <a:gd name="connsiteY3" fmla="*/ 18260 h 1353364"/>
              <a:gd name="connsiteX4" fmla="*/ 347663 w 1674813"/>
              <a:gd name="connsiteY4" fmla="*/ 1353347 h 1353364"/>
              <a:gd name="connsiteX5" fmla="*/ 407988 w 1674813"/>
              <a:gd name="connsiteY5" fmla="*/ 51597 h 1353364"/>
              <a:gd name="connsiteX6" fmla="*/ 431800 w 1674813"/>
              <a:gd name="connsiteY6" fmla="*/ 1246985 h 1353364"/>
              <a:gd name="connsiteX7" fmla="*/ 481013 w 1674813"/>
              <a:gd name="connsiteY7" fmla="*/ 237335 h 1353364"/>
              <a:gd name="connsiteX8" fmla="*/ 493713 w 1674813"/>
              <a:gd name="connsiteY8" fmla="*/ 934247 h 1353364"/>
              <a:gd name="connsiteX9" fmla="*/ 547688 w 1674813"/>
              <a:gd name="connsiteY9" fmla="*/ 438947 h 1353364"/>
              <a:gd name="connsiteX10" fmla="*/ 574675 w 1674813"/>
              <a:gd name="connsiteY10" fmla="*/ 883447 h 1353364"/>
              <a:gd name="connsiteX11" fmla="*/ 612775 w 1674813"/>
              <a:gd name="connsiteY11" fmla="*/ 518322 h 1353364"/>
              <a:gd name="connsiteX12" fmla="*/ 668338 w 1674813"/>
              <a:gd name="connsiteY12" fmla="*/ 785022 h 1353364"/>
              <a:gd name="connsiteX13" fmla="*/ 695325 w 1674813"/>
              <a:gd name="connsiteY13" fmla="*/ 550072 h 1353364"/>
              <a:gd name="connsiteX14" fmla="*/ 757238 w 1674813"/>
              <a:gd name="connsiteY14" fmla="*/ 705647 h 1353364"/>
              <a:gd name="connsiteX15" fmla="*/ 901700 w 1674813"/>
              <a:gd name="connsiteY15" fmla="*/ 591347 h 1353364"/>
              <a:gd name="connsiteX16" fmla="*/ 1089025 w 1674813"/>
              <a:gd name="connsiteY16" fmla="*/ 686597 h 1353364"/>
              <a:gd name="connsiteX17" fmla="*/ 1295400 w 1674813"/>
              <a:gd name="connsiteY17" fmla="*/ 604047 h 1353364"/>
              <a:gd name="connsiteX18" fmla="*/ 1584325 w 1674813"/>
              <a:gd name="connsiteY18" fmla="*/ 661197 h 1353364"/>
              <a:gd name="connsiteX19" fmla="*/ 1674812 w 1674813"/>
              <a:gd name="connsiteY19" fmla="*/ 593968 h 1353364"/>
              <a:gd name="connsiteX0" fmla="*/ 0 w 1674812"/>
              <a:gd name="connsiteY0" fmla="*/ 659610 h 1353364"/>
              <a:gd name="connsiteX1" fmla="*/ 252413 w 1674812"/>
              <a:gd name="connsiteY1" fmla="*/ 661197 h 1353364"/>
              <a:gd name="connsiteX2" fmla="*/ 307975 w 1674812"/>
              <a:gd name="connsiteY2" fmla="*/ 583410 h 1353364"/>
              <a:gd name="connsiteX3" fmla="*/ 336550 w 1674812"/>
              <a:gd name="connsiteY3" fmla="*/ 18260 h 1353364"/>
              <a:gd name="connsiteX4" fmla="*/ 347663 w 1674812"/>
              <a:gd name="connsiteY4" fmla="*/ 1353347 h 1353364"/>
              <a:gd name="connsiteX5" fmla="*/ 407988 w 1674812"/>
              <a:gd name="connsiteY5" fmla="*/ 51597 h 1353364"/>
              <a:gd name="connsiteX6" fmla="*/ 431800 w 1674812"/>
              <a:gd name="connsiteY6" fmla="*/ 1246985 h 1353364"/>
              <a:gd name="connsiteX7" fmla="*/ 481013 w 1674812"/>
              <a:gd name="connsiteY7" fmla="*/ 237335 h 1353364"/>
              <a:gd name="connsiteX8" fmla="*/ 493713 w 1674812"/>
              <a:gd name="connsiteY8" fmla="*/ 934247 h 1353364"/>
              <a:gd name="connsiteX9" fmla="*/ 547688 w 1674812"/>
              <a:gd name="connsiteY9" fmla="*/ 438947 h 1353364"/>
              <a:gd name="connsiteX10" fmla="*/ 574675 w 1674812"/>
              <a:gd name="connsiteY10" fmla="*/ 883447 h 1353364"/>
              <a:gd name="connsiteX11" fmla="*/ 612775 w 1674812"/>
              <a:gd name="connsiteY11" fmla="*/ 518322 h 1353364"/>
              <a:gd name="connsiteX12" fmla="*/ 668338 w 1674812"/>
              <a:gd name="connsiteY12" fmla="*/ 785022 h 1353364"/>
              <a:gd name="connsiteX13" fmla="*/ 695325 w 1674812"/>
              <a:gd name="connsiteY13" fmla="*/ 550072 h 1353364"/>
              <a:gd name="connsiteX14" fmla="*/ 757238 w 1674812"/>
              <a:gd name="connsiteY14" fmla="*/ 705647 h 1353364"/>
              <a:gd name="connsiteX15" fmla="*/ 901700 w 1674812"/>
              <a:gd name="connsiteY15" fmla="*/ 591347 h 1353364"/>
              <a:gd name="connsiteX16" fmla="*/ 1089025 w 1674812"/>
              <a:gd name="connsiteY16" fmla="*/ 686597 h 1353364"/>
              <a:gd name="connsiteX17" fmla="*/ 1295400 w 1674812"/>
              <a:gd name="connsiteY17" fmla="*/ 604047 h 1353364"/>
              <a:gd name="connsiteX18" fmla="*/ 1584325 w 1674812"/>
              <a:gd name="connsiteY18" fmla="*/ 661197 h 1353364"/>
              <a:gd name="connsiteX19" fmla="*/ 1674812 w 1674812"/>
              <a:gd name="connsiteY19" fmla="*/ 593968 h 1353364"/>
              <a:gd name="connsiteX0" fmla="*/ 0 w 1670349"/>
              <a:gd name="connsiteY0" fmla="*/ 659610 h 1353364"/>
              <a:gd name="connsiteX1" fmla="*/ 252413 w 1670349"/>
              <a:gd name="connsiteY1" fmla="*/ 661197 h 1353364"/>
              <a:gd name="connsiteX2" fmla="*/ 307975 w 1670349"/>
              <a:gd name="connsiteY2" fmla="*/ 583410 h 1353364"/>
              <a:gd name="connsiteX3" fmla="*/ 336550 w 1670349"/>
              <a:gd name="connsiteY3" fmla="*/ 18260 h 1353364"/>
              <a:gd name="connsiteX4" fmla="*/ 347663 w 1670349"/>
              <a:gd name="connsiteY4" fmla="*/ 1353347 h 1353364"/>
              <a:gd name="connsiteX5" fmla="*/ 407988 w 1670349"/>
              <a:gd name="connsiteY5" fmla="*/ 51597 h 1353364"/>
              <a:gd name="connsiteX6" fmla="*/ 431800 w 1670349"/>
              <a:gd name="connsiteY6" fmla="*/ 1246985 h 1353364"/>
              <a:gd name="connsiteX7" fmla="*/ 481013 w 1670349"/>
              <a:gd name="connsiteY7" fmla="*/ 237335 h 1353364"/>
              <a:gd name="connsiteX8" fmla="*/ 493713 w 1670349"/>
              <a:gd name="connsiteY8" fmla="*/ 934247 h 1353364"/>
              <a:gd name="connsiteX9" fmla="*/ 547688 w 1670349"/>
              <a:gd name="connsiteY9" fmla="*/ 438947 h 1353364"/>
              <a:gd name="connsiteX10" fmla="*/ 574675 w 1670349"/>
              <a:gd name="connsiteY10" fmla="*/ 883447 h 1353364"/>
              <a:gd name="connsiteX11" fmla="*/ 612775 w 1670349"/>
              <a:gd name="connsiteY11" fmla="*/ 518322 h 1353364"/>
              <a:gd name="connsiteX12" fmla="*/ 668338 w 1670349"/>
              <a:gd name="connsiteY12" fmla="*/ 785022 h 1353364"/>
              <a:gd name="connsiteX13" fmla="*/ 695325 w 1670349"/>
              <a:gd name="connsiteY13" fmla="*/ 550072 h 1353364"/>
              <a:gd name="connsiteX14" fmla="*/ 757238 w 1670349"/>
              <a:gd name="connsiteY14" fmla="*/ 705647 h 1353364"/>
              <a:gd name="connsiteX15" fmla="*/ 901700 w 1670349"/>
              <a:gd name="connsiteY15" fmla="*/ 591347 h 1353364"/>
              <a:gd name="connsiteX16" fmla="*/ 1089025 w 1670349"/>
              <a:gd name="connsiteY16" fmla="*/ 686597 h 1353364"/>
              <a:gd name="connsiteX17" fmla="*/ 1295400 w 1670349"/>
              <a:gd name="connsiteY17" fmla="*/ 604047 h 1353364"/>
              <a:gd name="connsiteX18" fmla="*/ 1584325 w 1670349"/>
              <a:gd name="connsiteY18" fmla="*/ 661197 h 1353364"/>
              <a:gd name="connsiteX19" fmla="*/ 1670349 w 1670349"/>
              <a:gd name="connsiteY19" fmla="*/ 629329 h 1353364"/>
              <a:gd name="connsiteX0" fmla="*/ 0 w 1670349"/>
              <a:gd name="connsiteY0" fmla="*/ 659610 h 1353364"/>
              <a:gd name="connsiteX1" fmla="*/ 252413 w 1670349"/>
              <a:gd name="connsiteY1" fmla="*/ 661197 h 1353364"/>
              <a:gd name="connsiteX2" fmla="*/ 307975 w 1670349"/>
              <a:gd name="connsiteY2" fmla="*/ 583410 h 1353364"/>
              <a:gd name="connsiteX3" fmla="*/ 336550 w 1670349"/>
              <a:gd name="connsiteY3" fmla="*/ 18260 h 1353364"/>
              <a:gd name="connsiteX4" fmla="*/ 347663 w 1670349"/>
              <a:gd name="connsiteY4" fmla="*/ 1353347 h 1353364"/>
              <a:gd name="connsiteX5" fmla="*/ 407988 w 1670349"/>
              <a:gd name="connsiteY5" fmla="*/ 51597 h 1353364"/>
              <a:gd name="connsiteX6" fmla="*/ 431800 w 1670349"/>
              <a:gd name="connsiteY6" fmla="*/ 1246985 h 1353364"/>
              <a:gd name="connsiteX7" fmla="*/ 481013 w 1670349"/>
              <a:gd name="connsiteY7" fmla="*/ 237335 h 1353364"/>
              <a:gd name="connsiteX8" fmla="*/ 493713 w 1670349"/>
              <a:gd name="connsiteY8" fmla="*/ 934247 h 1353364"/>
              <a:gd name="connsiteX9" fmla="*/ 547688 w 1670349"/>
              <a:gd name="connsiteY9" fmla="*/ 438947 h 1353364"/>
              <a:gd name="connsiteX10" fmla="*/ 574675 w 1670349"/>
              <a:gd name="connsiteY10" fmla="*/ 883447 h 1353364"/>
              <a:gd name="connsiteX11" fmla="*/ 612775 w 1670349"/>
              <a:gd name="connsiteY11" fmla="*/ 518322 h 1353364"/>
              <a:gd name="connsiteX12" fmla="*/ 668338 w 1670349"/>
              <a:gd name="connsiteY12" fmla="*/ 785022 h 1353364"/>
              <a:gd name="connsiteX13" fmla="*/ 695325 w 1670349"/>
              <a:gd name="connsiteY13" fmla="*/ 550072 h 1353364"/>
              <a:gd name="connsiteX14" fmla="*/ 757238 w 1670349"/>
              <a:gd name="connsiteY14" fmla="*/ 705647 h 1353364"/>
              <a:gd name="connsiteX15" fmla="*/ 901700 w 1670349"/>
              <a:gd name="connsiteY15" fmla="*/ 591347 h 1353364"/>
              <a:gd name="connsiteX16" fmla="*/ 1089025 w 1670349"/>
              <a:gd name="connsiteY16" fmla="*/ 686597 h 1353364"/>
              <a:gd name="connsiteX17" fmla="*/ 1295400 w 1670349"/>
              <a:gd name="connsiteY17" fmla="*/ 604047 h 1353364"/>
              <a:gd name="connsiteX18" fmla="*/ 1584325 w 1670349"/>
              <a:gd name="connsiteY18" fmla="*/ 661197 h 1353364"/>
              <a:gd name="connsiteX19" fmla="*/ 1670349 w 1670349"/>
              <a:gd name="connsiteY19" fmla="*/ 647008 h 1353364"/>
              <a:gd name="connsiteX0" fmla="*/ 0 w 1670349"/>
              <a:gd name="connsiteY0" fmla="*/ 659610 h 1353364"/>
              <a:gd name="connsiteX1" fmla="*/ 252413 w 1670349"/>
              <a:gd name="connsiteY1" fmla="*/ 661197 h 1353364"/>
              <a:gd name="connsiteX2" fmla="*/ 307975 w 1670349"/>
              <a:gd name="connsiteY2" fmla="*/ 583410 h 1353364"/>
              <a:gd name="connsiteX3" fmla="*/ 336550 w 1670349"/>
              <a:gd name="connsiteY3" fmla="*/ 18260 h 1353364"/>
              <a:gd name="connsiteX4" fmla="*/ 347663 w 1670349"/>
              <a:gd name="connsiteY4" fmla="*/ 1353347 h 1353364"/>
              <a:gd name="connsiteX5" fmla="*/ 407988 w 1670349"/>
              <a:gd name="connsiteY5" fmla="*/ 51597 h 1353364"/>
              <a:gd name="connsiteX6" fmla="*/ 431800 w 1670349"/>
              <a:gd name="connsiteY6" fmla="*/ 1246985 h 1353364"/>
              <a:gd name="connsiteX7" fmla="*/ 481013 w 1670349"/>
              <a:gd name="connsiteY7" fmla="*/ 237335 h 1353364"/>
              <a:gd name="connsiteX8" fmla="*/ 493713 w 1670349"/>
              <a:gd name="connsiteY8" fmla="*/ 934247 h 1353364"/>
              <a:gd name="connsiteX9" fmla="*/ 547688 w 1670349"/>
              <a:gd name="connsiteY9" fmla="*/ 438947 h 1353364"/>
              <a:gd name="connsiteX10" fmla="*/ 574675 w 1670349"/>
              <a:gd name="connsiteY10" fmla="*/ 883447 h 1353364"/>
              <a:gd name="connsiteX11" fmla="*/ 612775 w 1670349"/>
              <a:gd name="connsiteY11" fmla="*/ 518322 h 1353364"/>
              <a:gd name="connsiteX12" fmla="*/ 668338 w 1670349"/>
              <a:gd name="connsiteY12" fmla="*/ 785022 h 1353364"/>
              <a:gd name="connsiteX13" fmla="*/ 695325 w 1670349"/>
              <a:gd name="connsiteY13" fmla="*/ 550072 h 1353364"/>
              <a:gd name="connsiteX14" fmla="*/ 757238 w 1670349"/>
              <a:gd name="connsiteY14" fmla="*/ 705647 h 1353364"/>
              <a:gd name="connsiteX15" fmla="*/ 901700 w 1670349"/>
              <a:gd name="connsiteY15" fmla="*/ 591347 h 1353364"/>
              <a:gd name="connsiteX16" fmla="*/ 1089025 w 1670349"/>
              <a:gd name="connsiteY16" fmla="*/ 686597 h 1353364"/>
              <a:gd name="connsiteX17" fmla="*/ 1295400 w 1670349"/>
              <a:gd name="connsiteY17" fmla="*/ 604047 h 1353364"/>
              <a:gd name="connsiteX18" fmla="*/ 1584325 w 1670349"/>
              <a:gd name="connsiteY18" fmla="*/ 661197 h 1353364"/>
              <a:gd name="connsiteX19" fmla="*/ 1670349 w 1670349"/>
              <a:gd name="connsiteY19" fmla="*/ 647008 h 135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70349" h="1353364">
                <a:moveTo>
                  <a:pt x="0" y="659610"/>
                </a:moveTo>
                <a:cubicBezTo>
                  <a:pt x="100542" y="666753"/>
                  <a:pt x="201084" y="673897"/>
                  <a:pt x="252413" y="661197"/>
                </a:cubicBezTo>
                <a:cubicBezTo>
                  <a:pt x="303742" y="648497"/>
                  <a:pt x="293952" y="690566"/>
                  <a:pt x="307975" y="583410"/>
                </a:cubicBezTo>
                <a:cubicBezTo>
                  <a:pt x="321998" y="476254"/>
                  <a:pt x="329935" y="-110063"/>
                  <a:pt x="336550" y="18260"/>
                </a:cubicBezTo>
                <a:cubicBezTo>
                  <a:pt x="343165" y="146583"/>
                  <a:pt x="335757" y="1347791"/>
                  <a:pt x="347663" y="1353347"/>
                </a:cubicBezTo>
                <a:cubicBezTo>
                  <a:pt x="359569" y="1358903"/>
                  <a:pt x="393965" y="69324"/>
                  <a:pt x="407988" y="51597"/>
                </a:cubicBezTo>
                <a:cubicBezTo>
                  <a:pt x="422011" y="33870"/>
                  <a:pt x="419629" y="1216029"/>
                  <a:pt x="431800" y="1246985"/>
                </a:cubicBezTo>
                <a:cubicBezTo>
                  <a:pt x="443971" y="1277941"/>
                  <a:pt x="470694" y="289458"/>
                  <a:pt x="481013" y="237335"/>
                </a:cubicBezTo>
                <a:cubicBezTo>
                  <a:pt x="491332" y="185212"/>
                  <a:pt x="482601" y="900645"/>
                  <a:pt x="493713" y="934247"/>
                </a:cubicBezTo>
                <a:cubicBezTo>
                  <a:pt x="504825" y="967849"/>
                  <a:pt x="534194" y="447414"/>
                  <a:pt x="547688" y="438947"/>
                </a:cubicBezTo>
                <a:cubicBezTo>
                  <a:pt x="561182" y="430480"/>
                  <a:pt x="563827" y="870218"/>
                  <a:pt x="574675" y="883447"/>
                </a:cubicBezTo>
                <a:cubicBezTo>
                  <a:pt x="585523" y="896676"/>
                  <a:pt x="597165" y="534726"/>
                  <a:pt x="612775" y="518322"/>
                </a:cubicBezTo>
                <a:cubicBezTo>
                  <a:pt x="628385" y="501918"/>
                  <a:pt x="654580" y="779730"/>
                  <a:pt x="668338" y="785022"/>
                </a:cubicBezTo>
                <a:cubicBezTo>
                  <a:pt x="682096" y="790314"/>
                  <a:pt x="680508" y="563301"/>
                  <a:pt x="695325" y="550072"/>
                </a:cubicBezTo>
                <a:cubicBezTo>
                  <a:pt x="710142" y="536843"/>
                  <a:pt x="722842" y="698768"/>
                  <a:pt x="757238" y="705647"/>
                </a:cubicBezTo>
                <a:cubicBezTo>
                  <a:pt x="791634" y="712526"/>
                  <a:pt x="846402" y="594522"/>
                  <a:pt x="901700" y="591347"/>
                </a:cubicBezTo>
                <a:cubicBezTo>
                  <a:pt x="956998" y="588172"/>
                  <a:pt x="1023408" y="684480"/>
                  <a:pt x="1089025" y="686597"/>
                </a:cubicBezTo>
                <a:cubicBezTo>
                  <a:pt x="1154642" y="688714"/>
                  <a:pt x="1212850" y="608280"/>
                  <a:pt x="1295400" y="604047"/>
                </a:cubicBezTo>
                <a:cubicBezTo>
                  <a:pt x="1377950" y="599814"/>
                  <a:pt x="1520296" y="655376"/>
                  <a:pt x="1584325" y="661197"/>
                </a:cubicBezTo>
                <a:cubicBezTo>
                  <a:pt x="1648354" y="667018"/>
                  <a:pt x="1658714" y="662640"/>
                  <a:pt x="1670349" y="647008"/>
                </a:cubicBezTo>
              </a:path>
            </a:pathLst>
          </a:custGeom>
          <a:noFill/>
          <a:ln w="28575" cap="rnd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02617B-0A45-477E-A50F-890AC87CD2A4}"/>
              </a:ext>
            </a:extLst>
          </p:cNvPr>
          <p:cNvSpPr/>
          <p:nvPr/>
        </p:nvSpPr>
        <p:spPr>
          <a:xfrm>
            <a:off x="-1" y="-1"/>
            <a:ext cx="1800225" cy="18002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3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580862-A104-4B3C-B735-4C00B6CC991F}"/>
              </a:ext>
            </a:extLst>
          </p:cNvPr>
          <p:cNvSpPr/>
          <p:nvPr/>
        </p:nvSpPr>
        <p:spPr>
          <a:xfrm>
            <a:off x="-1" y="-1"/>
            <a:ext cx="1800225" cy="18002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CC6A52-64FE-4779-A398-4B26E538FADB}"/>
              </a:ext>
            </a:extLst>
          </p:cNvPr>
          <p:cNvSpPr/>
          <p:nvPr/>
        </p:nvSpPr>
        <p:spPr>
          <a:xfrm>
            <a:off x="90112" y="82947"/>
            <a:ext cx="1620000" cy="360000"/>
          </a:xfrm>
          <a:prstGeom prst="roundRect">
            <a:avLst/>
          </a:prstGeom>
          <a:gradFill flip="none" rotWithShape="1">
            <a:gsLst>
              <a:gs pos="0">
                <a:srgbClr val="8BFB8B">
                  <a:tint val="66000"/>
                  <a:satMod val="160000"/>
                </a:srgbClr>
              </a:gs>
              <a:gs pos="50000">
                <a:srgbClr val="8BFB8B">
                  <a:tint val="44500"/>
                  <a:satMod val="160000"/>
                </a:srgbClr>
              </a:gs>
              <a:gs pos="100000">
                <a:srgbClr val="8BFB8B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CE5E73-6193-4228-BA43-A0045DFAA386}"/>
              </a:ext>
            </a:extLst>
          </p:cNvPr>
          <p:cNvSpPr/>
          <p:nvPr/>
        </p:nvSpPr>
        <p:spPr>
          <a:xfrm>
            <a:off x="90112" y="510798"/>
            <a:ext cx="1620000" cy="360000"/>
          </a:xfrm>
          <a:prstGeom prst="roundRect">
            <a:avLst/>
          </a:prstGeom>
          <a:gradFill flip="none" rotWithShape="1">
            <a:gsLst>
              <a:gs pos="0">
                <a:srgbClr val="FBC085">
                  <a:tint val="66000"/>
                  <a:satMod val="160000"/>
                </a:srgbClr>
              </a:gs>
              <a:gs pos="50000">
                <a:srgbClr val="FBC085">
                  <a:tint val="44500"/>
                  <a:satMod val="160000"/>
                </a:srgbClr>
              </a:gs>
              <a:gs pos="100000">
                <a:srgbClr val="FBC085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9F6341-0B9B-43D4-8102-044F1238AB98}"/>
              </a:ext>
            </a:extLst>
          </p:cNvPr>
          <p:cNvSpPr/>
          <p:nvPr/>
        </p:nvSpPr>
        <p:spPr>
          <a:xfrm>
            <a:off x="90112" y="938649"/>
            <a:ext cx="1620000" cy="360000"/>
          </a:xfrm>
          <a:prstGeom prst="roundRect">
            <a:avLst/>
          </a:prstGeom>
          <a:gradFill flip="none" rotWithShape="1">
            <a:gsLst>
              <a:gs pos="0">
                <a:srgbClr val="FC9898">
                  <a:tint val="66000"/>
                  <a:satMod val="160000"/>
                </a:srgbClr>
              </a:gs>
              <a:gs pos="50000">
                <a:srgbClr val="FC9898">
                  <a:tint val="44500"/>
                  <a:satMod val="160000"/>
                </a:srgbClr>
              </a:gs>
              <a:gs pos="100000">
                <a:srgbClr val="FC9898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06C416-9A8E-4E5C-AB12-EA44D4491E48}"/>
              </a:ext>
            </a:extLst>
          </p:cNvPr>
          <p:cNvSpPr/>
          <p:nvPr/>
        </p:nvSpPr>
        <p:spPr>
          <a:xfrm>
            <a:off x="90112" y="1366501"/>
            <a:ext cx="1620000" cy="360000"/>
          </a:xfrm>
          <a:prstGeom prst="roundRect">
            <a:avLst/>
          </a:prstGeom>
          <a:gradFill flip="none" rotWithShape="1">
            <a:gsLst>
              <a:gs pos="0">
                <a:srgbClr val="9C9CFB">
                  <a:tint val="66000"/>
                  <a:satMod val="160000"/>
                </a:srgbClr>
              </a:gs>
              <a:gs pos="50000">
                <a:srgbClr val="9C9CFB">
                  <a:tint val="44500"/>
                  <a:satMod val="160000"/>
                </a:srgbClr>
              </a:gs>
              <a:gs pos="100000">
                <a:srgbClr val="9C9CFB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0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 Butlin</dc:creator>
  <cp:lastModifiedBy>Tore Butlin</cp:lastModifiedBy>
  <cp:revision>12</cp:revision>
  <dcterms:created xsi:type="dcterms:W3CDTF">2018-08-28T16:30:34Z</dcterms:created>
  <dcterms:modified xsi:type="dcterms:W3CDTF">2019-09-18T09:30:49Z</dcterms:modified>
</cp:coreProperties>
</file>