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55D"/>
    <a:srgbClr val="7670AE"/>
    <a:srgbClr val="E5E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>
              <a:solidFill>
                <a:srgbClr val="FFC000"/>
              </a:solidFill>
            </a:ln>
            <a:effectLst/>
          </c:spPr>
          <c:marker>
            <c:symbol val="none"/>
          </c:marker>
          <c:dPt>
            <c:idx val="5"/>
            <c:bubble3D val="0"/>
            <c:spPr>
              <a:ln w="28575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7670AE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85-4067-B326-260F04B75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5321488"/>
        <c:axId val="1675338352"/>
      </c:lineChart>
      <c:catAx>
        <c:axId val="167532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5338352"/>
        <c:crosses val="autoZero"/>
        <c:auto val="1"/>
        <c:lblAlgn val="ctr"/>
        <c:lblOffset val="100"/>
        <c:noMultiLvlLbl val="0"/>
      </c:catAx>
      <c:valAx>
        <c:axId val="16753383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7532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7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0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srgbClr val="7670AE"/>
                </a:solidFill>
              </a:rPr>
              <a:t>PORTFOLIO </a:t>
            </a:r>
          </a:p>
          <a:p>
            <a:pPr algn="ctr" latinLnBrk="0">
              <a:defRPr/>
            </a:pPr>
            <a:r>
              <a:rPr lang="en-US" altLang="ko-KR" sz="1200" kern="0" dirty="0">
                <a:solidFill>
                  <a:prstClr val="white">
                    <a:lumMod val="75000"/>
                  </a:prstClr>
                </a:solidFill>
              </a:rPr>
              <a:t>FRIENDS FANPAGE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kern="0" dirty="0" err="1">
                <a:solidFill>
                  <a:prstClr val="white"/>
                </a:solidFill>
              </a:rPr>
              <a:t>Sunwoo</a:t>
            </a:r>
            <a:r>
              <a:rPr lang="ko-KR" altLang="en-US" sz="1200" kern="0" dirty="0">
                <a:solidFill>
                  <a:prstClr val="white"/>
                </a:solidFill>
              </a:rPr>
              <a:t> </a:t>
            </a:r>
            <a:r>
              <a:rPr lang="en-US" altLang="ko-KR" sz="1200" kern="0" dirty="0">
                <a:solidFill>
                  <a:prstClr val="white"/>
                </a:solidFill>
              </a:rPr>
              <a:t>Hyun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0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54629" y="1618685"/>
            <a:ext cx="1296000" cy="1296000"/>
            <a:chOff x="10667724" y="2019434"/>
            <a:chExt cx="1296000" cy="1296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7670AE"/>
                    </a:solidFill>
                  </a:rPr>
                  <a:t>v</a:t>
                </a:r>
              </a:p>
            </p:txBody>
          </p:sp>
        </p:grp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4654629" y="3121711"/>
            <a:ext cx="1296000" cy="372052"/>
            <a:chOff x="1635164" y="2479457"/>
            <a:chExt cx="1323935" cy="372052"/>
          </a:xfrm>
        </p:grpSpPr>
        <p:sp>
          <p:nvSpPr>
            <p:cNvPr id="43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74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174958" y="1621518"/>
            <a:ext cx="1296000" cy="1296000"/>
            <a:chOff x="2547739" y="4231535"/>
            <a:chExt cx="1296000" cy="1296000"/>
          </a:xfrm>
        </p:grpSpPr>
        <p:sp>
          <p:nvSpPr>
            <p:cNvPr id="76" name="직사각형 75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174958" y="3124544"/>
            <a:ext cx="1296000" cy="372052"/>
            <a:chOff x="1635164" y="2479457"/>
            <a:chExt cx="1323935" cy="372052"/>
          </a:xfrm>
        </p:grpSpPr>
        <p:sp>
          <p:nvSpPr>
            <p:cNvPr id="79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80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7670AE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81" name="Group 58"/>
          <p:cNvGrpSpPr>
            <a:grpSpLocks noChangeAspect="1"/>
          </p:cNvGrpSpPr>
          <p:nvPr/>
        </p:nvGrpSpPr>
        <p:grpSpPr bwMode="auto">
          <a:xfrm>
            <a:off x="6397181" y="1926921"/>
            <a:ext cx="762444" cy="978872"/>
            <a:chOff x="648" y="958"/>
            <a:chExt cx="1078" cy="1384"/>
          </a:xfrm>
        </p:grpSpPr>
        <p:sp>
          <p:nvSpPr>
            <p:cNvPr id="82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654629" y="3778163"/>
            <a:ext cx="1296000" cy="372052"/>
            <a:chOff x="1635164" y="2479457"/>
            <a:chExt cx="1323935" cy="372052"/>
          </a:xfrm>
        </p:grpSpPr>
        <p:sp>
          <p:nvSpPr>
            <p:cNvPr id="105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06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7670AE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174958" y="3780996"/>
            <a:ext cx="1296000" cy="372052"/>
            <a:chOff x="1635164" y="2479457"/>
            <a:chExt cx="1323935" cy="372052"/>
          </a:xfrm>
        </p:grpSpPr>
        <p:sp>
          <p:nvSpPr>
            <p:cNvPr id="108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09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658004" y="4439607"/>
            <a:ext cx="1296000" cy="1296000"/>
            <a:chOff x="2547739" y="4231535"/>
            <a:chExt cx="1296000" cy="1296000"/>
          </a:xfrm>
        </p:grpSpPr>
        <p:sp>
          <p:nvSpPr>
            <p:cNvPr id="111" name="직사각형 110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6178333" y="4442440"/>
            <a:ext cx="1296000" cy="1296000"/>
            <a:chOff x="2547739" y="4231535"/>
            <a:chExt cx="1296000" cy="1296000"/>
          </a:xfrm>
        </p:grpSpPr>
        <p:sp>
          <p:nvSpPr>
            <p:cNvPr id="114" name="직사각형 113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7670AE"/>
                  </a:solidFill>
                </a:rPr>
                <a:t>v</a:t>
              </a:r>
            </a:p>
          </p:txBody>
        </p:sp>
      </p:grpSp>
      <p:pic>
        <p:nvPicPr>
          <p:cNvPr id="116" name="그림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4" y="4777585"/>
            <a:ext cx="965629" cy="965629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1" y="4690408"/>
            <a:ext cx="751163" cy="1045199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43636" y="1720307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43636" y="4560868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74108" y="1721991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74108" y="4562552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0699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416945" y="1654631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타원 62"/>
          <p:cNvSpPr/>
          <p:nvPr/>
        </p:nvSpPr>
        <p:spPr>
          <a:xfrm>
            <a:off x="10391858" y="4998360"/>
            <a:ext cx="157437" cy="157437"/>
          </a:xfrm>
          <a:prstGeom prst="ellipse">
            <a:avLst/>
          </a:prstGeom>
          <a:noFill/>
          <a:ln w="28575">
            <a:solidFill>
              <a:srgbClr val="7670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578296" y="4935889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0362857" y="4098474"/>
            <a:ext cx="157437" cy="157437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549295" y="403600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71132" y="2463802"/>
            <a:ext cx="1001487" cy="393700"/>
          </a:xfrm>
          <a:prstGeom prst="rect">
            <a:avLst/>
          </a:prstGeom>
          <a:solidFill>
            <a:srgbClr val="F0EEF1"/>
          </a:solidFill>
          <a:ln>
            <a:noFill/>
          </a:ln>
          <a:effectLst>
            <a:outerShdw dist="25400" dir="10800000" algn="r" rotWithShape="0">
              <a:srgbClr val="7670A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56927" y="2384295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776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06225" y="1860770"/>
            <a:ext cx="5054021" cy="3339880"/>
            <a:chOff x="2936200" y="1644970"/>
            <a:chExt cx="6733879" cy="3780937"/>
          </a:xfrm>
        </p:grpSpPr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D5CD7D86-0D34-4B33-B97C-B8374F81E7BF}"/>
                </a:ext>
              </a:extLst>
            </p:cNvPr>
            <p:cNvSpPr/>
            <p:nvPr/>
          </p:nvSpPr>
          <p:spPr>
            <a:xfrm>
              <a:off x="4659193" y="1665274"/>
              <a:ext cx="3807589" cy="869630"/>
            </a:xfrm>
            <a:custGeom>
              <a:avLst/>
              <a:gdLst>
                <a:gd name="connsiteX0" fmla="*/ 119025 w 3906131"/>
                <a:gd name="connsiteY0" fmla="*/ 0 h 892136"/>
                <a:gd name="connsiteX1" fmla="*/ 2215743 w 3906131"/>
                <a:gd name="connsiteY1" fmla="*/ 0 h 892136"/>
                <a:gd name="connsiteX2" fmla="*/ 2228231 w 3906131"/>
                <a:gd name="connsiteY2" fmla="*/ 2521 h 892136"/>
                <a:gd name="connsiteX3" fmla="*/ 2233630 w 3906131"/>
                <a:gd name="connsiteY3" fmla="*/ 2004 h 892136"/>
                <a:gd name="connsiteX4" fmla="*/ 2389232 w 3906131"/>
                <a:gd name="connsiteY4" fmla="*/ 66456 h 892136"/>
                <a:gd name="connsiteX5" fmla="*/ 2654502 w 3906131"/>
                <a:gd name="connsiteY5" fmla="*/ 331724 h 892136"/>
                <a:gd name="connsiteX6" fmla="*/ 2657264 w 3906131"/>
                <a:gd name="connsiteY6" fmla="*/ 331724 h 892136"/>
                <a:gd name="connsiteX7" fmla="*/ 2665118 w 3906131"/>
                <a:gd name="connsiteY7" fmla="*/ 343373 h 892136"/>
                <a:gd name="connsiteX8" fmla="*/ 2809196 w 3906131"/>
                <a:gd name="connsiteY8" fmla="*/ 403052 h 892136"/>
                <a:gd name="connsiteX9" fmla="*/ 3906131 w 3906131"/>
                <a:gd name="connsiteY9" fmla="*/ 403052 h 892136"/>
                <a:gd name="connsiteX10" fmla="*/ 3906131 w 3906131"/>
                <a:gd name="connsiteY10" fmla="*/ 892136 h 892136"/>
                <a:gd name="connsiteX11" fmla="*/ 0 w 3906131"/>
                <a:gd name="connsiteY11" fmla="*/ 892136 h 892136"/>
                <a:gd name="connsiteX12" fmla="*/ 0 w 3906131"/>
                <a:gd name="connsiteY12" fmla="*/ 331724 h 892136"/>
                <a:gd name="connsiteX13" fmla="*/ 0 w 3906131"/>
                <a:gd name="connsiteY13" fmla="*/ 119025 h 892136"/>
                <a:gd name="connsiteX14" fmla="*/ 119025 w 3906131"/>
                <a:gd name="connsiteY14" fmla="*/ 0 h 89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6131" h="892136">
                  <a:moveTo>
                    <a:pt x="119025" y="0"/>
                  </a:moveTo>
                  <a:lnTo>
                    <a:pt x="2215743" y="0"/>
                  </a:lnTo>
                  <a:lnTo>
                    <a:pt x="2228231" y="2521"/>
                  </a:lnTo>
                  <a:lnTo>
                    <a:pt x="2233630" y="2004"/>
                  </a:lnTo>
                  <a:cubicBezTo>
                    <a:pt x="2289948" y="2004"/>
                    <a:pt x="2346264" y="23488"/>
                    <a:pt x="2389232" y="66456"/>
                  </a:cubicBezTo>
                  <a:lnTo>
                    <a:pt x="2654502" y="331724"/>
                  </a:lnTo>
                  <a:lnTo>
                    <a:pt x="2657264" y="331724"/>
                  </a:lnTo>
                  <a:lnTo>
                    <a:pt x="2665118" y="343373"/>
                  </a:lnTo>
                  <a:cubicBezTo>
                    <a:pt x="2701991" y="380246"/>
                    <a:pt x="2752929" y="403052"/>
                    <a:pt x="2809196" y="403052"/>
                  </a:cubicBezTo>
                  <a:lnTo>
                    <a:pt x="3906131" y="403052"/>
                  </a:lnTo>
                  <a:lnTo>
                    <a:pt x="3906131" y="892136"/>
                  </a:lnTo>
                  <a:lnTo>
                    <a:pt x="0" y="892136"/>
                  </a:lnTo>
                  <a:lnTo>
                    <a:pt x="0" y="331724"/>
                  </a:lnTo>
                  <a:lnTo>
                    <a:pt x="0" y="119025"/>
                  </a:lnTo>
                  <a:cubicBezTo>
                    <a:pt x="0" y="53289"/>
                    <a:pt x="53289" y="0"/>
                    <a:pt x="119025" y="0"/>
                  </a:cubicBezTo>
                  <a:close/>
                </a:path>
              </a:pathLst>
            </a:custGeom>
            <a:solidFill>
              <a:srgbClr val="7670AE"/>
            </a:solidFill>
            <a:ln>
              <a:noFill/>
            </a:ln>
            <a:effectLst>
              <a:outerShdw blurRad="215900" dist="38100" algn="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Ins="360000" rtlCol="0" anchor="t">
              <a:noAutofit/>
            </a:bodyPr>
            <a:lstStyle/>
            <a:p>
              <a:pPr algn="ctr">
                <a:defRPr/>
              </a:pP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D5CD7D86-0D34-4B33-B97C-B8374F81E7BF}"/>
                </a:ext>
              </a:extLst>
            </p:cNvPr>
            <p:cNvSpPr/>
            <p:nvPr/>
          </p:nvSpPr>
          <p:spPr>
            <a:xfrm>
              <a:off x="2936200" y="1644970"/>
              <a:ext cx="6733879" cy="3780937"/>
            </a:xfrm>
            <a:custGeom>
              <a:avLst/>
              <a:gdLst>
                <a:gd name="connsiteX0" fmla="*/ 119025 w 6733879"/>
                <a:gd name="connsiteY0" fmla="*/ 0 h 3780937"/>
                <a:gd name="connsiteX1" fmla="*/ 2744789 w 6733879"/>
                <a:gd name="connsiteY1" fmla="*/ 0 h 3780937"/>
                <a:gd name="connsiteX2" fmla="*/ 2755174 w 6733879"/>
                <a:gd name="connsiteY2" fmla="*/ 2097 h 3780937"/>
                <a:gd name="connsiteX3" fmla="*/ 2756145 w 6733879"/>
                <a:gd name="connsiteY3" fmla="*/ 2004 h 3780937"/>
                <a:gd name="connsiteX4" fmla="*/ 2911746 w 6733879"/>
                <a:gd name="connsiteY4" fmla="*/ 66456 h 3780937"/>
                <a:gd name="connsiteX5" fmla="*/ 3177015 w 6733879"/>
                <a:gd name="connsiteY5" fmla="*/ 331724 h 3780937"/>
                <a:gd name="connsiteX6" fmla="*/ 3179778 w 6733879"/>
                <a:gd name="connsiteY6" fmla="*/ 331724 h 3780937"/>
                <a:gd name="connsiteX7" fmla="*/ 3187631 w 6733879"/>
                <a:gd name="connsiteY7" fmla="*/ 343372 h 3780937"/>
                <a:gd name="connsiteX8" fmla="*/ 3290645 w 6733879"/>
                <a:gd name="connsiteY8" fmla="*/ 398912 h 3780937"/>
                <a:gd name="connsiteX9" fmla="*/ 3298766 w 6733879"/>
                <a:gd name="connsiteY9" fmla="*/ 399730 h 3780937"/>
                <a:gd name="connsiteX10" fmla="*/ 6613846 w 6733879"/>
                <a:gd name="connsiteY10" fmla="*/ 399730 h 3780937"/>
                <a:gd name="connsiteX11" fmla="*/ 6733879 w 6733879"/>
                <a:gd name="connsiteY11" fmla="*/ 519763 h 3780937"/>
                <a:gd name="connsiteX12" fmla="*/ 6733879 w 6733879"/>
                <a:gd name="connsiteY12" fmla="*/ 3660904 h 3780937"/>
                <a:gd name="connsiteX13" fmla="*/ 6613846 w 6733879"/>
                <a:gd name="connsiteY13" fmla="*/ 3780937 h 3780937"/>
                <a:gd name="connsiteX14" fmla="*/ 6573827 w 6733879"/>
                <a:gd name="connsiteY14" fmla="*/ 3780937 h 3780937"/>
                <a:gd name="connsiteX15" fmla="*/ 243960 w 6733879"/>
                <a:gd name="connsiteY15" fmla="*/ 3780937 h 3780937"/>
                <a:gd name="connsiteX16" fmla="*/ 0 w 6733879"/>
                <a:gd name="connsiteY16" fmla="*/ 3780937 h 3780937"/>
                <a:gd name="connsiteX17" fmla="*/ 0 w 6733879"/>
                <a:gd name="connsiteY17" fmla="*/ 1222521 h 3780937"/>
                <a:gd name="connsiteX18" fmla="*/ 0 w 6733879"/>
                <a:gd name="connsiteY18" fmla="*/ 331724 h 3780937"/>
                <a:gd name="connsiteX19" fmla="*/ 0 w 6733879"/>
                <a:gd name="connsiteY19" fmla="*/ 119025 h 3780937"/>
                <a:gd name="connsiteX20" fmla="*/ 119025 w 6733879"/>
                <a:gd name="connsiteY20" fmla="*/ 0 h 378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33879" h="3780937">
                  <a:moveTo>
                    <a:pt x="119025" y="0"/>
                  </a:moveTo>
                  <a:lnTo>
                    <a:pt x="2744789" y="0"/>
                  </a:lnTo>
                  <a:lnTo>
                    <a:pt x="2755174" y="2097"/>
                  </a:lnTo>
                  <a:lnTo>
                    <a:pt x="2756145" y="2004"/>
                  </a:lnTo>
                  <a:cubicBezTo>
                    <a:pt x="2812461" y="2004"/>
                    <a:pt x="2868778" y="23488"/>
                    <a:pt x="2911746" y="66456"/>
                  </a:cubicBezTo>
                  <a:lnTo>
                    <a:pt x="3177015" y="331724"/>
                  </a:lnTo>
                  <a:lnTo>
                    <a:pt x="3179778" y="331724"/>
                  </a:lnTo>
                  <a:lnTo>
                    <a:pt x="3187631" y="343372"/>
                  </a:lnTo>
                  <a:cubicBezTo>
                    <a:pt x="3215286" y="371027"/>
                    <a:pt x="3250853" y="390769"/>
                    <a:pt x="3290645" y="398912"/>
                  </a:cubicBezTo>
                  <a:lnTo>
                    <a:pt x="3298766" y="399730"/>
                  </a:lnTo>
                  <a:lnTo>
                    <a:pt x="6613846" y="399730"/>
                  </a:lnTo>
                  <a:cubicBezTo>
                    <a:pt x="6680138" y="399730"/>
                    <a:pt x="6733879" y="453471"/>
                    <a:pt x="6733879" y="519763"/>
                  </a:cubicBezTo>
                  <a:lnTo>
                    <a:pt x="6733879" y="3660904"/>
                  </a:lnTo>
                  <a:cubicBezTo>
                    <a:pt x="6733879" y="3727196"/>
                    <a:pt x="6680138" y="3780937"/>
                    <a:pt x="6613846" y="3780937"/>
                  </a:cubicBezTo>
                  <a:lnTo>
                    <a:pt x="6573827" y="3780937"/>
                  </a:lnTo>
                  <a:lnTo>
                    <a:pt x="243960" y="3780937"/>
                  </a:lnTo>
                  <a:lnTo>
                    <a:pt x="0" y="3780937"/>
                  </a:lnTo>
                  <a:lnTo>
                    <a:pt x="0" y="1222521"/>
                  </a:lnTo>
                  <a:lnTo>
                    <a:pt x="0" y="331724"/>
                  </a:lnTo>
                  <a:lnTo>
                    <a:pt x="0" y="119025"/>
                  </a:lnTo>
                  <a:cubicBezTo>
                    <a:pt x="0" y="53289"/>
                    <a:pt x="53289" y="0"/>
                    <a:pt x="1190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15900" dist="38100" algn="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789866" y="2666900"/>
            <a:ext cx="3592881" cy="425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349865" y="2666902"/>
            <a:ext cx="308027" cy="425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625010" y="2666902"/>
            <a:ext cx="447035" cy="425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8021809" y="2666902"/>
            <a:ext cx="425600" cy="4255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96767"/>
              </p:ext>
            </p:extLst>
          </p:nvPr>
        </p:nvGraphicFramePr>
        <p:xfrm>
          <a:off x="3789867" y="3092485"/>
          <a:ext cx="3559998" cy="154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50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820348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08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기획의도</a:t>
                      </a:r>
                    </a:p>
                  </a:txBody>
                  <a:tcPr marL="101878" marR="101878" marT="50939" marB="5093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08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제작기법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08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레이아웃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  <a:tr h="308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상세디자인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52603"/>
                  </a:ext>
                </a:extLst>
              </a:tr>
              <a:tr h="308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검사 및 테스트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20495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789866" y="1956131"/>
            <a:ext cx="13480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1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#CONTENTS</a:t>
            </a:r>
            <a:endParaRPr lang="ko-KR" altLang="en-US" sz="105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0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</p:spTree>
    <p:extLst>
      <p:ext uri="{BB962C8B-B14F-4D97-AF65-F5344CB8AC3E}">
        <p14:creationId xmlns:p14="http://schemas.microsoft.com/office/powerpoint/2010/main" val="16756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</p:spTree>
    <p:extLst>
      <p:ext uri="{BB962C8B-B14F-4D97-AF65-F5344CB8AC3E}">
        <p14:creationId xmlns:p14="http://schemas.microsoft.com/office/powerpoint/2010/main" val="143781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F19B77-6080-926E-E1E1-2DD52166EA61}"/>
              </a:ext>
            </a:extLst>
          </p:cNvPr>
          <p:cNvSpPr/>
          <p:nvPr/>
        </p:nvSpPr>
        <p:spPr>
          <a:xfrm>
            <a:off x="1134128" y="1326996"/>
            <a:ext cx="4024660" cy="3755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기획의도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크래프트 맥주 제조회사를 넘어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제주의 문화를 만들어가는 기업의 제품홍보 사이트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단조로운 레이아웃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새로고침시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마다 열리는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팝업창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7721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</p:spTree>
    <p:extLst>
      <p:ext uri="{BB962C8B-B14F-4D97-AF65-F5344CB8AC3E}">
        <p14:creationId xmlns:p14="http://schemas.microsoft.com/office/powerpoint/2010/main" val="76091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</p:spTree>
    <p:extLst>
      <p:ext uri="{BB962C8B-B14F-4D97-AF65-F5344CB8AC3E}">
        <p14:creationId xmlns:p14="http://schemas.microsoft.com/office/powerpoint/2010/main" val="21567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FRIENDS FANPAGE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21921BE4-D166-4AF5-9B04-CE1FF702A2B5}"/>
              </a:ext>
            </a:extLst>
          </p:cNvPr>
          <p:cNvSpPr/>
          <p:nvPr/>
        </p:nvSpPr>
        <p:spPr>
          <a:xfrm>
            <a:off x="1562334" y="2061460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4178C6-389B-4EBE-840D-FD03E9BC9160}"/>
              </a:ext>
            </a:extLst>
          </p:cNvPr>
          <p:cNvSpPr/>
          <p:nvPr/>
        </p:nvSpPr>
        <p:spPr>
          <a:xfrm>
            <a:off x="2766927" y="4359775"/>
            <a:ext cx="116968" cy="116968"/>
          </a:xfrm>
          <a:prstGeom prst="ellipse">
            <a:avLst/>
          </a:prstGeom>
          <a:solidFill>
            <a:srgbClr val="4B478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2" name="사각형: 둥근 모서리 10">
            <a:extLst>
              <a:ext uri="{FF2B5EF4-FFF2-40B4-BE49-F238E27FC236}">
                <a16:creationId xmlns:a16="http://schemas.microsoft.com/office/drawing/2014/main" id="{ABE58985-F6EA-4791-B412-94AF6F417D1A}"/>
              </a:ext>
            </a:extLst>
          </p:cNvPr>
          <p:cNvSpPr/>
          <p:nvPr/>
        </p:nvSpPr>
        <p:spPr>
          <a:xfrm>
            <a:off x="1565624" y="2054778"/>
            <a:ext cx="2356799" cy="2356799"/>
          </a:xfrm>
          <a:prstGeom prst="roundRect">
            <a:avLst>
              <a:gd name="adj" fmla="val 9445"/>
            </a:avLst>
          </a:prstGeom>
          <a:noFill/>
          <a:ln w="130175">
            <a:gradFill>
              <a:gsLst>
                <a:gs pos="80000">
                  <a:schemeClr val="bg1">
                    <a:alpha val="0"/>
                  </a:schemeClr>
                </a:gs>
                <a:gs pos="80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3">
            <a:extLst>
              <a:ext uri="{FF2B5EF4-FFF2-40B4-BE49-F238E27FC236}">
                <a16:creationId xmlns:a16="http://schemas.microsoft.com/office/drawing/2014/main" id="{EB643C0A-DE0A-4289-BA47-21B2D6D301F3}"/>
              </a:ext>
            </a:extLst>
          </p:cNvPr>
          <p:cNvSpPr/>
          <p:nvPr/>
        </p:nvSpPr>
        <p:spPr>
          <a:xfrm>
            <a:off x="4307243" y="2061460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74BACA-E59F-4C2E-8F03-BD3140AB648B}"/>
              </a:ext>
            </a:extLst>
          </p:cNvPr>
          <p:cNvSpPr/>
          <p:nvPr/>
        </p:nvSpPr>
        <p:spPr>
          <a:xfrm>
            <a:off x="5511836" y="4359775"/>
            <a:ext cx="116968" cy="116968"/>
          </a:xfrm>
          <a:prstGeom prst="ellipse">
            <a:avLst/>
          </a:prstGeom>
          <a:solidFill>
            <a:srgbClr val="4B478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8">
            <a:extLst>
              <a:ext uri="{FF2B5EF4-FFF2-40B4-BE49-F238E27FC236}">
                <a16:creationId xmlns:a16="http://schemas.microsoft.com/office/drawing/2014/main" id="{0A9B3B0F-0992-40B4-9CFE-DFBE984C1740}"/>
              </a:ext>
            </a:extLst>
          </p:cNvPr>
          <p:cNvSpPr/>
          <p:nvPr/>
        </p:nvSpPr>
        <p:spPr>
          <a:xfrm>
            <a:off x="4307242" y="2061460"/>
            <a:ext cx="2356799" cy="2356799"/>
          </a:xfrm>
          <a:prstGeom prst="roundRect">
            <a:avLst>
              <a:gd name="adj" fmla="val 9445"/>
            </a:avLst>
          </a:prstGeom>
          <a:noFill/>
          <a:ln w="130175">
            <a:gradFill>
              <a:gsLst>
                <a:gs pos="80000">
                  <a:schemeClr val="bg1">
                    <a:alpha val="0"/>
                  </a:schemeClr>
                </a:gs>
                <a:gs pos="80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FE9A8-D974-4769-A46F-BAB3B5F517F4}"/>
              </a:ext>
            </a:extLst>
          </p:cNvPr>
          <p:cNvSpPr/>
          <p:nvPr/>
        </p:nvSpPr>
        <p:spPr>
          <a:xfrm>
            <a:off x="4209949" y="3243893"/>
            <a:ext cx="259080" cy="434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1FEF4FF-0732-44B9-BD15-C5D1F5695F1B}"/>
              </a:ext>
            </a:extLst>
          </p:cNvPr>
          <p:cNvGrpSpPr/>
          <p:nvPr/>
        </p:nvGrpSpPr>
        <p:grpSpPr>
          <a:xfrm rot="5400000" flipV="1">
            <a:off x="3919133" y="2738759"/>
            <a:ext cx="776216" cy="776215"/>
            <a:chOff x="4401724" y="2464763"/>
            <a:chExt cx="776216" cy="776215"/>
          </a:xfrm>
        </p:grpSpPr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BCB45F92-C5F5-4001-A332-C4C4F53A7CA6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25400">
              <a:solidFill>
                <a:srgbClr val="4B47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00A0E19-7949-4D36-9D00-DED49E8C23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25400">
              <a:solidFill>
                <a:srgbClr val="4B478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사각형: 둥근 모서리 19">
            <a:extLst>
              <a:ext uri="{FF2B5EF4-FFF2-40B4-BE49-F238E27FC236}">
                <a16:creationId xmlns:a16="http://schemas.microsoft.com/office/drawing/2014/main" id="{B9E24495-2D14-495D-9F3E-DA8C4E37FF28}"/>
              </a:ext>
            </a:extLst>
          </p:cNvPr>
          <p:cNvSpPr/>
          <p:nvPr/>
        </p:nvSpPr>
        <p:spPr>
          <a:xfrm>
            <a:off x="7052152" y="2061460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2438C8-6146-49D6-93C1-CCB68D1DB7B7}"/>
              </a:ext>
            </a:extLst>
          </p:cNvPr>
          <p:cNvSpPr/>
          <p:nvPr/>
        </p:nvSpPr>
        <p:spPr>
          <a:xfrm>
            <a:off x="8256745" y="4359775"/>
            <a:ext cx="116968" cy="116968"/>
          </a:xfrm>
          <a:prstGeom prst="ellipse">
            <a:avLst/>
          </a:prstGeom>
          <a:solidFill>
            <a:srgbClr val="4B478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21">
            <a:extLst>
              <a:ext uri="{FF2B5EF4-FFF2-40B4-BE49-F238E27FC236}">
                <a16:creationId xmlns:a16="http://schemas.microsoft.com/office/drawing/2014/main" id="{67008170-01EB-4986-9F97-D69542FE4B84}"/>
              </a:ext>
            </a:extLst>
          </p:cNvPr>
          <p:cNvSpPr/>
          <p:nvPr/>
        </p:nvSpPr>
        <p:spPr>
          <a:xfrm>
            <a:off x="7052149" y="2061460"/>
            <a:ext cx="2356799" cy="2356799"/>
          </a:xfrm>
          <a:prstGeom prst="roundRect">
            <a:avLst>
              <a:gd name="adj" fmla="val 9445"/>
            </a:avLst>
          </a:prstGeom>
          <a:noFill/>
          <a:ln w="130175">
            <a:gradFill>
              <a:gsLst>
                <a:gs pos="80000">
                  <a:schemeClr val="bg1">
                    <a:alpha val="0"/>
                  </a:schemeClr>
                </a:gs>
                <a:gs pos="80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95DE2E-8E6C-4A0C-9312-B47AA4D02E99}"/>
              </a:ext>
            </a:extLst>
          </p:cNvPr>
          <p:cNvSpPr/>
          <p:nvPr/>
        </p:nvSpPr>
        <p:spPr>
          <a:xfrm>
            <a:off x="9699767" y="3243893"/>
            <a:ext cx="259080" cy="434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9FBF58-A5FE-4DAC-B8B1-FA01E7CC702E}"/>
              </a:ext>
            </a:extLst>
          </p:cNvPr>
          <p:cNvGrpSpPr/>
          <p:nvPr/>
        </p:nvGrpSpPr>
        <p:grpSpPr>
          <a:xfrm rot="5400000" flipV="1">
            <a:off x="9408951" y="2738759"/>
            <a:ext cx="776216" cy="776215"/>
            <a:chOff x="4401724" y="2464763"/>
            <a:chExt cx="776216" cy="776215"/>
          </a:xfrm>
        </p:grpSpPr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A29FC8FF-9EA7-4D89-90B8-4A6834FD09CD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25400">
              <a:solidFill>
                <a:srgbClr val="4B47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F87B91-D713-4E12-8B8F-207CEA9F9A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25400">
              <a:solidFill>
                <a:srgbClr val="4B478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FBF954-5D08-4C75-B82F-796A4D2832F9}"/>
              </a:ext>
            </a:extLst>
          </p:cNvPr>
          <p:cNvSpPr/>
          <p:nvPr/>
        </p:nvSpPr>
        <p:spPr>
          <a:xfrm>
            <a:off x="6954858" y="3293361"/>
            <a:ext cx="284676" cy="44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3E2E2A-D9D7-4090-AFD6-D9C3324240C1}"/>
              </a:ext>
            </a:extLst>
          </p:cNvPr>
          <p:cNvGrpSpPr/>
          <p:nvPr/>
        </p:nvGrpSpPr>
        <p:grpSpPr>
          <a:xfrm rot="5400000" flipV="1">
            <a:off x="6664042" y="2738759"/>
            <a:ext cx="776216" cy="776215"/>
            <a:chOff x="4401724" y="2464763"/>
            <a:chExt cx="776216" cy="776215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B76A8A20-9E0D-4BB1-9956-12BBDE650E64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25400">
              <a:solidFill>
                <a:srgbClr val="4B47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526EAB-1F9E-41AA-A020-7B2D2D6E75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25400">
              <a:solidFill>
                <a:srgbClr val="4B478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9A39DA-A0C5-45DC-B4FF-C131C9F4B07B}"/>
              </a:ext>
            </a:extLst>
          </p:cNvPr>
          <p:cNvSpPr/>
          <p:nvPr/>
        </p:nvSpPr>
        <p:spPr>
          <a:xfrm>
            <a:off x="7052150" y="4650211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B4CF8-7491-49D7-A599-B379768A3734}"/>
              </a:ext>
            </a:extLst>
          </p:cNvPr>
          <p:cNvSpPr/>
          <p:nvPr/>
        </p:nvSpPr>
        <p:spPr>
          <a:xfrm>
            <a:off x="10282460" y="3195958"/>
            <a:ext cx="653936" cy="653936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BDDE9D-192A-4C47-A7DD-21751C06D24C}"/>
              </a:ext>
            </a:extLst>
          </p:cNvPr>
          <p:cNvSpPr/>
          <p:nvPr/>
        </p:nvSpPr>
        <p:spPr>
          <a:xfrm>
            <a:off x="4307241" y="4650211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D9E538-E1C7-4F5C-8E69-91639C8B25C4}"/>
              </a:ext>
            </a:extLst>
          </p:cNvPr>
          <p:cNvSpPr/>
          <p:nvPr/>
        </p:nvSpPr>
        <p:spPr>
          <a:xfrm>
            <a:off x="1562332" y="4650210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064E7C85-4A17-41B7-AA35-182E76E48B0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554114" y="2979877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B478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76236480-8CA1-4892-9140-9667E90DC2E0}"/>
              </a:ext>
            </a:extLst>
          </p:cNvPr>
          <p:cNvSpPr>
            <a:spLocks/>
          </p:cNvSpPr>
          <p:nvPr/>
        </p:nvSpPr>
        <p:spPr bwMode="auto">
          <a:xfrm>
            <a:off x="8198927" y="2949434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B478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 23">
            <a:extLst>
              <a:ext uri="{FF2B5EF4-FFF2-40B4-BE49-F238E27FC236}">
                <a16:creationId xmlns:a16="http://schemas.microsoft.com/office/drawing/2014/main" id="{7E91C307-A1DB-4C90-B4CC-2B18E8F92A46}"/>
              </a:ext>
            </a:extLst>
          </p:cNvPr>
          <p:cNvSpPr>
            <a:spLocks/>
          </p:cNvSpPr>
          <p:nvPr/>
        </p:nvSpPr>
        <p:spPr bwMode="auto">
          <a:xfrm>
            <a:off x="5418192" y="2988582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4B478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7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사각형: 둥근 모서리 3">
            <a:extLst>
              <a:ext uri="{FF2B5EF4-FFF2-40B4-BE49-F238E27FC236}">
                <a16:creationId xmlns:a16="http://schemas.microsoft.com/office/drawing/2014/main" id="{21921BE4-D166-4AF5-9B04-CE1FF702A2B5}"/>
              </a:ext>
            </a:extLst>
          </p:cNvPr>
          <p:cNvSpPr/>
          <p:nvPr/>
        </p:nvSpPr>
        <p:spPr>
          <a:xfrm>
            <a:off x="1900698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D9E538-E1C7-4F5C-8E69-91639C8B25C4}"/>
              </a:ext>
            </a:extLst>
          </p:cNvPr>
          <p:cNvSpPr/>
          <p:nvPr/>
        </p:nvSpPr>
        <p:spPr>
          <a:xfrm>
            <a:off x="1900696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48BFCBC0-ADD6-462E-8CB5-8D6BAF1965D5}"/>
              </a:ext>
            </a:extLst>
          </p:cNvPr>
          <p:cNvSpPr/>
          <p:nvPr/>
        </p:nvSpPr>
        <p:spPr>
          <a:xfrm flipV="1">
            <a:off x="3798708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318146D-F239-4A8E-812B-D0626D832D96}"/>
              </a:ext>
            </a:extLst>
          </p:cNvPr>
          <p:cNvCxnSpPr>
            <a:cxnSpLocks/>
          </p:cNvCxnSpPr>
          <p:nvPr/>
        </p:nvCxnSpPr>
        <p:spPr>
          <a:xfrm flipV="1">
            <a:off x="4257495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E210E9-DDF2-4F68-94D9-AC6402F95908}"/>
              </a:ext>
            </a:extLst>
          </p:cNvPr>
          <p:cNvCxnSpPr>
            <a:cxnSpLocks/>
          </p:cNvCxnSpPr>
          <p:nvPr/>
        </p:nvCxnSpPr>
        <p:spPr>
          <a:xfrm flipH="1">
            <a:off x="3204595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3">
            <a:extLst>
              <a:ext uri="{FF2B5EF4-FFF2-40B4-BE49-F238E27FC236}">
                <a16:creationId xmlns:a16="http://schemas.microsoft.com/office/drawing/2014/main" id="{80C6E455-B26D-4B09-9A61-A93E45308778}"/>
              </a:ext>
            </a:extLst>
          </p:cNvPr>
          <p:cNvSpPr/>
          <p:nvPr/>
        </p:nvSpPr>
        <p:spPr>
          <a:xfrm>
            <a:off x="2152373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41690-1477-4E6B-8F0E-41043A7243F0}"/>
              </a:ext>
            </a:extLst>
          </p:cNvPr>
          <p:cNvSpPr txBox="1"/>
          <p:nvPr/>
        </p:nvSpPr>
        <p:spPr>
          <a:xfrm>
            <a:off x="1905939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01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51" name="사각형: 둥근 모서리 56">
            <a:extLst>
              <a:ext uri="{FF2B5EF4-FFF2-40B4-BE49-F238E27FC236}">
                <a16:creationId xmlns:a16="http://schemas.microsoft.com/office/drawing/2014/main" id="{0139CF39-5D01-4F9F-B945-62312FF4BAEB}"/>
              </a:ext>
            </a:extLst>
          </p:cNvPr>
          <p:cNvSpPr/>
          <p:nvPr/>
        </p:nvSpPr>
        <p:spPr>
          <a:xfrm>
            <a:off x="4977192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808F1-2DEF-48A6-8E8C-D1B7EB8F38E6}"/>
              </a:ext>
            </a:extLst>
          </p:cNvPr>
          <p:cNvSpPr/>
          <p:nvPr/>
        </p:nvSpPr>
        <p:spPr>
          <a:xfrm>
            <a:off x="4977190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EEAD46E5-6492-4856-BFBE-E9EBAD5DA525}"/>
              </a:ext>
            </a:extLst>
          </p:cNvPr>
          <p:cNvSpPr/>
          <p:nvPr/>
        </p:nvSpPr>
        <p:spPr>
          <a:xfrm flipV="1">
            <a:off x="6875202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C3F500A-8972-40D5-ABF4-CB94CA76323A}"/>
              </a:ext>
            </a:extLst>
          </p:cNvPr>
          <p:cNvCxnSpPr>
            <a:cxnSpLocks/>
          </p:cNvCxnSpPr>
          <p:nvPr/>
        </p:nvCxnSpPr>
        <p:spPr>
          <a:xfrm flipV="1">
            <a:off x="7333989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9E5601E-B14E-4881-BD19-355E339D3E3E}"/>
              </a:ext>
            </a:extLst>
          </p:cNvPr>
          <p:cNvCxnSpPr>
            <a:cxnSpLocks/>
          </p:cNvCxnSpPr>
          <p:nvPr/>
        </p:nvCxnSpPr>
        <p:spPr>
          <a:xfrm flipH="1">
            <a:off x="6281089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61">
            <a:extLst>
              <a:ext uri="{FF2B5EF4-FFF2-40B4-BE49-F238E27FC236}">
                <a16:creationId xmlns:a16="http://schemas.microsoft.com/office/drawing/2014/main" id="{05E958C9-EE9B-45E8-9371-702AF729C2C9}"/>
              </a:ext>
            </a:extLst>
          </p:cNvPr>
          <p:cNvSpPr/>
          <p:nvPr/>
        </p:nvSpPr>
        <p:spPr>
          <a:xfrm>
            <a:off x="5228867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25B60C-8546-4D9B-B11D-37EE33DC8B11}"/>
              </a:ext>
            </a:extLst>
          </p:cNvPr>
          <p:cNvSpPr txBox="1"/>
          <p:nvPr/>
        </p:nvSpPr>
        <p:spPr>
          <a:xfrm>
            <a:off x="4982433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02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58" name="사각형: 둥근 모서리 64">
            <a:extLst>
              <a:ext uri="{FF2B5EF4-FFF2-40B4-BE49-F238E27FC236}">
                <a16:creationId xmlns:a16="http://schemas.microsoft.com/office/drawing/2014/main" id="{AF02ECA5-E0A1-4213-B0E3-4B745CEBEAC4}"/>
              </a:ext>
            </a:extLst>
          </p:cNvPr>
          <p:cNvSpPr/>
          <p:nvPr/>
        </p:nvSpPr>
        <p:spPr>
          <a:xfrm>
            <a:off x="8053686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39B8D4-62B4-47C2-879A-D6A709E4127C}"/>
              </a:ext>
            </a:extLst>
          </p:cNvPr>
          <p:cNvSpPr/>
          <p:nvPr/>
        </p:nvSpPr>
        <p:spPr>
          <a:xfrm>
            <a:off x="8053684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0A1E5C9F-99AC-4582-AF30-0C814C96519E}"/>
              </a:ext>
            </a:extLst>
          </p:cNvPr>
          <p:cNvSpPr/>
          <p:nvPr/>
        </p:nvSpPr>
        <p:spPr>
          <a:xfrm flipV="1">
            <a:off x="9951696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D090304-F2EA-4CA6-B863-DB6392E32876}"/>
              </a:ext>
            </a:extLst>
          </p:cNvPr>
          <p:cNvCxnSpPr>
            <a:cxnSpLocks/>
          </p:cNvCxnSpPr>
          <p:nvPr/>
        </p:nvCxnSpPr>
        <p:spPr>
          <a:xfrm flipV="1">
            <a:off x="10410483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E541FE8-150C-4DCF-A831-7FC36A258783}"/>
              </a:ext>
            </a:extLst>
          </p:cNvPr>
          <p:cNvCxnSpPr>
            <a:cxnSpLocks/>
          </p:cNvCxnSpPr>
          <p:nvPr/>
        </p:nvCxnSpPr>
        <p:spPr>
          <a:xfrm flipH="1">
            <a:off x="9357583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9">
            <a:extLst>
              <a:ext uri="{FF2B5EF4-FFF2-40B4-BE49-F238E27FC236}">
                <a16:creationId xmlns:a16="http://schemas.microsoft.com/office/drawing/2014/main" id="{C0A235F1-8523-44D0-B3EA-2DBDE7EBE859}"/>
              </a:ext>
            </a:extLst>
          </p:cNvPr>
          <p:cNvSpPr/>
          <p:nvPr/>
        </p:nvSpPr>
        <p:spPr>
          <a:xfrm>
            <a:off x="8305361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FEC4B-746E-408C-A0F7-AE951AB1D683}"/>
              </a:ext>
            </a:extLst>
          </p:cNvPr>
          <p:cNvSpPr txBox="1"/>
          <p:nvPr/>
        </p:nvSpPr>
        <p:spPr>
          <a:xfrm>
            <a:off x="8058927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03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070168" y="4431455"/>
            <a:ext cx="375837" cy="375837"/>
            <a:chOff x="4070168" y="4431455"/>
            <a:chExt cx="375837" cy="375837"/>
          </a:xfrm>
        </p:grpSpPr>
        <p:sp>
          <p:nvSpPr>
            <p:cNvPr id="66" name="타원 65"/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B3A3E38-050F-4064-9BF3-E584EB0F871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146662" y="4439633"/>
            <a:ext cx="375837" cy="375837"/>
            <a:chOff x="7146662" y="4439633"/>
            <a:chExt cx="375837" cy="375837"/>
          </a:xfrm>
        </p:grpSpPr>
        <p:sp>
          <p:nvSpPr>
            <p:cNvPr id="69" name="타원 68"/>
            <p:cNvSpPr/>
            <p:nvPr/>
          </p:nvSpPr>
          <p:spPr>
            <a:xfrm>
              <a:off x="7146662" y="4439633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 23">
              <a:extLst>
                <a:ext uri="{FF2B5EF4-FFF2-40B4-BE49-F238E27FC236}">
                  <a16:creationId xmlns:a16="http://schemas.microsoft.com/office/drawing/2014/main" id="{E38C4123-6C6A-41CC-9176-1DBFDD562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576" y="4557163"/>
              <a:ext cx="156888" cy="1373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0211379" y="4439632"/>
            <a:ext cx="375837" cy="375837"/>
            <a:chOff x="10211379" y="4439632"/>
            <a:chExt cx="375837" cy="375837"/>
          </a:xfrm>
        </p:grpSpPr>
        <p:sp>
          <p:nvSpPr>
            <p:cNvPr id="72" name="타원 71"/>
            <p:cNvSpPr/>
            <p:nvPr/>
          </p:nvSpPr>
          <p:spPr>
            <a:xfrm>
              <a:off x="10211379" y="4439632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549A52C4-9437-482E-B48F-15DFE46F0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239" y="4551574"/>
              <a:ext cx="124219" cy="16393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99549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335</Words>
  <Application>Microsoft Office PowerPoint</Application>
  <PresentationFormat>와이드스크린</PresentationFormat>
  <Paragraphs>108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ezm</cp:lastModifiedBy>
  <cp:revision>7</cp:revision>
  <dcterms:created xsi:type="dcterms:W3CDTF">2022-02-11T02:11:51Z</dcterms:created>
  <dcterms:modified xsi:type="dcterms:W3CDTF">2022-06-18T15:59:09Z</dcterms:modified>
</cp:coreProperties>
</file>