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6" r:id="rId5"/>
    <p:sldId id="271" r:id="rId6"/>
    <p:sldId id="273" r:id="rId7"/>
    <p:sldId id="267" r:id="rId8"/>
    <p:sldId id="280" r:id="rId9"/>
    <p:sldId id="281" r:id="rId10"/>
    <p:sldId id="268" r:id="rId11"/>
    <p:sldId id="269" r:id="rId12"/>
    <p:sldId id="258" r:id="rId13"/>
    <p:sldId id="259" r:id="rId14"/>
    <p:sldId id="260" r:id="rId15"/>
    <p:sldId id="26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FE"/>
    <a:srgbClr val="FFC0CB"/>
    <a:srgbClr val="222222"/>
    <a:srgbClr val="333333"/>
    <a:srgbClr val="39355D"/>
    <a:srgbClr val="767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3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>
              <a:solidFill>
                <a:srgbClr val="FFC000"/>
              </a:solidFill>
            </a:ln>
            <a:effectLst/>
          </c:spPr>
          <c:marker>
            <c:symbol val="none"/>
          </c:marker>
          <c:dPt>
            <c:idx val="5"/>
            <c:bubble3D val="0"/>
            <c:spPr>
              <a:ln w="28575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>
              <a:solidFill>
                <a:srgbClr val="7670AE"/>
              </a:solidFill>
            </a:ln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85-4067-B326-260F04B75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5321488"/>
        <c:axId val="1675338352"/>
      </c:lineChart>
      <c:catAx>
        <c:axId val="167532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75338352"/>
        <c:crosses val="autoZero"/>
        <c:auto val="1"/>
        <c:lblAlgn val="ctr"/>
        <c:lblOffset val="100"/>
        <c:noMultiLvlLbl val="0"/>
      </c:catAx>
      <c:valAx>
        <c:axId val="167533835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675321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6FA43-AC63-4ED1-9248-5960BB50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B7620-D252-4422-B88B-50BF2865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6BAC2-D122-41DD-8EC4-59E75B9F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91B7D-3B85-40EE-8904-D4DBD600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7DCA2-2042-414B-9FBD-9BCB03B3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16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CE824-6C04-469D-A873-B7887C4E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E66A4-256C-4BA2-9936-8CBD579D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084DF-BC0E-4246-B90C-147D5968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68ACB-063D-416F-AE49-2A9533F0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0674E-4EA7-4C65-A93C-F940E1AE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57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3221AE-CFBA-4481-B64C-3373B4624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F4542-D286-41CD-BBDB-C286B5FA2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E84EE-A4F7-4E5E-BFEF-6D9B0219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ADCC7-2ADF-411D-B9B5-EEFA5B26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1B2F0-F576-4C52-B732-C3A3BA0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5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AB6A-8899-4B16-9C8F-64E8A62C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A04AB-2B4E-4BCC-B608-1529E5C3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57499-CAC5-4898-B8AC-725D9A39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3102D-1E0A-4F84-9C62-82B74E42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4B49F-84E0-4EFE-A777-37E59782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57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2D864-978D-4D4E-B252-58BD778A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D99B1-CBDD-47DE-ABB4-2ECC9B5BF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F6B00-F76D-4E92-8905-82549968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FDA6E-DB84-4247-A6FA-54519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9D11D-BC7E-42F5-B016-DCF3CC8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7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736E-CF85-410A-90F7-F27ED2A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02D60-C5C5-48BC-A04D-674731ADA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967DC0-3F8F-42AA-A859-A8997415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BE8AD-53B1-47A4-BF74-AA1C6A5C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167DD-71FF-4C11-9BDE-AF9FF8DE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99CAF-16E1-40E5-AC9C-E81EFBE6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89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E0BEB-4E39-4EFB-AF3E-4EABCD61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D3BAF-6E69-4C8F-9423-D95482C4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636A1-8FA2-429C-8F1D-E4F6642AC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032792-ABC4-4E95-8C5F-A776FCF79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D4EF34-49D5-4B7F-A404-AEEC789E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F6ED10-1712-4A9E-BEA7-F304A756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23B05-1557-4B39-A3C3-57C40935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167069-F201-455B-A7E3-D4C8B93B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52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D165-0EC1-44DD-9D5E-BAAD320E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F3206C-DF57-4689-9FB7-33731D28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502DA-D604-442F-8CDF-F13666BF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5B22D8-DA7F-4EF6-B2A5-34EBF650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06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8F7D3C-D8F0-403B-8E37-A69B0C7D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5CAEA-3187-44A8-9522-080338CE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7FDF7-95C3-4F70-9934-1D1D28D2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5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7DAD-F77E-4416-835D-96101EB9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27E33-7599-4FB6-A454-5D0E2929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ED80CF-669E-4FCB-A79F-CCC226E5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EA837-7730-46F7-83FD-9DCBB5DF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9D44F-CACD-4143-B8E0-3E56156E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08E33-70AB-4DF3-BD3C-D729E4DD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9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DCF6F-118C-4630-B7FD-56E25687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B50EAD-1CBF-4271-907F-A5FD1CD62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743E7-77D5-47C7-92D7-B9D4CF0A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76B92-B4D2-4891-8BC2-99515B46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03EED-F9BF-4FDC-B028-80E6C73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22C5D-AA5F-45E4-9CA9-16E76B07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90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2F54CE-EAF5-403B-94A7-59A333C9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6ED0E-10BF-4B93-B8F3-9529C92E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20255-B153-46BA-8E5A-FFC4D8F2C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790ED-CCE9-44AD-8C87-969A36F86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8EBD6-C313-483C-9A71-AF5A1F285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74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kern="0" dirty="0">
                <a:solidFill>
                  <a:srgbClr val="7670AE"/>
                </a:solidFill>
              </a:rPr>
              <a:t>PORTFOLIO </a:t>
            </a:r>
          </a:p>
          <a:p>
            <a:pPr algn="ctr" latinLnBrk="0">
              <a:defRPr/>
            </a:pPr>
            <a:r>
              <a:rPr lang="en-US" altLang="ko-KR" sz="1200" kern="0" dirty="0">
                <a:solidFill>
                  <a:prstClr val="white">
                    <a:lumMod val="75000"/>
                  </a:prstClr>
                </a:solidFill>
              </a:rPr>
              <a:t>FRIENDS FANPAGE</a:t>
            </a:r>
            <a:endParaRPr lang="ko-KR" altLang="en-US" sz="3600" dirty="0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kern="0" dirty="0" err="1">
                <a:solidFill>
                  <a:prstClr val="white"/>
                </a:solidFill>
              </a:rPr>
              <a:t>Sunwoo</a:t>
            </a:r>
            <a:r>
              <a:rPr lang="ko-KR" altLang="en-US" sz="1200" kern="0" dirty="0">
                <a:solidFill>
                  <a:prstClr val="white"/>
                </a:solidFill>
              </a:rPr>
              <a:t> </a:t>
            </a:r>
            <a:r>
              <a:rPr lang="en-US" altLang="ko-KR" sz="1200" kern="0" dirty="0">
                <a:solidFill>
                  <a:prstClr val="white"/>
                </a:solidFill>
              </a:rPr>
              <a:t>Hyun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207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8740803" y="374235"/>
            <a:ext cx="2878963" cy="892136"/>
          </a:xfrm>
          <a:custGeom>
            <a:avLst/>
            <a:gdLst>
              <a:gd name="connsiteX0" fmla="*/ 119025 w 2878963"/>
              <a:gd name="connsiteY0" fmla="*/ 0 h 892136"/>
              <a:gd name="connsiteX1" fmla="*/ 2215743 w 2878963"/>
              <a:gd name="connsiteY1" fmla="*/ 0 h 892136"/>
              <a:gd name="connsiteX2" fmla="*/ 2228231 w 2878963"/>
              <a:gd name="connsiteY2" fmla="*/ 2521 h 892136"/>
              <a:gd name="connsiteX3" fmla="*/ 2233630 w 2878963"/>
              <a:gd name="connsiteY3" fmla="*/ 2004 h 892136"/>
              <a:gd name="connsiteX4" fmla="*/ 2389232 w 2878963"/>
              <a:gd name="connsiteY4" fmla="*/ 66456 h 892136"/>
              <a:gd name="connsiteX5" fmla="*/ 2654502 w 2878963"/>
              <a:gd name="connsiteY5" fmla="*/ 331724 h 892136"/>
              <a:gd name="connsiteX6" fmla="*/ 2657264 w 2878963"/>
              <a:gd name="connsiteY6" fmla="*/ 331724 h 892136"/>
              <a:gd name="connsiteX7" fmla="*/ 2665118 w 2878963"/>
              <a:gd name="connsiteY7" fmla="*/ 343373 h 892136"/>
              <a:gd name="connsiteX8" fmla="*/ 2809196 w 2878963"/>
              <a:gd name="connsiteY8" fmla="*/ 403052 h 892136"/>
              <a:gd name="connsiteX9" fmla="*/ 2878963 w 2878963"/>
              <a:gd name="connsiteY9" fmla="*/ 403052 h 892136"/>
              <a:gd name="connsiteX10" fmla="*/ 2878963 w 2878963"/>
              <a:gd name="connsiteY10" fmla="*/ 892136 h 892136"/>
              <a:gd name="connsiteX11" fmla="*/ 0 w 2878963"/>
              <a:gd name="connsiteY11" fmla="*/ 892136 h 892136"/>
              <a:gd name="connsiteX12" fmla="*/ 0 w 2878963"/>
              <a:gd name="connsiteY12" fmla="*/ 331724 h 892136"/>
              <a:gd name="connsiteX13" fmla="*/ 0 w 2878963"/>
              <a:gd name="connsiteY13" fmla="*/ 119025 h 892136"/>
              <a:gd name="connsiteX14" fmla="*/ 119025 w 2878963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78963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2878963" y="403052"/>
                </a:lnTo>
                <a:lnTo>
                  <a:pt x="2878963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      05 </a:t>
            </a:r>
            <a:r>
              <a:rPr lang="ko-KR" altLang="en-US" sz="1050" b="1" dirty="0">
                <a:solidFill>
                  <a:prstClr val="white"/>
                </a:solidFill>
              </a:rPr>
              <a:t>검사 및 테스트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0" name="자유형 29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70898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39355D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04 </a:t>
            </a:r>
            <a:r>
              <a:rPr lang="ko-KR" altLang="en-US" sz="1050" b="1" dirty="0">
                <a:solidFill>
                  <a:prstClr val="white"/>
                </a:solidFill>
              </a:rPr>
              <a:t>상세디자인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54642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03 </a:t>
            </a:r>
            <a:r>
              <a:rPr lang="ko-KR" altLang="en-US" sz="1050" b="1" dirty="0">
                <a:solidFill>
                  <a:prstClr val="white"/>
                </a:solidFill>
              </a:rPr>
              <a:t>레이아웃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38386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02 </a:t>
            </a:r>
            <a:r>
              <a:rPr lang="ko-KR" altLang="en-US" sz="1050" b="1" dirty="0">
                <a:solidFill>
                  <a:prstClr val="white"/>
                </a:solidFill>
              </a:rPr>
              <a:t>제작기법</a:t>
            </a:r>
            <a:r>
              <a:rPr lang="en-US" altLang="ko-KR" sz="1050" b="1" dirty="0">
                <a:solidFill>
                  <a:prstClr val="white"/>
                </a:solidFill>
              </a:rPr>
              <a:t> 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14" name="자유형 13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22130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01 </a:t>
            </a:r>
            <a:r>
              <a:rPr lang="ko-KR" altLang="en-US" sz="1050" b="1" dirty="0">
                <a:solidFill>
                  <a:prstClr val="white"/>
                </a:solidFill>
              </a:rPr>
              <a:t>기획의도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314500" y="323435"/>
            <a:ext cx="11594806" cy="6211316"/>
          </a:xfrm>
          <a:custGeom>
            <a:avLst/>
            <a:gdLst>
              <a:gd name="connsiteX0" fmla="*/ 119025 w 11594806"/>
              <a:gd name="connsiteY0" fmla="*/ 0 h 6211316"/>
              <a:gd name="connsiteX1" fmla="*/ 2744789 w 11594806"/>
              <a:gd name="connsiteY1" fmla="*/ 0 h 6211316"/>
              <a:gd name="connsiteX2" fmla="*/ 2755174 w 11594806"/>
              <a:gd name="connsiteY2" fmla="*/ 2097 h 6211316"/>
              <a:gd name="connsiteX3" fmla="*/ 2756145 w 11594806"/>
              <a:gd name="connsiteY3" fmla="*/ 2004 h 6211316"/>
              <a:gd name="connsiteX4" fmla="*/ 2911746 w 11594806"/>
              <a:gd name="connsiteY4" fmla="*/ 66456 h 6211316"/>
              <a:gd name="connsiteX5" fmla="*/ 3177015 w 11594806"/>
              <a:gd name="connsiteY5" fmla="*/ 331724 h 6211316"/>
              <a:gd name="connsiteX6" fmla="*/ 3179777 w 11594806"/>
              <a:gd name="connsiteY6" fmla="*/ 331724 h 6211316"/>
              <a:gd name="connsiteX7" fmla="*/ 3187631 w 11594806"/>
              <a:gd name="connsiteY7" fmla="*/ 343373 h 6211316"/>
              <a:gd name="connsiteX8" fmla="*/ 3331709 w 11594806"/>
              <a:gd name="connsiteY8" fmla="*/ 403052 h 6211316"/>
              <a:gd name="connsiteX9" fmla="*/ 11228832 w 11594806"/>
              <a:gd name="connsiteY9" fmla="*/ 403052 h 6211316"/>
              <a:gd name="connsiteX10" fmla="*/ 11228832 w 11594806"/>
              <a:gd name="connsiteY10" fmla="*/ 403640 h 6211316"/>
              <a:gd name="connsiteX11" fmla="*/ 11594806 w 11594806"/>
              <a:gd name="connsiteY11" fmla="*/ 403640 h 6211316"/>
              <a:gd name="connsiteX12" fmla="*/ 11594806 w 11594806"/>
              <a:gd name="connsiteY12" fmla="*/ 6211316 h 6211316"/>
              <a:gd name="connsiteX13" fmla="*/ 11228832 w 11594806"/>
              <a:gd name="connsiteY13" fmla="*/ 6211316 h 6211316"/>
              <a:gd name="connsiteX14" fmla="*/ 9775631 w 11594806"/>
              <a:gd name="connsiteY14" fmla="*/ 6211316 h 6211316"/>
              <a:gd name="connsiteX15" fmla="*/ 0 w 11594806"/>
              <a:gd name="connsiteY15" fmla="*/ 6211316 h 6211316"/>
              <a:gd name="connsiteX16" fmla="*/ 0 w 11594806"/>
              <a:gd name="connsiteY16" fmla="*/ 331724 h 6211316"/>
              <a:gd name="connsiteX17" fmla="*/ 0 w 11594806"/>
              <a:gd name="connsiteY17" fmla="*/ 119025 h 6211316"/>
              <a:gd name="connsiteX18" fmla="*/ 119025 w 11594806"/>
              <a:gd name="connsiteY18" fmla="*/ 0 h 621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594806" h="6211316">
                <a:moveTo>
                  <a:pt x="119025" y="0"/>
                </a:moveTo>
                <a:lnTo>
                  <a:pt x="2744789" y="0"/>
                </a:lnTo>
                <a:lnTo>
                  <a:pt x="2755174" y="2097"/>
                </a:lnTo>
                <a:lnTo>
                  <a:pt x="2756145" y="2004"/>
                </a:lnTo>
                <a:cubicBezTo>
                  <a:pt x="2812461" y="2004"/>
                  <a:pt x="2868778" y="23488"/>
                  <a:pt x="2911746" y="66456"/>
                </a:cubicBezTo>
                <a:lnTo>
                  <a:pt x="3177015" y="331724"/>
                </a:lnTo>
                <a:lnTo>
                  <a:pt x="3179777" y="331724"/>
                </a:lnTo>
                <a:lnTo>
                  <a:pt x="3187631" y="343373"/>
                </a:lnTo>
                <a:cubicBezTo>
                  <a:pt x="3224504" y="380246"/>
                  <a:pt x="3275443" y="403052"/>
                  <a:pt x="3331709" y="403052"/>
                </a:cubicBezTo>
                <a:lnTo>
                  <a:pt x="11228832" y="403052"/>
                </a:lnTo>
                <a:lnTo>
                  <a:pt x="11228832" y="403640"/>
                </a:lnTo>
                <a:lnTo>
                  <a:pt x="11594806" y="403640"/>
                </a:lnTo>
                <a:lnTo>
                  <a:pt x="11594806" y="6211316"/>
                </a:lnTo>
                <a:lnTo>
                  <a:pt x="11228832" y="6211316"/>
                </a:lnTo>
                <a:lnTo>
                  <a:pt x="9775631" y="6211316"/>
                </a:lnTo>
                <a:lnTo>
                  <a:pt x="0" y="621131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4474" y="367470"/>
            <a:ext cx="2650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FRIENDS FANPAGE</a:t>
            </a:r>
          </a:p>
        </p:txBody>
      </p:sp>
      <p:pic>
        <p:nvPicPr>
          <p:cNvPr id="3" name="그림 2" descr="텍스트, 전자기기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E5AA18E1-6D68-91FF-7E29-50D985A58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85" y="1126961"/>
            <a:ext cx="5959568" cy="501763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A2D4F9-1284-0351-C40D-F6BB08349CBA}"/>
              </a:ext>
            </a:extLst>
          </p:cNvPr>
          <p:cNvSpPr/>
          <p:nvPr/>
        </p:nvSpPr>
        <p:spPr>
          <a:xfrm>
            <a:off x="8017637" y="1453954"/>
            <a:ext cx="3389504" cy="305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Mobile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상단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top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영역 고정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캐릭터 이미지 터치 시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    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캐릭터 설명박스가 하단으로 내려옴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햄버거 버튼 터치 시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    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글로벌 네비게이션 메뉴 등장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760916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8740803" y="374235"/>
            <a:ext cx="2878963" cy="892136"/>
          </a:xfrm>
          <a:custGeom>
            <a:avLst/>
            <a:gdLst>
              <a:gd name="connsiteX0" fmla="*/ 119025 w 2878963"/>
              <a:gd name="connsiteY0" fmla="*/ 0 h 892136"/>
              <a:gd name="connsiteX1" fmla="*/ 2215743 w 2878963"/>
              <a:gd name="connsiteY1" fmla="*/ 0 h 892136"/>
              <a:gd name="connsiteX2" fmla="*/ 2228231 w 2878963"/>
              <a:gd name="connsiteY2" fmla="*/ 2521 h 892136"/>
              <a:gd name="connsiteX3" fmla="*/ 2233630 w 2878963"/>
              <a:gd name="connsiteY3" fmla="*/ 2004 h 892136"/>
              <a:gd name="connsiteX4" fmla="*/ 2389232 w 2878963"/>
              <a:gd name="connsiteY4" fmla="*/ 66456 h 892136"/>
              <a:gd name="connsiteX5" fmla="*/ 2654502 w 2878963"/>
              <a:gd name="connsiteY5" fmla="*/ 331724 h 892136"/>
              <a:gd name="connsiteX6" fmla="*/ 2657264 w 2878963"/>
              <a:gd name="connsiteY6" fmla="*/ 331724 h 892136"/>
              <a:gd name="connsiteX7" fmla="*/ 2665118 w 2878963"/>
              <a:gd name="connsiteY7" fmla="*/ 343373 h 892136"/>
              <a:gd name="connsiteX8" fmla="*/ 2809196 w 2878963"/>
              <a:gd name="connsiteY8" fmla="*/ 403052 h 892136"/>
              <a:gd name="connsiteX9" fmla="*/ 2878963 w 2878963"/>
              <a:gd name="connsiteY9" fmla="*/ 403052 h 892136"/>
              <a:gd name="connsiteX10" fmla="*/ 2878963 w 2878963"/>
              <a:gd name="connsiteY10" fmla="*/ 892136 h 892136"/>
              <a:gd name="connsiteX11" fmla="*/ 0 w 2878963"/>
              <a:gd name="connsiteY11" fmla="*/ 892136 h 892136"/>
              <a:gd name="connsiteX12" fmla="*/ 0 w 2878963"/>
              <a:gd name="connsiteY12" fmla="*/ 331724 h 892136"/>
              <a:gd name="connsiteX13" fmla="*/ 0 w 2878963"/>
              <a:gd name="connsiteY13" fmla="*/ 119025 h 892136"/>
              <a:gd name="connsiteX14" fmla="*/ 119025 w 2878963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78963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2878963" y="403052"/>
                </a:lnTo>
                <a:lnTo>
                  <a:pt x="2878963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39355D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      05 </a:t>
            </a:r>
            <a:r>
              <a:rPr lang="ko-KR" altLang="en-US" sz="1050" b="1" dirty="0">
                <a:solidFill>
                  <a:prstClr val="white"/>
                </a:solidFill>
              </a:rPr>
              <a:t>검사 및 테스트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0" name="자유형 29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70898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04 </a:t>
            </a:r>
            <a:r>
              <a:rPr lang="ko-KR" altLang="en-US" sz="1050" b="1" dirty="0">
                <a:solidFill>
                  <a:prstClr val="white"/>
                </a:solidFill>
              </a:rPr>
              <a:t>상세디자인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54642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03 </a:t>
            </a:r>
            <a:r>
              <a:rPr lang="ko-KR" altLang="en-US" sz="1050" b="1" dirty="0">
                <a:solidFill>
                  <a:prstClr val="white"/>
                </a:solidFill>
              </a:rPr>
              <a:t>레이아웃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38386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02 </a:t>
            </a:r>
            <a:r>
              <a:rPr lang="ko-KR" altLang="en-US" sz="1050" b="1" dirty="0">
                <a:solidFill>
                  <a:prstClr val="white"/>
                </a:solidFill>
              </a:rPr>
              <a:t>제작기법</a:t>
            </a:r>
            <a:r>
              <a:rPr lang="en-US" altLang="ko-KR" sz="1050" b="1" dirty="0">
                <a:solidFill>
                  <a:prstClr val="white"/>
                </a:solidFill>
              </a:rPr>
              <a:t> 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14" name="자유형 13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22130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01 </a:t>
            </a:r>
            <a:r>
              <a:rPr lang="ko-KR" altLang="en-US" sz="1050" b="1" dirty="0">
                <a:solidFill>
                  <a:prstClr val="white"/>
                </a:solidFill>
              </a:rPr>
              <a:t>기획의도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314500" y="323435"/>
            <a:ext cx="11594806" cy="6211316"/>
          </a:xfrm>
          <a:custGeom>
            <a:avLst/>
            <a:gdLst>
              <a:gd name="connsiteX0" fmla="*/ 119025 w 11594806"/>
              <a:gd name="connsiteY0" fmla="*/ 0 h 6211316"/>
              <a:gd name="connsiteX1" fmla="*/ 2744789 w 11594806"/>
              <a:gd name="connsiteY1" fmla="*/ 0 h 6211316"/>
              <a:gd name="connsiteX2" fmla="*/ 2755174 w 11594806"/>
              <a:gd name="connsiteY2" fmla="*/ 2097 h 6211316"/>
              <a:gd name="connsiteX3" fmla="*/ 2756145 w 11594806"/>
              <a:gd name="connsiteY3" fmla="*/ 2004 h 6211316"/>
              <a:gd name="connsiteX4" fmla="*/ 2911746 w 11594806"/>
              <a:gd name="connsiteY4" fmla="*/ 66456 h 6211316"/>
              <a:gd name="connsiteX5" fmla="*/ 3177015 w 11594806"/>
              <a:gd name="connsiteY5" fmla="*/ 331724 h 6211316"/>
              <a:gd name="connsiteX6" fmla="*/ 3179777 w 11594806"/>
              <a:gd name="connsiteY6" fmla="*/ 331724 h 6211316"/>
              <a:gd name="connsiteX7" fmla="*/ 3187631 w 11594806"/>
              <a:gd name="connsiteY7" fmla="*/ 343373 h 6211316"/>
              <a:gd name="connsiteX8" fmla="*/ 3331709 w 11594806"/>
              <a:gd name="connsiteY8" fmla="*/ 403052 h 6211316"/>
              <a:gd name="connsiteX9" fmla="*/ 11228832 w 11594806"/>
              <a:gd name="connsiteY9" fmla="*/ 403052 h 6211316"/>
              <a:gd name="connsiteX10" fmla="*/ 11228832 w 11594806"/>
              <a:gd name="connsiteY10" fmla="*/ 403640 h 6211316"/>
              <a:gd name="connsiteX11" fmla="*/ 11594806 w 11594806"/>
              <a:gd name="connsiteY11" fmla="*/ 403640 h 6211316"/>
              <a:gd name="connsiteX12" fmla="*/ 11594806 w 11594806"/>
              <a:gd name="connsiteY12" fmla="*/ 6211316 h 6211316"/>
              <a:gd name="connsiteX13" fmla="*/ 11228832 w 11594806"/>
              <a:gd name="connsiteY13" fmla="*/ 6211316 h 6211316"/>
              <a:gd name="connsiteX14" fmla="*/ 9775631 w 11594806"/>
              <a:gd name="connsiteY14" fmla="*/ 6211316 h 6211316"/>
              <a:gd name="connsiteX15" fmla="*/ 0 w 11594806"/>
              <a:gd name="connsiteY15" fmla="*/ 6211316 h 6211316"/>
              <a:gd name="connsiteX16" fmla="*/ 0 w 11594806"/>
              <a:gd name="connsiteY16" fmla="*/ 331724 h 6211316"/>
              <a:gd name="connsiteX17" fmla="*/ 0 w 11594806"/>
              <a:gd name="connsiteY17" fmla="*/ 119025 h 6211316"/>
              <a:gd name="connsiteX18" fmla="*/ 119025 w 11594806"/>
              <a:gd name="connsiteY18" fmla="*/ 0 h 621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594806" h="6211316">
                <a:moveTo>
                  <a:pt x="119025" y="0"/>
                </a:moveTo>
                <a:lnTo>
                  <a:pt x="2744789" y="0"/>
                </a:lnTo>
                <a:lnTo>
                  <a:pt x="2755174" y="2097"/>
                </a:lnTo>
                <a:lnTo>
                  <a:pt x="2756145" y="2004"/>
                </a:lnTo>
                <a:cubicBezTo>
                  <a:pt x="2812461" y="2004"/>
                  <a:pt x="2868778" y="23488"/>
                  <a:pt x="2911746" y="66456"/>
                </a:cubicBezTo>
                <a:lnTo>
                  <a:pt x="3177015" y="331724"/>
                </a:lnTo>
                <a:lnTo>
                  <a:pt x="3179777" y="331724"/>
                </a:lnTo>
                <a:lnTo>
                  <a:pt x="3187631" y="343373"/>
                </a:lnTo>
                <a:cubicBezTo>
                  <a:pt x="3224504" y="380246"/>
                  <a:pt x="3275443" y="403052"/>
                  <a:pt x="3331709" y="403052"/>
                </a:cubicBezTo>
                <a:lnTo>
                  <a:pt x="11228832" y="403052"/>
                </a:lnTo>
                <a:lnTo>
                  <a:pt x="11228832" y="403640"/>
                </a:lnTo>
                <a:lnTo>
                  <a:pt x="11594806" y="403640"/>
                </a:lnTo>
                <a:lnTo>
                  <a:pt x="11594806" y="6211316"/>
                </a:lnTo>
                <a:lnTo>
                  <a:pt x="11228832" y="6211316"/>
                </a:lnTo>
                <a:lnTo>
                  <a:pt x="9775631" y="6211316"/>
                </a:lnTo>
                <a:lnTo>
                  <a:pt x="0" y="621131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4474" y="367470"/>
            <a:ext cx="2650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FRIENDS FANPAGE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E4E9E5-E12A-4E6F-1107-5E8B89B8C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93" y="1179233"/>
            <a:ext cx="2434610" cy="491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FRIENDS FANPAGE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모서리 3">
            <a:extLst>
              <a:ext uri="{FF2B5EF4-FFF2-40B4-BE49-F238E27FC236}">
                <a16:creationId xmlns:a16="http://schemas.microsoft.com/office/drawing/2014/main" id="{21921BE4-D166-4AF5-9B04-CE1FF702A2B5}"/>
              </a:ext>
            </a:extLst>
          </p:cNvPr>
          <p:cNvSpPr/>
          <p:nvPr/>
        </p:nvSpPr>
        <p:spPr>
          <a:xfrm>
            <a:off x="1562334" y="2061460"/>
            <a:ext cx="2356799" cy="2356799"/>
          </a:xfrm>
          <a:prstGeom prst="roundRect">
            <a:avLst>
              <a:gd name="adj" fmla="val 9445"/>
            </a:avLst>
          </a:prstGeom>
          <a:noFill/>
          <a:ln w="25400">
            <a:gradFill>
              <a:gsLst>
                <a:gs pos="25000">
                  <a:schemeClr val="bg1"/>
                </a:gs>
                <a:gs pos="25000">
                  <a:srgbClr val="4B4784"/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84178C6-389B-4EBE-840D-FD03E9BC9160}"/>
              </a:ext>
            </a:extLst>
          </p:cNvPr>
          <p:cNvSpPr/>
          <p:nvPr/>
        </p:nvSpPr>
        <p:spPr>
          <a:xfrm>
            <a:off x="2766927" y="4359775"/>
            <a:ext cx="116968" cy="116968"/>
          </a:xfrm>
          <a:prstGeom prst="ellipse">
            <a:avLst/>
          </a:prstGeom>
          <a:solidFill>
            <a:srgbClr val="4B478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2" name="사각형: 둥근 모서리 10">
            <a:extLst>
              <a:ext uri="{FF2B5EF4-FFF2-40B4-BE49-F238E27FC236}">
                <a16:creationId xmlns:a16="http://schemas.microsoft.com/office/drawing/2014/main" id="{ABE58985-F6EA-4791-B412-94AF6F417D1A}"/>
              </a:ext>
            </a:extLst>
          </p:cNvPr>
          <p:cNvSpPr/>
          <p:nvPr/>
        </p:nvSpPr>
        <p:spPr>
          <a:xfrm>
            <a:off x="1565624" y="2054778"/>
            <a:ext cx="2356799" cy="2356799"/>
          </a:xfrm>
          <a:prstGeom prst="roundRect">
            <a:avLst>
              <a:gd name="adj" fmla="val 9445"/>
            </a:avLst>
          </a:prstGeom>
          <a:noFill/>
          <a:ln w="130175">
            <a:gradFill>
              <a:gsLst>
                <a:gs pos="80000">
                  <a:schemeClr val="bg1">
                    <a:alpha val="0"/>
                  </a:schemeClr>
                </a:gs>
                <a:gs pos="80000">
                  <a:srgbClr val="4B4784"/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사각형: 둥근 모서리 13">
            <a:extLst>
              <a:ext uri="{FF2B5EF4-FFF2-40B4-BE49-F238E27FC236}">
                <a16:creationId xmlns:a16="http://schemas.microsoft.com/office/drawing/2014/main" id="{EB643C0A-DE0A-4289-BA47-21B2D6D301F3}"/>
              </a:ext>
            </a:extLst>
          </p:cNvPr>
          <p:cNvSpPr/>
          <p:nvPr/>
        </p:nvSpPr>
        <p:spPr>
          <a:xfrm>
            <a:off x="4307243" y="2061460"/>
            <a:ext cx="2356799" cy="2356799"/>
          </a:xfrm>
          <a:prstGeom prst="roundRect">
            <a:avLst>
              <a:gd name="adj" fmla="val 9445"/>
            </a:avLst>
          </a:prstGeom>
          <a:noFill/>
          <a:ln w="25400">
            <a:gradFill>
              <a:gsLst>
                <a:gs pos="25000">
                  <a:schemeClr val="bg1"/>
                </a:gs>
                <a:gs pos="25000">
                  <a:srgbClr val="4B4784"/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074BACA-E59F-4C2E-8F03-BD3140AB648B}"/>
              </a:ext>
            </a:extLst>
          </p:cNvPr>
          <p:cNvSpPr/>
          <p:nvPr/>
        </p:nvSpPr>
        <p:spPr>
          <a:xfrm>
            <a:off x="5511836" y="4359775"/>
            <a:ext cx="116968" cy="116968"/>
          </a:xfrm>
          <a:prstGeom prst="ellipse">
            <a:avLst/>
          </a:prstGeom>
          <a:solidFill>
            <a:srgbClr val="4B478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5" name="사각형: 둥근 모서리 18">
            <a:extLst>
              <a:ext uri="{FF2B5EF4-FFF2-40B4-BE49-F238E27FC236}">
                <a16:creationId xmlns:a16="http://schemas.microsoft.com/office/drawing/2014/main" id="{0A9B3B0F-0992-40B4-9CFE-DFBE984C1740}"/>
              </a:ext>
            </a:extLst>
          </p:cNvPr>
          <p:cNvSpPr/>
          <p:nvPr/>
        </p:nvSpPr>
        <p:spPr>
          <a:xfrm>
            <a:off x="4307242" y="2061460"/>
            <a:ext cx="2356799" cy="2356799"/>
          </a:xfrm>
          <a:prstGeom prst="roundRect">
            <a:avLst>
              <a:gd name="adj" fmla="val 9445"/>
            </a:avLst>
          </a:prstGeom>
          <a:noFill/>
          <a:ln w="130175">
            <a:gradFill>
              <a:gsLst>
                <a:gs pos="80000">
                  <a:schemeClr val="bg1">
                    <a:alpha val="0"/>
                  </a:schemeClr>
                </a:gs>
                <a:gs pos="80000">
                  <a:srgbClr val="4B4784"/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FE9A8-D974-4769-A46F-BAB3B5F517F4}"/>
              </a:ext>
            </a:extLst>
          </p:cNvPr>
          <p:cNvSpPr/>
          <p:nvPr/>
        </p:nvSpPr>
        <p:spPr>
          <a:xfrm>
            <a:off x="4209949" y="3243893"/>
            <a:ext cx="259080" cy="434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1FEF4FF-0732-44B9-BD15-C5D1F5695F1B}"/>
              </a:ext>
            </a:extLst>
          </p:cNvPr>
          <p:cNvGrpSpPr/>
          <p:nvPr/>
        </p:nvGrpSpPr>
        <p:grpSpPr>
          <a:xfrm rot="5400000" flipV="1">
            <a:off x="3919133" y="2738759"/>
            <a:ext cx="776216" cy="776215"/>
            <a:chOff x="4401724" y="2464763"/>
            <a:chExt cx="776216" cy="776215"/>
          </a:xfrm>
        </p:grpSpPr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BCB45F92-C5F5-4001-A332-C4C4F53A7CA6}"/>
                </a:ext>
              </a:extLst>
            </p:cNvPr>
            <p:cNvSpPr/>
            <p:nvPr/>
          </p:nvSpPr>
          <p:spPr>
            <a:xfrm>
              <a:off x="4401724" y="2464763"/>
              <a:ext cx="776215" cy="776215"/>
            </a:xfrm>
            <a:prstGeom prst="arc">
              <a:avLst/>
            </a:prstGeom>
            <a:ln w="25400">
              <a:solidFill>
                <a:srgbClr val="4B47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00A0E19-7949-4D36-9D00-DED49E8C237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15940" y="3014871"/>
              <a:ext cx="324000" cy="0"/>
            </a:xfrm>
            <a:prstGeom prst="line">
              <a:avLst/>
            </a:prstGeom>
            <a:ln w="25400">
              <a:solidFill>
                <a:srgbClr val="4B4784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사각형: 둥근 모서리 19">
            <a:extLst>
              <a:ext uri="{FF2B5EF4-FFF2-40B4-BE49-F238E27FC236}">
                <a16:creationId xmlns:a16="http://schemas.microsoft.com/office/drawing/2014/main" id="{B9E24495-2D14-495D-9F3E-DA8C4E37FF28}"/>
              </a:ext>
            </a:extLst>
          </p:cNvPr>
          <p:cNvSpPr/>
          <p:nvPr/>
        </p:nvSpPr>
        <p:spPr>
          <a:xfrm>
            <a:off x="7052152" y="2061460"/>
            <a:ext cx="2356799" cy="2356799"/>
          </a:xfrm>
          <a:prstGeom prst="roundRect">
            <a:avLst>
              <a:gd name="adj" fmla="val 9445"/>
            </a:avLst>
          </a:prstGeom>
          <a:noFill/>
          <a:ln w="25400">
            <a:gradFill>
              <a:gsLst>
                <a:gs pos="25000">
                  <a:schemeClr val="bg1"/>
                </a:gs>
                <a:gs pos="25000">
                  <a:srgbClr val="4B4784"/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72438C8-6146-49D6-93C1-CCB68D1DB7B7}"/>
              </a:ext>
            </a:extLst>
          </p:cNvPr>
          <p:cNvSpPr/>
          <p:nvPr/>
        </p:nvSpPr>
        <p:spPr>
          <a:xfrm>
            <a:off x="8256745" y="4359775"/>
            <a:ext cx="116968" cy="116968"/>
          </a:xfrm>
          <a:prstGeom prst="ellipse">
            <a:avLst/>
          </a:prstGeom>
          <a:solidFill>
            <a:srgbClr val="4B478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6" name="사각형: 둥근 모서리 21">
            <a:extLst>
              <a:ext uri="{FF2B5EF4-FFF2-40B4-BE49-F238E27FC236}">
                <a16:creationId xmlns:a16="http://schemas.microsoft.com/office/drawing/2014/main" id="{67008170-01EB-4986-9F97-D69542FE4B84}"/>
              </a:ext>
            </a:extLst>
          </p:cNvPr>
          <p:cNvSpPr/>
          <p:nvPr/>
        </p:nvSpPr>
        <p:spPr>
          <a:xfrm>
            <a:off x="7052149" y="2061460"/>
            <a:ext cx="2356799" cy="2356799"/>
          </a:xfrm>
          <a:prstGeom prst="roundRect">
            <a:avLst>
              <a:gd name="adj" fmla="val 9445"/>
            </a:avLst>
          </a:prstGeom>
          <a:noFill/>
          <a:ln w="130175">
            <a:gradFill>
              <a:gsLst>
                <a:gs pos="80000">
                  <a:schemeClr val="bg1">
                    <a:alpha val="0"/>
                  </a:schemeClr>
                </a:gs>
                <a:gs pos="80000">
                  <a:srgbClr val="4B4784"/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95DE2E-8E6C-4A0C-9312-B47AA4D02E99}"/>
              </a:ext>
            </a:extLst>
          </p:cNvPr>
          <p:cNvSpPr/>
          <p:nvPr/>
        </p:nvSpPr>
        <p:spPr>
          <a:xfrm>
            <a:off x="9699767" y="3243893"/>
            <a:ext cx="259080" cy="434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9FBF58-A5FE-4DAC-B8B1-FA01E7CC702E}"/>
              </a:ext>
            </a:extLst>
          </p:cNvPr>
          <p:cNvGrpSpPr/>
          <p:nvPr/>
        </p:nvGrpSpPr>
        <p:grpSpPr>
          <a:xfrm rot="5400000" flipV="1">
            <a:off x="9408951" y="2738759"/>
            <a:ext cx="776216" cy="776215"/>
            <a:chOff x="4401724" y="2464763"/>
            <a:chExt cx="776216" cy="776215"/>
          </a:xfrm>
        </p:grpSpPr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A29FC8FF-9EA7-4D89-90B8-4A6834FD09CD}"/>
                </a:ext>
              </a:extLst>
            </p:cNvPr>
            <p:cNvSpPr/>
            <p:nvPr/>
          </p:nvSpPr>
          <p:spPr>
            <a:xfrm>
              <a:off x="4401724" y="2464763"/>
              <a:ext cx="776215" cy="776215"/>
            </a:xfrm>
            <a:prstGeom prst="arc">
              <a:avLst/>
            </a:prstGeom>
            <a:ln w="25400">
              <a:solidFill>
                <a:srgbClr val="4B47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2F87B91-D713-4E12-8B8F-207CEA9F9AF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15940" y="3014871"/>
              <a:ext cx="324000" cy="0"/>
            </a:xfrm>
            <a:prstGeom prst="line">
              <a:avLst/>
            </a:prstGeom>
            <a:ln w="25400">
              <a:solidFill>
                <a:srgbClr val="4B4784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7FBF954-5D08-4C75-B82F-796A4D2832F9}"/>
              </a:ext>
            </a:extLst>
          </p:cNvPr>
          <p:cNvSpPr/>
          <p:nvPr/>
        </p:nvSpPr>
        <p:spPr>
          <a:xfrm>
            <a:off x="6954858" y="3293361"/>
            <a:ext cx="284676" cy="441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83E2E2A-D9D7-4090-AFD6-D9C3324240C1}"/>
              </a:ext>
            </a:extLst>
          </p:cNvPr>
          <p:cNvGrpSpPr/>
          <p:nvPr/>
        </p:nvGrpSpPr>
        <p:grpSpPr>
          <a:xfrm rot="5400000" flipV="1">
            <a:off x="6664042" y="2738759"/>
            <a:ext cx="776216" cy="776215"/>
            <a:chOff x="4401724" y="2464763"/>
            <a:chExt cx="776216" cy="776215"/>
          </a:xfrm>
        </p:grpSpPr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B76A8A20-9E0D-4BB1-9956-12BBDE650E64}"/>
                </a:ext>
              </a:extLst>
            </p:cNvPr>
            <p:cNvSpPr/>
            <p:nvPr/>
          </p:nvSpPr>
          <p:spPr>
            <a:xfrm>
              <a:off x="4401724" y="2464763"/>
              <a:ext cx="776215" cy="776215"/>
            </a:xfrm>
            <a:prstGeom prst="arc">
              <a:avLst/>
            </a:prstGeom>
            <a:ln w="25400">
              <a:solidFill>
                <a:srgbClr val="4B47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A526EAB-1F9E-41AA-A020-7B2D2D6E75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15940" y="3014871"/>
              <a:ext cx="324000" cy="0"/>
            </a:xfrm>
            <a:prstGeom prst="line">
              <a:avLst/>
            </a:prstGeom>
            <a:ln w="25400">
              <a:solidFill>
                <a:srgbClr val="4B4784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9A39DA-A0C5-45DC-B4FF-C131C9F4B07B}"/>
              </a:ext>
            </a:extLst>
          </p:cNvPr>
          <p:cNvSpPr/>
          <p:nvPr/>
        </p:nvSpPr>
        <p:spPr>
          <a:xfrm>
            <a:off x="7052150" y="4650211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ACB4CF8-7491-49D7-A599-B379768A3734}"/>
              </a:ext>
            </a:extLst>
          </p:cNvPr>
          <p:cNvSpPr/>
          <p:nvPr/>
        </p:nvSpPr>
        <p:spPr>
          <a:xfrm>
            <a:off x="10282460" y="3195958"/>
            <a:ext cx="653936" cy="653936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GOAL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BDDE9D-192A-4C47-A7DD-21751C06D24C}"/>
              </a:ext>
            </a:extLst>
          </p:cNvPr>
          <p:cNvSpPr/>
          <p:nvPr/>
        </p:nvSpPr>
        <p:spPr>
          <a:xfrm>
            <a:off x="4307241" y="4650211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D9E538-E1C7-4F5C-8E69-91639C8B25C4}"/>
              </a:ext>
            </a:extLst>
          </p:cNvPr>
          <p:cNvSpPr/>
          <p:nvPr/>
        </p:nvSpPr>
        <p:spPr>
          <a:xfrm>
            <a:off x="1562332" y="4650210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064E7C85-4A17-41B7-AA35-182E76E48B02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554114" y="2979877"/>
            <a:ext cx="425626" cy="37735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B478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2" name="Freeform 9">
            <a:extLst>
              <a:ext uri="{FF2B5EF4-FFF2-40B4-BE49-F238E27FC236}">
                <a16:creationId xmlns:a16="http://schemas.microsoft.com/office/drawing/2014/main" id="{76236480-8CA1-4892-9140-9667E90DC2E0}"/>
              </a:ext>
            </a:extLst>
          </p:cNvPr>
          <p:cNvSpPr>
            <a:spLocks/>
          </p:cNvSpPr>
          <p:nvPr/>
        </p:nvSpPr>
        <p:spPr bwMode="auto">
          <a:xfrm>
            <a:off x="8198927" y="2949434"/>
            <a:ext cx="349571" cy="461324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4B478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자유형 23">
            <a:extLst>
              <a:ext uri="{FF2B5EF4-FFF2-40B4-BE49-F238E27FC236}">
                <a16:creationId xmlns:a16="http://schemas.microsoft.com/office/drawing/2014/main" id="{7E91C307-A1DB-4C90-B4CC-2B18E8F92A46}"/>
              </a:ext>
            </a:extLst>
          </p:cNvPr>
          <p:cNvSpPr>
            <a:spLocks/>
          </p:cNvSpPr>
          <p:nvPr/>
        </p:nvSpPr>
        <p:spPr bwMode="auto">
          <a:xfrm>
            <a:off x="5418192" y="2988582"/>
            <a:ext cx="421224" cy="36865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4B478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27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5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사각형: 둥근 모서리 3">
            <a:extLst>
              <a:ext uri="{FF2B5EF4-FFF2-40B4-BE49-F238E27FC236}">
                <a16:creationId xmlns:a16="http://schemas.microsoft.com/office/drawing/2014/main" id="{21921BE4-D166-4AF5-9B04-CE1FF702A2B5}"/>
              </a:ext>
            </a:extLst>
          </p:cNvPr>
          <p:cNvSpPr/>
          <p:nvPr/>
        </p:nvSpPr>
        <p:spPr>
          <a:xfrm>
            <a:off x="1900698" y="2268429"/>
            <a:ext cx="2356799" cy="2356799"/>
          </a:xfrm>
          <a:prstGeom prst="roundRect">
            <a:avLst>
              <a:gd name="adj" fmla="val 9445"/>
            </a:avLst>
          </a:prstGeom>
          <a:noFill/>
          <a:ln w="25400">
            <a:gradFill>
              <a:gsLst>
                <a:gs pos="25000">
                  <a:schemeClr val="bg1"/>
                </a:gs>
                <a:gs pos="25000">
                  <a:srgbClr val="7670AE"/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9D9E538-E1C7-4F5C-8E69-91639C8B25C4}"/>
              </a:ext>
            </a:extLst>
          </p:cNvPr>
          <p:cNvSpPr/>
          <p:nvPr/>
        </p:nvSpPr>
        <p:spPr>
          <a:xfrm>
            <a:off x="1900696" y="4857179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6" name="원호 45">
            <a:extLst>
              <a:ext uri="{FF2B5EF4-FFF2-40B4-BE49-F238E27FC236}">
                <a16:creationId xmlns:a16="http://schemas.microsoft.com/office/drawing/2014/main" id="{48BFCBC0-ADD6-462E-8CB5-8D6BAF1965D5}"/>
              </a:ext>
            </a:extLst>
          </p:cNvPr>
          <p:cNvSpPr/>
          <p:nvPr/>
        </p:nvSpPr>
        <p:spPr>
          <a:xfrm flipV="1">
            <a:off x="3798708" y="4169137"/>
            <a:ext cx="459968" cy="459968"/>
          </a:xfrm>
          <a:prstGeom prst="arc">
            <a:avLst/>
          </a:prstGeom>
          <a:ln w="25400">
            <a:solidFill>
              <a:srgbClr val="7670A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318146D-F239-4A8E-812B-D0626D832D96}"/>
              </a:ext>
            </a:extLst>
          </p:cNvPr>
          <p:cNvCxnSpPr>
            <a:cxnSpLocks/>
          </p:cNvCxnSpPr>
          <p:nvPr/>
        </p:nvCxnSpPr>
        <p:spPr>
          <a:xfrm flipV="1">
            <a:off x="4257495" y="3389680"/>
            <a:ext cx="2" cy="973364"/>
          </a:xfrm>
          <a:prstGeom prst="line">
            <a:avLst/>
          </a:prstGeom>
          <a:ln w="25400">
            <a:solidFill>
              <a:srgbClr val="7670A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9E210E9-DDF2-4F68-94D9-AC6402F95908}"/>
              </a:ext>
            </a:extLst>
          </p:cNvPr>
          <p:cNvCxnSpPr>
            <a:cxnSpLocks/>
          </p:cNvCxnSpPr>
          <p:nvPr/>
        </p:nvCxnSpPr>
        <p:spPr>
          <a:xfrm flipH="1">
            <a:off x="3204595" y="4630237"/>
            <a:ext cx="800100" cy="1"/>
          </a:xfrm>
          <a:prstGeom prst="line">
            <a:avLst/>
          </a:prstGeom>
          <a:ln w="25400">
            <a:solidFill>
              <a:srgbClr val="7670A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3">
            <a:extLst>
              <a:ext uri="{FF2B5EF4-FFF2-40B4-BE49-F238E27FC236}">
                <a16:creationId xmlns:a16="http://schemas.microsoft.com/office/drawing/2014/main" id="{80C6E455-B26D-4B09-9A61-A93E45308778}"/>
              </a:ext>
            </a:extLst>
          </p:cNvPr>
          <p:cNvSpPr/>
          <p:nvPr/>
        </p:nvSpPr>
        <p:spPr>
          <a:xfrm>
            <a:off x="2152373" y="2520667"/>
            <a:ext cx="1852322" cy="1852322"/>
          </a:xfrm>
          <a:prstGeom prst="roundRect">
            <a:avLst>
              <a:gd name="adj" fmla="val 8629"/>
            </a:avLst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641690-1477-4E6B-8F0E-41043A7243F0}"/>
              </a:ext>
            </a:extLst>
          </p:cNvPr>
          <p:cNvSpPr txBox="1"/>
          <p:nvPr/>
        </p:nvSpPr>
        <p:spPr>
          <a:xfrm>
            <a:off x="1905939" y="1710460"/>
            <a:ext cx="711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4B4784"/>
                </a:solidFill>
              </a:rPr>
              <a:t>01</a:t>
            </a:r>
            <a:endParaRPr lang="ko-KR" altLang="en-US" sz="3200" dirty="0">
              <a:solidFill>
                <a:srgbClr val="4B4784"/>
              </a:solidFill>
            </a:endParaRPr>
          </a:p>
        </p:txBody>
      </p:sp>
      <p:sp>
        <p:nvSpPr>
          <p:cNvPr id="51" name="사각형: 둥근 모서리 56">
            <a:extLst>
              <a:ext uri="{FF2B5EF4-FFF2-40B4-BE49-F238E27FC236}">
                <a16:creationId xmlns:a16="http://schemas.microsoft.com/office/drawing/2014/main" id="{0139CF39-5D01-4F9F-B945-62312FF4BAEB}"/>
              </a:ext>
            </a:extLst>
          </p:cNvPr>
          <p:cNvSpPr/>
          <p:nvPr/>
        </p:nvSpPr>
        <p:spPr>
          <a:xfrm>
            <a:off x="4977192" y="2268429"/>
            <a:ext cx="2356799" cy="2356799"/>
          </a:xfrm>
          <a:prstGeom prst="roundRect">
            <a:avLst>
              <a:gd name="adj" fmla="val 9445"/>
            </a:avLst>
          </a:prstGeom>
          <a:noFill/>
          <a:ln w="25400">
            <a:gradFill>
              <a:gsLst>
                <a:gs pos="25000">
                  <a:schemeClr val="bg1"/>
                </a:gs>
                <a:gs pos="25000">
                  <a:srgbClr val="7670AE"/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4D808F1-2DEF-48A6-8E8C-D1B7EB8F38E6}"/>
              </a:ext>
            </a:extLst>
          </p:cNvPr>
          <p:cNvSpPr/>
          <p:nvPr/>
        </p:nvSpPr>
        <p:spPr>
          <a:xfrm>
            <a:off x="4977190" y="4857179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3" name="원호 52">
            <a:extLst>
              <a:ext uri="{FF2B5EF4-FFF2-40B4-BE49-F238E27FC236}">
                <a16:creationId xmlns:a16="http://schemas.microsoft.com/office/drawing/2014/main" id="{EEAD46E5-6492-4856-BFBE-E9EBAD5DA525}"/>
              </a:ext>
            </a:extLst>
          </p:cNvPr>
          <p:cNvSpPr/>
          <p:nvPr/>
        </p:nvSpPr>
        <p:spPr>
          <a:xfrm flipV="1">
            <a:off x="6875202" y="4169137"/>
            <a:ext cx="459968" cy="459968"/>
          </a:xfrm>
          <a:prstGeom prst="arc">
            <a:avLst/>
          </a:prstGeom>
          <a:ln w="25400">
            <a:solidFill>
              <a:srgbClr val="7670A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C3F500A-8972-40D5-ABF4-CB94CA76323A}"/>
              </a:ext>
            </a:extLst>
          </p:cNvPr>
          <p:cNvCxnSpPr>
            <a:cxnSpLocks/>
          </p:cNvCxnSpPr>
          <p:nvPr/>
        </p:nvCxnSpPr>
        <p:spPr>
          <a:xfrm flipV="1">
            <a:off x="7333989" y="3389680"/>
            <a:ext cx="2" cy="973364"/>
          </a:xfrm>
          <a:prstGeom prst="line">
            <a:avLst/>
          </a:prstGeom>
          <a:ln w="25400">
            <a:solidFill>
              <a:srgbClr val="7670A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9E5601E-B14E-4881-BD19-355E339D3E3E}"/>
              </a:ext>
            </a:extLst>
          </p:cNvPr>
          <p:cNvCxnSpPr>
            <a:cxnSpLocks/>
          </p:cNvCxnSpPr>
          <p:nvPr/>
        </p:nvCxnSpPr>
        <p:spPr>
          <a:xfrm flipH="1">
            <a:off x="6281089" y="4630237"/>
            <a:ext cx="800100" cy="1"/>
          </a:xfrm>
          <a:prstGeom prst="line">
            <a:avLst/>
          </a:prstGeom>
          <a:ln w="25400">
            <a:solidFill>
              <a:srgbClr val="7670A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61">
            <a:extLst>
              <a:ext uri="{FF2B5EF4-FFF2-40B4-BE49-F238E27FC236}">
                <a16:creationId xmlns:a16="http://schemas.microsoft.com/office/drawing/2014/main" id="{05E958C9-EE9B-45E8-9371-702AF729C2C9}"/>
              </a:ext>
            </a:extLst>
          </p:cNvPr>
          <p:cNvSpPr/>
          <p:nvPr/>
        </p:nvSpPr>
        <p:spPr>
          <a:xfrm>
            <a:off x="5228867" y="2520667"/>
            <a:ext cx="1852322" cy="1852322"/>
          </a:xfrm>
          <a:prstGeom prst="roundRect">
            <a:avLst>
              <a:gd name="adj" fmla="val 8629"/>
            </a:avLst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25B60C-8546-4D9B-B11D-37EE33DC8B11}"/>
              </a:ext>
            </a:extLst>
          </p:cNvPr>
          <p:cNvSpPr txBox="1"/>
          <p:nvPr/>
        </p:nvSpPr>
        <p:spPr>
          <a:xfrm>
            <a:off x="4982433" y="1710460"/>
            <a:ext cx="711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4B4784"/>
                </a:solidFill>
              </a:rPr>
              <a:t>02</a:t>
            </a:r>
            <a:endParaRPr lang="ko-KR" altLang="en-US" sz="3200" dirty="0">
              <a:solidFill>
                <a:srgbClr val="4B4784"/>
              </a:solidFill>
            </a:endParaRPr>
          </a:p>
        </p:txBody>
      </p:sp>
      <p:sp>
        <p:nvSpPr>
          <p:cNvPr id="58" name="사각형: 둥근 모서리 64">
            <a:extLst>
              <a:ext uri="{FF2B5EF4-FFF2-40B4-BE49-F238E27FC236}">
                <a16:creationId xmlns:a16="http://schemas.microsoft.com/office/drawing/2014/main" id="{AF02ECA5-E0A1-4213-B0E3-4B745CEBEAC4}"/>
              </a:ext>
            </a:extLst>
          </p:cNvPr>
          <p:cNvSpPr/>
          <p:nvPr/>
        </p:nvSpPr>
        <p:spPr>
          <a:xfrm>
            <a:off x="8053686" y="2268429"/>
            <a:ext cx="2356799" cy="2356799"/>
          </a:xfrm>
          <a:prstGeom prst="roundRect">
            <a:avLst>
              <a:gd name="adj" fmla="val 9445"/>
            </a:avLst>
          </a:prstGeom>
          <a:noFill/>
          <a:ln w="25400">
            <a:gradFill>
              <a:gsLst>
                <a:gs pos="25000">
                  <a:schemeClr val="bg1"/>
                </a:gs>
                <a:gs pos="25000">
                  <a:srgbClr val="7670AE"/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239B8D4-62B4-47C2-879A-D6A709E4127C}"/>
              </a:ext>
            </a:extLst>
          </p:cNvPr>
          <p:cNvSpPr/>
          <p:nvPr/>
        </p:nvSpPr>
        <p:spPr>
          <a:xfrm>
            <a:off x="8053684" y="4857179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0" name="원호 59">
            <a:extLst>
              <a:ext uri="{FF2B5EF4-FFF2-40B4-BE49-F238E27FC236}">
                <a16:creationId xmlns:a16="http://schemas.microsoft.com/office/drawing/2014/main" id="{0A1E5C9F-99AC-4582-AF30-0C814C96519E}"/>
              </a:ext>
            </a:extLst>
          </p:cNvPr>
          <p:cNvSpPr/>
          <p:nvPr/>
        </p:nvSpPr>
        <p:spPr>
          <a:xfrm flipV="1">
            <a:off x="9951696" y="4169137"/>
            <a:ext cx="459968" cy="459968"/>
          </a:xfrm>
          <a:prstGeom prst="arc">
            <a:avLst/>
          </a:prstGeom>
          <a:ln w="25400">
            <a:solidFill>
              <a:srgbClr val="7670A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FD090304-F2EA-4CA6-B863-DB6392E32876}"/>
              </a:ext>
            </a:extLst>
          </p:cNvPr>
          <p:cNvCxnSpPr>
            <a:cxnSpLocks/>
          </p:cNvCxnSpPr>
          <p:nvPr/>
        </p:nvCxnSpPr>
        <p:spPr>
          <a:xfrm flipV="1">
            <a:off x="10410483" y="3389680"/>
            <a:ext cx="2" cy="973364"/>
          </a:xfrm>
          <a:prstGeom prst="line">
            <a:avLst/>
          </a:prstGeom>
          <a:ln w="25400">
            <a:solidFill>
              <a:srgbClr val="7670A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E541FE8-150C-4DCF-A831-7FC36A258783}"/>
              </a:ext>
            </a:extLst>
          </p:cNvPr>
          <p:cNvCxnSpPr>
            <a:cxnSpLocks/>
          </p:cNvCxnSpPr>
          <p:nvPr/>
        </p:nvCxnSpPr>
        <p:spPr>
          <a:xfrm flipH="1">
            <a:off x="9357583" y="4630237"/>
            <a:ext cx="800100" cy="1"/>
          </a:xfrm>
          <a:prstGeom prst="line">
            <a:avLst/>
          </a:prstGeom>
          <a:ln w="25400">
            <a:solidFill>
              <a:srgbClr val="7670A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9">
            <a:extLst>
              <a:ext uri="{FF2B5EF4-FFF2-40B4-BE49-F238E27FC236}">
                <a16:creationId xmlns:a16="http://schemas.microsoft.com/office/drawing/2014/main" id="{C0A235F1-8523-44D0-B3EA-2DBDE7EBE859}"/>
              </a:ext>
            </a:extLst>
          </p:cNvPr>
          <p:cNvSpPr/>
          <p:nvPr/>
        </p:nvSpPr>
        <p:spPr>
          <a:xfrm>
            <a:off x="8305361" y="2520667"/>
            <a:ext cx="1852322" cy="1852322"/>
          </a:xfrm>
          <a:prstGeom prst="roundRect">
            <a:avLst>
              <a:gd name="adj" fmla="val 8629"/>
            </a:avLst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0FEC4B-746E-408C-A0F7-AE951AB1D683}"/>
              </a:ext>
            </a:extLst>
          </p:cNvPr>
          <p:cNvSpPr txBox="1"/>
          <p:nvPr/>
        </p:nvSpPr>
        <p:spPr>
          <a:xfrm>
            <a:off x="8058927" y="1710460"/>
            <a:ext cx="711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4B4784"/>
                </a:solidFill>
              </a:rPr>
              <a:t>03</a:t>
            </a:r>
            <a:endParaRPr lang="ko-KR" altLang="en-US" sz="3200" dirty="0">
              <a:solidFill>
                <a:srgbClr val="4B4784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4070168" y="4431455"/>
            <a:ext cx="375837" cy="375837"/>
            <a:chOff x="4070168" y="4431455"/>
            <a:chExt cx="375837" cy="375837"/>
          </a:xfrm>
        </p:grpSpPr>
        <p:sp>
          <p:nvSpPr>
            <p:cNvPr id="66" name="타원 65"/>
            <p:cNvSpPr/>
            <p:nvPr/>
          </p:nvSpPr>
          <p:spPr>
            <a:xfrm>
              <a:off x="4070168" y="4431455"/>
              <a:ext cx="375837" cy="375837"/>
            </a:xfrm>
            <a:prstGeom prst="ellipse">
              <a:avLst/>
            </a:prstGeom>
            <a:solidFill>
              <a:srgbClr val="7670AE"/>
            </a:solidFill>
            <a:ln>
              <a:solidFill>
                <a:srgbClr val="767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8B3A3E38-050F-4064-9BF3-E584EB0F871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160547" y="4532894"/>
              <a:ext cx="195079" cy="17295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7146662" y="4439633"/>
            <a:ext cx="375837" cy="375837"/>
            <a:chOff x="7146662" y="4439633"/>
            <a:chExt cx="375837" cy="375837"/>
          </a:xfrm>
        </p:grpSpPr>
        <p:sp>
          <p:nvSpPr>
            <p:cNvPr id="69" name="타원 68"/>
            <p:cNvSpPr/>
            <p:nvPr/>
          </p:nvSpPr>
          <p:spPr>
            <a:xfrm>
              <a:off x="7146662" y="4439633"/>
              <a:ext cx="375837" cy="375837"/>
            </a:xfrm>
            <a:prstGeom prst="ellipse">
              <a:avLst/>
            </a:prstGeom>
            <a:solidFill>
              <a:srgbClr val="7670AE"/>
            </a:solidFill>
            <a:ln>
              <a:solidFill>
                <a:srgbClr val="767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자유형 23">
              <a:extLst>
                <a:ext uri="{FF2B5EF4-FFF2-40B4-BE49-F238E27FC236}">
                  <a16:creationId xmlns:a16="http://schemas.microsoft.com/office/drawing/2014/main" id="{E38C4123-6C6A-41CC-9176-1DBFDD562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2576" y="4557163"/>
              <a:ext cx="156888" cy="13730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10211379" y="4439632"/>
            <a:ext cx="375837" cy="375837"/>
            <a:chOff x="10211379" y="4439632"/>
            <a:chExt cx="375837" cy="375837"/>
          </a:xfrm>
        </p:grpSpPr>
        <p:sp>
          <p:nvSpPr>
            <p:cNvPr id="72" name="타원 71"/>
            <p:cNvSpPr/>
            <p:nvPr/>
          </p:nvSpPr>
          <p:spPr>
            <a:xfrm>
              <a:off x="10211379" y="4439632"/>
              <a:ext cx="375837" cy="375837"/>
            </a:xfrm>
            <a:prstGeom prst="ellipse">
              <a:avLst/>
            </a:prstGeom>
            <a:solidFill>
              <a:srgbClr val="7670AE"/>
            </a:solidFill>
            <a:ln>
              <a:solidFill>
                <a:srgbClr val="767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549A52C4-9437-482E-B48F-15DFE46F0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7239" y="4551574"/>
              <a:ext cx="124219" cy="16393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999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5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654629" y="1618685"/>
            <a:ext cx="1296000" cy="1296000"/>
            <a:chOff x="10667724" y="2019434"/>
            <a:chExt cx="1296000" cy="1296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10667724" y="2019434"/>
              <a:ext cx="1296000" cy="1296000"/>
              <a:chOff x="2547739" y="4231535"/>
              <a:chExt cx="1296000" cy="1296000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547739" y="4231535"/>
                <a:ext cx="1296000" cy="129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1100" dirty="0">
                  <a:solidFill>
                    <a:srgbClr val="E7E6E6">
                      <a:lumMod val="50000"/>
                    </a:srgbClr>
                  </a:solidFill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3565584" y="4308273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rgbClr val="7670AE"/>
                    </a:solidFill>
                  </a:rPr>
                  <a:t>v</a:t>
                </a:r>
              </a:p>
            </p:txBody>
          </p:sp>
        </p:grp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809" y="2338407"/>
              <a:ext cx="957399" cy="957399"/>
            </a:xfrm>
            <a:prstGeom prst="rect">
              <a:avLst/>
            </a:prstGeom>
          </p:spPr>
        </p:pic>
      </p:grpSp>
      <p:grpSp>
        <p:nvGrpSpPr>
          <p:cNvPr id="42" name="그룹 41"/>
          <p:cNvGrpSpPr/>
          <p:nvPr/>
        </p:nvGrpSpPr>
        <p:grpSpPr>
          <a:xfrm>
            <a:off x="4654629" y="3121711"/>
            <a:ext cx="1296000" cy="372052"/>
            <a:chOff x="1635164" y="2479457"/>
            <a:chExt cx="1323935" cy="372052"/>
          </a:xfrm>
        </p:grpSpPr>
        <p:sp>
          <p:nvSpPr>
            <p:cNvPr id="43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67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74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174958" y="1621518"/>
            <a:ext cx="1296000" cy="1296000"/>
            <a:chOff x="2547739" y="4231535"/>
            <a:chExt cx="1296000" cy="1296000"/>
          </a:xfrm>
        </p:grpSpPr>
        <p:sp>
          <p:nvSpPr>
            <p:cNvPr id="76" name="직사각형 75"/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b="1" dirty="0">
                <a:solidFill>
                  <a:srgbClr val="4F8DC5"/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174958" y="3124544"/>
            <a:ext cx="1296000" cy="372052"/>
            <a:chOff x="1635164" y="2479457"/>
            <a:chExt cx="1323935" cy="372052"/>
          </a:xfrm>
        </p:grpSpPr>
        <p:sp>
          <p:nvSpPr>
            <p:cNvPr id="79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67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80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ect">
              <a:avLst/>
            </a:prstGeom>
            <a:solidFill>
              <a:srgbClr val="7670AE">
                <a:alpha val="7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</p:grpSp>
      <p:grpSp>
        <p:nvGrpSpPr>
          <p:cNvPr id="81" name="Group 58"/>
          <p:cNvGrpSpPr>
            <a:grpSpLocks noChangeAspect="1"/>
          </p:cNvGrpSpPr>
          <p:nvPr/>
        </p:nvGrpSpPr>
        <p:grpSpPr bwMode="auto">
          <a:xfrm>
            <a:off x="6397181" y="1926921"/>
            <a:ext cx="762444" cy="978872"/>
            <a:chOff x="648" y="958"/>
            <a:chExt cx="1078" cy="1384"/>
          </a:xfrm>
        </p:grpSpPr>
        <p:sp>
          <p:nvSpPr>
            <p:cNvPr id="82" name="Freeform 60"/>
            <p:cNvSpPr>
              <a:spLocks/>
            </p:cNvSpPr>
            <p:nvPr/>
          </p:nvSpPr>
          <p:spPr bwMode="auto">
            <a:xfrm>
              <a:off x="804" y="1821"/>
              <a:ext cx="383" cy="430"/>
            </a:xfrm>
            <a:custGeom>
              <a:avLst/>
              <a:gdLst>
                <a:gd name="T0" fmla="*/ 1149 w 1149"/>
                <a:gd name="T1" fmla="*/ 1275 h 1291"/>
                <a:gd name="T2" fmla="*/ 1137 w 1149"/>
                <a:gd name="T3" fmla="*/ 1277 h 1291"/>
                <a:gd name="T4" fmla="*/ 1101 w 1149"/>
                <a:gd name="T5" fmla="*/ 1279 h 1291"/>
                <a:gd name="T6" fmla="*/ 1047 w 1149"/>
                <a:gd name="T7" fmla="*/ 1282 h 1291"/>
                <a:gd name="T8" fmla="*/ 977 w 1149"/>
                <a:gd name="T9" fmla="*/ 1286 h 1291"/>
                <a:gd name="T10" fmla="*/ 898 w 1149"/>
                <a:gd name="T11" fmla="*/ 1288 h 1291"/>
                <a:gd name="T12" fmla="*/ 810 w 1149"/>
                <a:gd name="T13" fmla="*/ 1289 h 1291"/>
                <a:gd name="T14" fmla="*/ 719 w 1149"/>
                <a:gd name="T15" fmla="*/ 1291 h 1291"/>
                <a:gd name="T16" fmla="*/ 629 w 1149"/>
                <a:gd name="T17" fmla="*/ 1288 h 1291"/>
                <a:gd name="T18" fmla="*/ 543 w 1149"/>
                <a:gd name="T19" fmla="*/ 1283 h 1291"/>
                <a:gd name="T20" fmla="*/ 466 w 1149"/>
                <a:gd name="T21" fmla="*/ 1274 h 1291"/>
                <a:gd name="T22" fmla="*/ 401 w 1149"/>
                <a:gd name="T23" fmla="*/ 1262 h 1291"/>
                <a:gd name="T24" fmla="*/ 352 w 1149"/>
                <a:gd name="T25" fmla="*/ 1244 h 1291"/>
                <a:gd name="T26" fmla="*/ 324 w 1149"/>
                <a:gd name="T27" fmla="*/ 1221 h 1291"/>
                <a:gd name="T28" fmla="*/ 319 w 1149"/>
                <a:gd name="T29" fmla="*/ 1192 h 1291"/>
                <a:gd name="T30" fmla="*/ 343 w 1149"/>
                <a:gd name="T31" fmla="*/ 1156 h 1291"/>
                <a:gd name="T32" fmla="*/ 410 w 1149"/>
                <a:gd name="T33" fmla="*/ 1070 h 1291"/>
                <a:gd name="T34" fmla="*/ 453 w 1149"/>
                <a:gd name="T35" fmla="*/ 981 h 1291"/>
                <a:gd name="T36" fmla="*/ 476 w 1149"/>
                <a:gd name="T37" fmla="*/ 895 h 1291"/>
                <a:gd name="T38" fmla="*/ 485 w 1149"/>
                <a:gd name="T39" fmla="*/ 816 h 1291"/>
                <a:gd name="T40" fmla="*/ 485 w 1149"/>
                <a:gd name="T41" fmla="*/ 754 h 1291"/>
                <a:gd name="T42" fmla="*/ 480 w 1149"/>
                <a:gd name="T43" fmla="*/ 712 h 1291"/>
                <a:gd name="T44" fmla="*/ 477 w 1149"/>
                <a:gd name="T45" fmla="*/ 697 h 1291"/>
                <a:gd name="T46" fmla="*/ 439 w 1149"/>
                <a:gd name="T47" fmla="*/ 782 h 1291"/>
                <a:gd name="T48" fmla="*/ 393 w 1149"/>
                <a:gd name="T49" fmla="*/ 852 h 1291"/>
                <a:gd name="T50" fmla="*/ 338 w 1149"/>
                <a:gd name="T51" fmla="*/ 907 h 1291"/>
                <a:gd name="T52" fmla="*/ 283 w 1149"/>
                <a:gd name="T53" fmla="*/ 948 h 1291"/>
                <a:gd name="T54" fmla="*/ 231 w 1149"/>
                <a:gd name="T55" fmla="*/ 974 h 1291"/>
                <a:gd name="T56" fmla="*/ 184 w 1149"/>
                <a:gd name="T57" fmla="*/ 986 h 1291"/>
                <a:gd name="T58" fmla="*/ 148 w 1149"/>
                <a:gd name="T59" fmla="*/ 986 h 1291"/>
                <a:gd name="T60" fmla="*/ 128 w 1149"/>
                <a:gd name="T61" fmla="*/ 970 h 1291"/>
                <a:gd name="T62" fmla="*/ 128 w 1149"/>
                <a:gd name="T63" fmla="*/ 944 h 1291"/>
                <a:gd name="T64" fmla="*/ 150 w 1149"/>
                <a:gd name="T65" fmla="*/ 905 h 1291"/>
                <a:gd name="T66" fmla="*/ 193 w 1149"/>
                <a:gd name="T67" fmla="*/ 834 h 1291"/>
                <a:gd name="T68" fmla="*/ 215 w 1149"/>
                <a:gd name="T69" fmla="*/ 762 h 1291"/>
                <a:gd name="T70" fmla="*/ 224 w 1149"/>
                <a:gd name="T71" fmla="*/ 693 h 1291"/>
                <a:gd name="T72" fmla="*/ 222 w 1149"/>
                <a:gd name="T73" fmla="*/ 635 h 1291"/>
                <a:gd name="T74" fmla="*/ 215 w 1149"/>
                <a:gd name="T75" fmla="*/ 592 h 1291"/>
                <a:gd name="T76" fmla="*/ 210 w 1149"/>
                <a:gd name="T77" fmla="*/ 568 h 1291"/>
                <a:gd name="T78" fmla="*/ 198 w 1149"/>
                <a:gd name="T79" fmla="*/ 574 h 1291"/>
                <a:gd name="T80" fmla="*/ 170 w 1149"/>
                <a:gd name="T81" fmla="*/ 596 h 1291"/>
                <a:gd name="T82" fmla="*/ 136 w 1149"/>
                <a:gd name="T83" fmla="*/ 617 h 1291"/>
                <a:gd name="T84" fmla="*/ 99 w 1149"/>
                <a:gd name="T85" fmla="*/ 635 h 1291"/>
                <a:gd name="T86" fmla="*/ 64 w 1149"/>
                <a:gd name="T87" fmla="*/ 647 h 1291"/>
                <a:gd name="T88" fmla="*/ 33 w 1149"/>
                <a:gd name="T89" fmla="*/ 652 h 1291"/>
                <a:gd name="T90" fmla="*/ 12 w 1149"/>
                <a:gd name="T91" fmla="*/ 644 h 1291"/>
                <a:gd name="T92" fmla="*/ 0 w 1149"/>
                <a:gd name="T93" fmla="*/ 625 h 1291"/>
                <a:gd name="T94" fmla="*/ 4 w 1149"/>
                <a:gd name="T95" fmla="*/ 588 h 1291"/>
                <a:gd name="T96" fmla="*/ 33 w 1149"/>
                <a:gd name="T97" fmla="*/ 509 h 1291"/>
                <a:gd name="T98" fmla="*/ 56 w 1149"/>
                <a:gd name="T99" fmla="*/ 401 h 1291"/>
                <a:gd name="T100" fmla="*/ 61 w 1149"/>
                <a:gd name="T101" fmla="*/ 305 h 1291"/>
                <a:gd name="T102" fmla="*/ 53 w 1149"/>
                <a:gd name="T103" fmla="*/ 221 h 1291"/>
                <a:gd name="T104" fmla="*/ 40 w 1149"/>
                <a:gd name="T105" fmla="*/ 154 h 1291"/>
                <a:gd name="T106" fmla="*/ 24 w 1149"/>
                <a:gd name="T107" fmla="*/ 106 h 1291"/>
                <a:gd name="T108" fmla="*/ 14 w 1149"/>
                <a:gd name="T109" fmla="*/ 81 h 1291"/>
                <a:gd name="T110" fmla="*/ 1149 w 1149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49" h="1291">
                  <a:moveTo>
                    <a:pt x="1149" y="0"/>
                  </a:moveTo>
                  <a:lnTo>
                    <a:pt x="1149" y="1275"/>
                  </a:lnTo>
                  <a:lnTo>
                    <a:pt x="1146" y="1275"/>
                  </a:lnTo>
                  <a:lnTo>
                    <a:pt x="1137" y="1277"/>
                  </a:lnTo>
                  <a:lnTo>
                    <a:pt x="1122" y="1278"/>
                  </a:lnTo>
                  <a:lnTo>
                    <a:pt x="1101" y="1279"/>
                  </a:lnTo>
                  <a:lnTo>
                    <a:pt x="1076" y="1280"/>
                  </a:lnTo>
                  <a:lnTo>
                    <a:pt x="1047" y="1282"/>
                  </a:lnTo>
                  <a:lnTo>
                    <a:pt x="1014" y="1283"/>
                  </a:lnTo>
                  <a:lnTo>
                    <a:pt x="977" y="1286"/>
                  </a:lnTo>
                  <a:lnTo>
                    <a:pt x="939" y="1287"/>
                  </a:lnTo>
                  <a:lnTo>
                    <a:pt x="898" y="1288"/>
                  </a:lnTo>
                  <a:lnTo>
                    <a:pt x="855" y="1289"/>
                  </a:lnTo>
                  <a:lnTo>
                    <a:pt x="810" y="1289"/>
                  </a:lnTo>
                  <a:lnTo>
                    <a:pt x="765" y="1291"/>
                  </a:lnTo>
                  <a:lnTo>
                    <a:pt x="719" y="1291"/>
                  </a:lnTo>
                  <a:lnTo>
                    <a:pt x="674" y="1289"/>
                  </a:lnTo>
                  <a:lnTo>
                    <a:pt x="629" y="1288"/>
                  </a:lnTo>
                  <a:lnTo>
                    <a:pt x="585" y="1286"/>
                  </a:lnTo>
                  <a:lnTo>
                    <a:pt x="543" y="1283"/>
                  </a:lnTo>
                  <a:lnTo>
                    <a:pt x="504" y="1279"/>
                  </a:lnTo>
                  <a:lnTo>
                    <a:pt x="466" y="1274"/>
                  </a:lnTo>
                  <a:lnTo>
                    <a:pt x="432" y="1269"/>
                  </a:lnTo>
                  <a:lnTo>
                    <a:pt x="401" y="1262"/>
                  </a:lnTo>
                  <a:lnTo>
                    <a:pt x="375" y="1254"/>
                  </a:lnTo>
                  <a:lnTo>
                    <a:pt x="352" y="1244"/>
                  </a:lnTo>
                  <a:lnTo>
                    <a:pt x="336" y="1234"/>
                  </a:lnTo>
                  <a:lnTo>
                    <a:pt x="324" y="1221"/>
                  </a:lnTo>
                  <a:lnTo>
                    <a:pt x="318" y="1208"/>
                  </a:lnTo>
                  <a:lnTo>
                    <a:pt x="319" y="1192"/>
                  </a:lnTo>
                  <a:lnTo>
                    <a:pt x="327" y="1175"/>
                  </a:lnTo>
                  <a:lnTo>
                    <a:pt x="343" y="1156"/>
                  </a:lnTo>
                  <a:lnTo>
                    <a:pt x="380" y="1115"/>
                  </a:lnTo>
                  <a:lnTo>
                    <a:pt x="410" y="1070"/>
                  </a:lnTo>
                  <a:lnTo>
                    <a:pt x="434" y="1025"/>
                  </a:lnTo>
                  <a:lnTo>
                    <a:pt x="453" y="981"/>
                  </a:lnTo>
                  <a:lnTo>
                    <a:pt x="467" y="936"/>
                  </a:lnTo>
                  <a:lnTo>
                    <a:pt x="476" y="895"/>
                  </a:lnTo>
                  <a:lnTo>
                    <a:pt x="482" y="854"/>
                  </a:lnTo>
                  <a:lnTo>
                    <a:pt x="485" y="816"/>
                  </a:lnTo>
                  <a:lnTo>
                    <a:pt x="485" y="783"/>
                  </a:lnTo>
                  <a:lnTo>
                    <a:pt x="485" y="754"/>
                  </a:lnTo>
                  <a:lnTo>
                    <a:pt x="482" y="730"/>
                  </a:lnTo>
                  <a:lnTo>
                    <a:pt x="480" y="712"/>
                  </a:lnTo>
                  <a:lnTo>
                    <a:pt x="479" y="701"/>
                  </a:lnTo>
                  <a:lnTo>
                    <a:pt x="477" y="697"/>
                  </a:lnTo>
                  <a:lnTo>
                    <a:pt x="460" y="741"/>
                  </a:lnTo>
                  <a:lnTo>
                    <a:pt x="439" y="782"/>
                  </a:lnTo>
                  <a:lnTo>
                    <a:pt x="417" y="819"/>
                  </a:lnTo>
                  <a:lnTo>
                    <a:pt x="393" y="852"/>
                  </a:lnTo>
                  <a:lnTo>
                    <a:pt x="366" y="882"/>
                  </a:lnTo>
                  <a:lnTo>
                    <a:pt x="338" y="907"/>
                  </a:lnTo>
                  <a:lnTo>
                    <a:pt x="310" y="929"/>
                  </a:lnTo>
                  <a:lnTo>
                    <a:pt x="283" y="948"/>
                  </a:lnTo>
                  <a:lnTo>
                    <a:pt x="256" y="963"/>
                  </a:lnTo>
                  <a:lnTo>
                    <a:pt x="231" y="974"/>
                  </a:lnTo>
                  <a:lnTo>
                    <a:pt x="207" y="982"/>
                  </a:lnTo>
                  <a:lnTo>
                    <a:pt x="184" y="986"/>
                  </a:lnTo>
                  <a:lnTo>
                    <a:pt x="165" y="987"/>
                  </a:lnTo>
                  <a:lnTo>
                    <a:pt x="148" y="986"/>
                  </a:lnTo>
                  <a:lnTo>
                    <a:pt x="137" y="979"/>
                  </a:lnTo>
                  <a:lnTo>
                    <a:pt x="128" y="970"/>
                  </a:lnTo>
                  <a:lnTo>
                    <a:pt x="126" y="959"/>
                  </a:lnTo>
                  <a:lnTo>
                    <a:pt x="128" y="944"/>
                  </a:lnTo>
                  <a:lnTo>
                    <a:pt x="136" y="926"/>
                  </a:lnTo>
                  <a:lnTo>
                    <a:pt x="150" y="905"/>
                  </a:lnTo>
                  <a:lnTo>
                    <a:pt x="175" y="869"/>
                  </a:lnTo>
                  <a:lnTo>
                    <a:pt x="193" y="834"/>
                  </a:lnTo>
                  <a:lnTo>
                    <a:pt x="207" y="797"/>
                  </a:lnTo>
                  <a:lnTo>
                    <a:pt x="215" y="762"/>
                  </a:lnTo>
                  <a:lnTo>
                    <a:pt x="222" y="726"/>
                  </a:lnTo>
                  <a:lnTo>
                    <a:pt x="224" y="693"/>
                  </a:lnTo>
                  <a:lnTo>
                    <a:pt x="224" y="663"/>
                  </a:lnTo>
                  <a:lnTo>
                    <a:pt x="222" y="635"/>
                  </a:lnTo>
                  <a:lnTo>
                    <a:pt x="219" y="612"/>
                  </a:lnTo>
                  <a:lnTo>
                    <a:pt x="215" y="592"/>
                  </a:lnTo>
                  <a:lnTo>
                    <a:pt x="213" y="577"/>
                  </a:lnTo>
                  <a:lnTo>
                    <a:pt x="210" y="568"/>
                  </a:lnTo>
                  <a:lnTo>
                    <a:pt x="209" y="564"/>
                  </a:lnTo>
                  <a:lnTo>
                    <a:pt x="198" y="574"/>
                  </a:lnTo>
                  <a:lnTo>
                    <a:pt x="185" y="586"/>
                  </a:lnTo>
                  <a:lnTo>
                    <a:pt x="170" y="596"/>
                  </a:lnTo>
                  <a:lnTo>
                    <a:pt x="153" y="607"/>
                  </a:lnTo>
                  <a:lnTo>
                    <a:pt x="136" y="617"/>
                  </a:lnTo>
                  <a:lnTo>
                    <a:pt x="118" y="626"/>
                  </a:lnTo>
                  <a:lnTo>
                    <a:pt x="99" y="635"/>
                  </a:lnTo>
                  <a:lnTo>
                    <a:pt x="81" y="641"/>
                  </a:lnTo>
                  <a:lnTo>
                    <a:pt x="64" y="647"/>
                  </a:lnTo>
                  <a:lnTo>
                    <a:pt x="48" y="650"/>
                  </a:lnTo>
                  <a:lnTo>
                    <a:pt x="33" y="652"/>
                  </a:lnTo>
                  <a:lnTo>
                    <a:pt x="22" y="649"/>
                  </a:lnTo>
                  <a:lnTo>
                    <a:pt x="12" y="644"/>
                  </a:lnTo>
                  <a:lnTo>
                    <a:pt x="4" y="636"/>
                  </a:lnTo>
                  <a:lnTo>
                    <a:pt x="0" y="625"/>
                  </a:lnTo>
                  <a:lnTo>
                    <a:pt x="0" y="609"/>
                  </a:lnTo>
                  <a:lnTo>
                    <a:pt x="4" y="588"/>
                  </a:lnTo>
                  <a:lnTo>
                    <a:pt x="13" y="564"/>
                  </a:lnTo>
                  <a:lnTo>
                    <a:pt x="33" y="509"/>
                  </a:lnTo>
                  <a:lnTo>
                    <a:pt x="47" y="453"/>
                  </a:lnTo>
                  <a:lnTo>
                    <a:pt x="56" y="401"/>
                  </a:lnTo>
                  <a:lnTo>
                    <a:pt x="60" y="352"/>
                  </a:lnTo>
                  <a:lnTo>
                    <a:pt x="61" y="305"/>
                  </a:lnTo>
                  <a:lnTo>
                    <a:pt x="59" y="261"/>
                  </a:lnTo>
                  <a:lnTo>
                    <a:pt x="53" y="221"/>
                  </a:lnTo>
                  <a:lnTo>
                    <a:pt x="47" y="185"/>
                  </a:lnTo>
                  <a:lnTo>
                    <a:pt x="40" y="154"/>
                  </a:lnTo>
                  <a:lnTo>
                    <a:pt x="32" y="128"/>
                  </a:lnTo>
                  <a:lnTo>
                    <a:pt x="24" y="106"/>
                  </a:lnTo>
                  <a:lnTo>
                    <a:pt x="18" y="91"/>
                  </a:lnTo>
                  <a:lnTo>
                    <a:pt x="14" y="81"/>
                  </a:lnTo>
                  <a:lnTo>
                    <a:pt x="13" y="78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61"/>
            <p:cNvSpPr>
              <a:spLocks/>
            </p:cNvSpPr>
            <p:nvPr/>
          </p:nvSpPr>
          <p:spPr bwMode="auto">
            <a:xfrm>
              <a:off x="1192" y="1821"/>
              <a:ext cx="383" cy="430"/>
            </a:xfrm>
            <a:custGeom>
              <a:avLst/>
              <a:gdLst>
                <a:gd name="T0" fmla="*/ 1137 w 1150"/>
                <a:gd name="T1" fmla="*/ 78 h 1291"/>
                <a:gd name="T2" fmla="*/ 1132 w 1150"/>
                <a:gd name="T3" fmla="*/ 91 h 1291"/>
                <a:gd name="T4" fmla="*/ 1118 w 1150"/>
                <a:gd name="T5" fmla="*/ 128 h 1291"/>
                <a:gd name="T6" fmla="*/ 1103 w 1150"/>
                <a:gd name="T7" fmla="*/ 185 h 1291"/>
                <a:gd name="T8" fmla="*/ 1091 w 1150"/>
                <a:gd name="T9" fmla="*/ 261 h 1291"/>
                <a:gd name="T10" fmla="*/ 1090 w 1150"/>
                <a:gd name="T11" fmla="*/ 352 h 1291"/>
                <a:gd name="T12" fmla="*/ 1103 w 1150"/>
                <a:gd name="T13" fmla="*/ 453 h 1291"/>
                <a:gd name="T14" fmla="*/ 1137 w 1150"/>
                <a:gd name="T15" fmla="*/ 564 h 1291"/>
                <a:gd name="T16" fmla="*/ 1150 w 1150"/>
                <a:gd name="T17" fmla="*/ 609 h 1291"/>
                <a:gd name="T18" fmla="*/ 1146 w 1150"/>
                <a:gd name="T19" fmla="*/ 636 h 1291"/>
                <a:gd name="T20" fmla="*/ 1128 w 1150"/>
                <a:gd name="T21" fmla="*/ 649 h 1291"/>
                <a:gd name="T22" fmla="*/ 1101 w 1150"/>
                <a:gd name="T23" fmla="*/ 650 h 1291"/>
                <a:gd name="T24" fmla="*/ 1069 w 1150"/>
                <a:gd name="T25" fmla="*/ 641 h 1291"/>
                <a:gd name="T26" fmla="*/ 1032 w 1150"/>
                <a:gd name="T27" fmla="*/ 626 h 1291"/>
                <a:gd name="T28" fmla="*/ 996 w 1150"/>
                <a:gd name="T29" fmla="*/ 607 h 1291"/>
                <a:gd name="T30" fmla="*/ 965 w 1150"/>
                <a:gd name="T31" fmla="*/ 586 h 1291"/>
                <a:gd name="T32" fmla="*/ 941 w 1150"/>
                <a:gd name="T33" fmla="*/ 564 h 1291"/>
                <a:gd name="T34" fmla="*/ 937 w 1150"/>
                <a:gd name="T35" fmla="*/ 577 h 1291"/>
                <a:gd name="T36" fmla="*/ 931 w 1150"/>
                <a:gd name="T37" fmla="*/ 612 h 1291"/>
                <a:gd name="T38" fmla="*/ 926 w 1150"/>
                <a:gd name="T39" fmla="*/ 663 h 1291"/>
                <a:gd name="T40" fmla="*/ 928 w 1150"/>
                <a:gd name="T41" fmla="*/ 726 h 1291"/>
                <a:gd name="T42" fmla="*/ 943 w 1150"/>
                <a:gd name="T43" fmla="*/ 797 h 1291"/>
                <a:gd name="T44" fmla="*/ 975 w 1150"/>
                <a:gd name="T45" fmla="*/ 869 h 1291"/>
                <a:gd name="T46" fmla="*/ 1014 w 1150"/>
                <a:gd name="T47" fmla="*/ 926 h 1291"/>
                <a:gd name="T48" fmla="*/ 1024 w 1150"/>
                <a:gd name="T49" fmla="*/ 959 h 1291"/>
                <a:gd name="T50" fmla="*/ 1013 w 1150"/>
                <a:gd name="T51" fmla="*/ 979 h 1291"/>
                <a:gd name="T52" fmla="*/ 985 w 1150"/>
                <a:gd name="T53" fmla="*/ 987 h 1291"/>
                <a:gd name="T54" fmla="*/ 943 w 1150"/>
                <a:gd name="T55" fmla="*/ 982 h 1291"/>
                <a:gd name="T56" fmla="*/ 894 w 1150"/>
                <a:gd name="T57" fmla="*/ 963 h 1291"/>
                <a:gd name="T58" fmla="*/ 840 w 1150"/>
                <a:gd name="T59" fmla="*/ 929 h 1291"/>
                <a:gd name="T60" fmla="*/ 784 w 1150"/>
                <a:gd name="T61" fmla="*/ 882 h 1291"/>
                <a:gd name="T62" fmla="*/ 733 w 1150"/>
                <a:gd name="T63" fmla="*/ 819 h 1291"/>
                <a:gd name="T64" fmla="*/ 690 w 1150"/>
                <a:gd name="T65" fmla="*/ 741 h 1291"/>
                <a:gd name="T66" fmla="*/ 671 w 1150"/>
                <a:gd name="T67" fmla="*/ 701 h 1291"/>
                <a:gd name="T68" fmla="*/ 667 w 1150"/>
                <a:gd name="T69" fmla="*/ 730 h 1291"/>
                <a:gd name="T70" fmla="*/ 665 w 1150"/>
                <a:gd name="T71" fmla="*/ 783 h 1291"/>
                <a:gd name="T72" fmla="*/ 667 w 1150"/>
                <a:gd name="T73" fmla="*/ 854 h 1291"/>
                <a:gd name="T74" fmla="*/ 683 w 1150"/>
                <a:gd name="T75" fmla="*/ 936 h 1291"/>
                <a:gd name="T76" fmla="*/ 715 w 1150"/>
                <a:gd name="T77" fmla="*/ 1025 h 1291"/>
                <a:gd name="T78" fmla="*/ 770 w 1150"/>
                <a:gd name="T79" fmla="*/ 1115 h 1291"/>
                <a:gd name="T80" fmla="*/ 823 w 1150"/>
                <a:gd name="T81" fmla="*/ 1175 h 1291"/>
                <a:gd name="T82" fmla="*/ 832 w 1150"/>
                <a:gd name="T83" fmla="*/ 1208 h 1291"/>
                <a:gd name="T84" fmla="*/ 814 w 1150"/>
                <a:gd name="T85" fmla="*/ 1234 h 1291"/>
                <a:gd name="T86" fmla="*/ 775 w 1150"/>
                <a:gd name="T87" fmla="*/ 1254 h 1291"/>
                <a:gd name="T88" fmla="*/ 718 w 1150"/>
                <a:gd name="T89" fmla="*/ 1269 h 1291"/>
                <a:gd name="T90" fmla="*/ 646 w 1150"/>
                <a:gd name="T91" fmla="*/ 1279 h 1291"/>
                <a:gd name="T92" fmla="*/ 565 w 1150"/>
                <a:gd name="T93" fmla="*/ 1286 h 1291"/>
                <a:gd name="T94" fmla="*/ 476 w 1150"/>
                <a:gd name="T95" fmla="*/ 1289 h 1291"/>
                <a:gd name="T96" fmla="*/ 385 w 1150"/>
                <a:gd name="T97" fmla="*/ 1291 h 1291"/>
                <a:gd name="T98" fmla="*/ 295 w 1150"/>
                <a:gd name="T99" fmla="*/ 1289 h 1291"/>
                <a:gd name="T100" fmla="*/ 210 w 1150"/>
                <a:gd name="T101" fmla="*/ 1287 h 1291"/>
                <a:gd name="T102" fmla="*/ 136 w 1150"/>
                <a:gd name="T103" fmla="*/ 1283 h 1291"/>
                <a:gd name="T104" fmla="*/ 74 w 1150"/>
                <a:gd name="T105" fmla="*/ 1280 h 1291"/>
                <a:gd name="T106" fmla="*/ 28 w 1150"/>
                <a:gd name="T107" fmla="*/ 1278 h 1291"/>
                <a:gd name="T108" fmla="*/ 4 w 1150"/>
                <a:gd name="T109" fmla="*/ 1275 h 1291"/>
                <a:gd name="T110" fmla="*/ 0 w 1150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0" h="1291">
                  <a:moveTo>
                    <a:pt x="0" y="0"/>
                  </a:moveTo>
                  <a:lnTo>
                    <a:pt x="1137" y="78"/>
                  </a:lnTo>
                  <a:lnTo>
                    <a:pt x="1136" y="81"/>
                  </a:lnTo>
                  <a:lnTo>
                    <a:pt x="1132" y="91"/>
                  </a:lnTo>
                  <a:lnTo>
                    <a:pt x="1126" y="106"/>
                  </a:lnTo>
                  <a:lnTo>
                    <a:pt x="1118" y="128"/>
                  </a:lnTo>
                  <a:lnTo>
                    <a:pt x="1110" y="154"/>
                  </a:lnTo>
                  <a:lnTo>
                    <a:pt x="1103" y="185"/>
                  </a:lnTo>
                  <a:lnTo>
                    <a:pt x="1096" y="221"/>
                  </a:lnTo>
                  <a:lnTo>
                    <a:pt x="1091" y="261"/>
                  </a:lnTo>
                  <a:lnTo>
                    <a:pt x="1089" y="305"/>
                  </a:lnTo>
                  <a:lnTo>
                    <a:pt x="1090" y="352"/>
                  </a:lnTo>
                  <a:lnTo>
                    <a:pt x="1094" y="401"/>
                  </a:lnTo>
                  <a:lnTo>
                    <a:pt x="1103" y="453"/>
                  </a:lnTo>
                  <a:lnTo>
                    <a:pt x="1117" y="509"/>
                  </a:lnTo>
                  <a:lnTo>
                    <a:pt x="1137" y="564"/>
                  </a:lnTo>
                  <a:lnTo>
                    <a:pt x="1146" y="588"/>
                  </a:lnTo>
                  <a:lnTo>
                    <a:pt x="1150" y="609"/>
                  </a:lnTo>
                  <a:lnTo>
                    <a:pt x="1150" y="625"/>
                  </a:lnTo>
                  <a:lnTo>
                    <a:pt x="1146" y="636"/>
                  </a:lnTo>
                  <a:lnTo>
                    <a:pt x="1138" y="644"/>
                  </a:lnTo>
                  <a:lnTo>
                    <a:pt x="1128" y="649"/>
                  </a:lnTo>
                  <a:lnTo>
                    <a:pt x="1117" y="652"/>
                  </a:lnTo>
                  <a:lnTo>
                    <a:pt x="1101" y="650"/>
                  </a:lnTo>
                  <a:lnTo>
                    <a:pt x="1085" y="647"/>
                  </a:lnTo>
                  <a:lnTo>
                    <a:pt x="1069" y="641"/>
                  </a:lnTo>
                  <a:lnTo>
                    <a:pt x="1051" y="635"/>
                  </a:lnTo>
                  <a:lnTo>
                    <a:pt x="1032" y="626"/>
                  </a:lnTo>
                  <a:lnTo>
                    <a:pt x="1014" y="617"/>
                  </a:lnTo>
                  <a:lnTo>
                    <a:pt x="996" y="607"/>
                  </a:lnTo>
                  <a:lnTo>
                    <a:pt x="980" y="596"/>
                  </a:lnTo>
                  <a:lnTo>
                    <a:pt x="965" y="586"/>
                  </a:lnTo>
                  <a:lnTo>
                    <a:pt x="952" y="574"/>
                  </a:lnTo>
                  <a:lnTo>
                    <a:pt x="941" y="564"/>
                  </a:lnTo>
                  <a:lnTo>
                    <a:pt x="939" y="568"/>
                  </a:lnTo>
                  <a:lnTo>
                    <a:pt x="937" y="577"/>
                  </a:lnTo>
                  <a:lnTo>
                    <a:pt x="934" y="592"/>
                  </a:lnTo>
                  <a:lnTo>
                    <a:pt x="931" y="612"/>
                  </a:lnTo>
                  <a:lnTo>
                    <a:pt x="928" y="635"/>
                  </a:lnTo>
                  <a:lnTo>
                    <a:pt x="926" y="663"/>
                  </a:lnTo>
                  <a:lnTo>
                    <a:pt x="926" y="693"/>
                  </a:lnTo>
                  <a:lnTo>
                    <a:pt x="928" y="726"/>
                  </a:lnTo>
                  <a:lnTo>
                    <a:pt x="934" y="762"/>
                  </a:lnTo>
                  <a:lnTo>
                    <a:pt x="943" y="797"/>
                  </a:lnTo>
                  <a:lnTo>
                    <a:pt x="957" y="834"/>
                  </a:lnTo>
                  <a:lnTo>
                    <a:pt x="975" y="869"/>
                  </a:lnTo>
                  <a:lnTo>
                    <a:pt x="1000" y="905"/>
                  </a:lnTo>
                  <a:lnTo>
                    <a:pt x="1014" y="926"/>
                  </a:lnTo>
                  <a:lnTo>
                    <a:pt x="1022" y="944"/>
                  </a:lnTo>
                  <a:lnTo>
                    <a:pt x="1024" y="959"/>
                  </a:lnTo>
                  <a:lnTo>
                    <a:pt x="1022" y="970"/>
                  </a:lnTo>
                  <a:lnTo>
                    <a:pt x="1013" y="979"/>
                  </a:lnTo>
                  <a:lnTo>
                    <a:pt x="1002" y="986"/>
                  </a:lnTo>
                  <a:lnTo>
                    <a:pt x="985" y="987"/>
                  </a:lnTo>
                  <a:lnTo>
                    <a:pt x="966" y="986"/>
                  </a:lnTo>
                  <a:lnTo>
                    <a:pt x="943" y="982"/>
                  </a:lnTo>
                  <a:lnTo>
                    <a:pt x="919" y="974"/>
                  </a:lnTo>
                  <a:lnTo>
                    <a:pt x="894" y="963"/>
                  </a:lnTo>
                  <a:lnTo>
                    <a:pt x="867" y="948"/>
                  </a:lnTo>
                  <a:lnTo>
                    <a:pt x="840" y="929"/>
                  </a:lnTo>
                  <a:lnTo>
                    <a:pt x="812" y="907"/>
                  </a:lnTo>
                  <a:lnTo>
                    <a:pt x="784" y="882"/>
                  </a:lnTo>
                  <a:lnTo>
                    <a:pt x="757" y="852"/>
                  </a:lnTo>
                  <a:lnTo>
                    <a:pt x="733" y="819"/>
                  </a:lnTo>
                  <a:lnTo>
                    <a:pt x="710" y="782"/>
                  </a:lnTo>
                  <a:lnTo>
                    <a:pt x="690" y="741"/>
                  </a:lnTo>
                  <a:lnTo>
                    <a:pt x="672" y="697"/>
                  </a:lnTo>
                  <a:lnTo>
                    <a:pt x="671" y="701"/>
                  </a:lnTo>
                  <a:lnTo>
                    <a:pt x="670" y="712"/>
                  </a:lnTo>
                  <a:lnTo>
                    <a:pt x="667" y="730"/>
                  </a:lnTo>
                  <a:lnTo>
                    <a:pt x="665" y="754"/>
                  </a:lnTo>
                  <a:lnTo>
                    <a:pt x="665" y="783"/>
                  </a:lnTo>
                  <a:lnTo>
                    <a:pt x="665" y="816"/>
                  </a:lnTo>
                  <a:lnTo>
                    <a:pt x="667" y="854"/>
                  </a:lnTo>
                  <a:lnTo>
                    <a:pt x="674" y="895"/>
                  </a:lnTo>
                  <a:lnTo>
                    <a:pt x="683" y="936"/>
                  </a:lnTo>
                  <a:lnTo>
                    <a:pt x="696" y="981"/>
                  </a:lnTo>
                  <a:lnTo>
                    <a:pt x="715" y="1025"/>
                  </a:lnTo>
                  <a:lnTo>
                    <a:pt x="740" y="1070"/>
                  </a:lnTo>
                  <a:lnTo>
                    <a:pt x="770" y="1115"/>
                  </a:lnTo>
                  <a:lnTo>
                    <a:pt x="807" y="1156"/>
                  </a:lnTo>
                  <a:lnTo>
                    <a:pt x="823" y="1175"/>
                  </a:lnTo>
                  <a:lnTo>
                    <a:pt x="831" y="1192"/>
                  </a:lnTo>
                  <a:lnTo>
                    <a:pt x="832" y="1208"/>
                  </a:lnTo>
                  <a:lnTo>
                    <a:pt x="826" y="1221"/>
                  </a:lnTo>
                  <a:lnTo>
                    <a:pt x="814" y="1234"/>
                  </a:lnTo>
                  <a:lnTo>
                    <a:pt x="798" y="1244"/>
                  </a:lnTo>
                  <a:lnTo>
                    <a:pt x="775" y="1254"/>
                  </a:lnTo>
                  <a:lnTo>
                    <a:pt x="748" y="1262"/>
                  </a:lnTo>
                  <a:lnTo>
                    <a:pt x="718" y="1269"/>
                  </a:lnTo>
                  <a:lnTo>
                    <a:pt x="684" y="1274"/>
                  </a:lnTo>
                  <a:lnTo>
                    <a:pt x="646" y="1279"/>
                  </a:lnTo>
                  <a:lnTo>
                    <a:pt x="607" y="1283"/>
                  </a:lnTo>
                  <a:lnTo>
                    <a:pt x="565" y="1286"/>
                  </a:lnTo>
                  <a:lnTo>
                    <a:pt x="521" y="1288"/>
                  </a:lnTo>
                  <a:lnTo>
                    <a:pt x="476" y="1289"/>
                  </a:lnTo>
                  <a:lnTo>
                    <a:pt x="431" y="1291"/>
                  </a:lnTo>
                  <a:lnTo>
                    <a:pt x="385" y="1291"/>
                  </a:lnTo>
                  <a:lnTo>
                    <a:pt x="340" y="1289"/>
                  </a:lnTo>
                  <a:lnTo>
                    <a:pt x="295" y="1289"/>
                  </a:lnTo>
                  <a:lnTo>
                    <a:pt x="252" y="1288"/>
                  </a:lnTo>
                  <a:lnTo>
                    <a:pt x="210" y="1287"/>
                  </a:lnTo>
                  <a:lnTo>
                    <a:pt x="173" y="1286"/>
                  </a:lnTo>
                  <a:lnTo>
                    <a:pt x="136" y="1283"/>
                  </a:lnTo>
                  <a:lnTo>
                    <a:pt x="103" y="1282"/>
                  </a:lnTo>
                  <a:lnTo>
                    <a:pt x="74" y="1280"/>
                  </a:lnTo>
                  <a:lnTo>
                    <a:pt x="48" y="1279"/>
                  </a:lnTo>
                  <a:lnTo>
                    <a:pt x="28" y="1278"/>
                  </a:lnTo>
                  <a:lnTo>
                    <a:pt x="13" y="1277"/>
                  </a:lnTo>
                  <a:lnTo>
                    <a:pt x="4" y="1275"/>
                  </a:lnTo>
                  <a:lnTo>
                    <a:pt x="0" y="1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3C2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Rectangle 62"/>
            <p:cNvSpPr>
              <a:spLocks noChangeArrowheads="1"/>
            </p:cNvSpPr>
            <p:nvPr/>
          </p:nvSpPr>
          <p:spPr bwMode="auto">
            <a:xfrm>
              <a:off x="1098" y="2020"/>
              <a:ext cx="188" cy="211"/>
            </a:xfrm>
            <a:prstGeom prst="rect">
              <a:avLst/>
            </a:prstGeom>
            <a:solidFill>
              <a:srgbClr val="FDCC9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63"/>
            <p:cNvSpPr>
              <a:spLocks/>
            </p:cNvSpPr>
            <p:nvPr/>
          </p:nvSpPr>
          <p:spPr bwMode="auto">
            <a:xfrm>
              <a:off x="1098" y="2020"/>
              <a:ext cx="188" cy="66"/>
            </a:xfrm>
            <a:custGeom>
              <a:avLst/>
              <a:gdLst>
                <a:gd name="T0" fmla="*/ 0 w 565"/>
                <a:gd name="T1" fmla="*/ 0 h 197"/>
                <a:gd name="T2" fmla="*/ 565 w 565"/>
                <a:gd name="T3" fmla="*/ 0 h 197"/>
                <a:gd name="T4" fmla="*/ 565 w 565"/>
                <a:gd name="T5" fmla="*/ 191 h 197"/>
                <a:gd name="T6" fmla="*/ 504 w 565"/>
                <a:gd name="T7" fmla="*/ 197 h 197"/>
                <a:gd name="T8" fmla="*/ 447 w 565"/>
                <a:gd name="T9" fmla="*/ 197 h 197"/>
                <a:gd name="T10" fmla="*/ 391 w 565"/>
                <a:gd name="T11" fmla="*/ 194 h 197"/>
                <a:gd name="T12" fmla="*/ 338 w 565"/>
                <a:gd name="T13" fmla="*/ 188 h 197"/>
                <a:gd name="T14" fmla="*/ 289 w 565"/>
                <a:gd name="T15" fmla="*/ 180 h 197"/>
                <a:gd name="T16" fmla="*/ 242 w 565"/>
                <a:gd name="T17" fmla="*/ 170 h 197"/>
                <a:gd name="T18" fmla="*/ 199 w 565"/>
                <a:gd name="T19" fmla="*/ 159 h 197"/>
                <a:gd name="T20" fmla="*/ 160 w 565"/>
                <a:gd name="T21" fmla="*/ 147 h 197"/>
                <a:gd name="T22" fmla="*/ 124 w 565"/>
                <a:gd name="T23" fmla="*/ 133 h 197"/>
                <a:gd name="T24" fmla="*/ 93 w 565"/>
                <a:gd name="T25" fmla="*/ 122 h 197"/>
                <a:gd name="T26" fmla="*/ 65 w 565"/>
                <a:gd name="T27" fmla="*/ 109 h 197"/>
                <a:gd name="T28" fmla="*/ 42 w 565"/>
                <a:gd name="T29" fmla="*/ 98 h 197"/>
                <a:gd name="T30" fmla="*/ 24 w 565"/>
                <a:gd name="T31" fmla="*/ 89 h 197"/>
                <a:gd name="T32" fmla="*/ 12 w 565"/>
                <a:gd name="T33" fmla="*/ 81 h 197"/>
                <a:gd name="T34" fmla="*/ 3 w 565"/>
                <a:gd name="T35" fmla="*/ 78 h 197"/>
                <a:gd name="T36" fmla="*/ 0 w 565"/>
                <a:gd name="T37" fmla="*/ 75 h 197"/>
                <a:gd name="T38" fmla="*/ 0 w 565"/>
                <a:gd name="T3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5" h="197">
                  <a:moveTo>
                    <a:pt x="0" y="0"/>
                  </a:moveTo>
                  <a:lnTo>
                    <a:pt x="565" y="0"/>
                  </a:lnTo>
                  <a:lnTo>
                    <a:pt x="565" y="191"/>
                  </a:lnTo>
                  <a:lnTo>
                    <a:pt x="504" y="197"/>
                  </a:lnTo>
                  <a:lnTo>
                    <a:pt x="447" y="197"/>
                  </a:lnTo>
                  <a:lnTo>
                    <a:pt x="391" y="194"/>
                  </a:lnTo>
                  <a:lnTo>
                    <a:pt x="338" y="188"/>
                  </a:lnTo>
                  <a:lnTo>
                    <a:pt x="289" y="180"/>
                  </a:lnTo>
                  <a:lnTo>
                    <a:pt x="242" y="170"/>
                  </a:lnTo>
                  <a:lnTo>
                    <a:pt x="199" y="159"/>
                  </a:lnTo>
                  <a:lnTo>
                    <a:pt x="160" y="147"/>
                  </a:lnTo>
                  <a:lnTo>
                    <a:pt x="124" y="133"/>
                  </a:lnTo>
                  <a:lnTo>
                    <a:pt x="93" y="122"/>
                  </a:lnTo>
                  <a:lnTo>
                    <a:pt x="65" y="109"/>
                  </a:lnTo>
                  <a:lnTo>
                    <a:pt x="42" y="98"/>
                  </a:lnTo>
                  <a:lnTo>
                    <a:pt x="24" y="89"/>
                  </a:lnTo>
                  <a:lnTo>
                    <a:pt x="12" y="81"/>
                  </a:lnTo>
                  <a:lnTo>
                    <a:pt x="3" y="78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64"/>
            <p:cNvSpPr>
              <a:spLocks/>
            </p:cNvSpPr>
            <p:nvPr/>
          </p:nvSpPr>
          <p:spPr bwMode="auto">
            <a:xfrm>
              <a:off x="734" y="1589"/>
              <a:ext cx="184" cy="209"/>
            </a:xfrm>
            <a:custGeom>
              <a:avLst/>
              <a:gdLst>
                <a:gd name="T0" fmla="*/ 276 w 552"/>
                <a:gd name="T1" fmla="*/ 0 h 628"/>
                <a:gd name="T2" fmla="*/ 317 w 552"/>
                <a:gd name="T3" fmla="*/ 3 h 628"/>
                <a:gd name="T4" fmla="*/ 356 w 552"/>
                <a:gd name="T5" fmla="*/ 13 h 628"/>
                <a:gd name="T6" fmla="*/ 393 w 552"/>
                <a:gd name="T7" fmla="*/ 29 h 628"/>
                <a:gd name="T8" fmla="*/ 426 w 552"/>
                <a:gd name="T9" fmla="*/ 51 h 628"/>
                <a:gd name="T10" fmla="*/ 457 w 552"/>
                <a:gd name="T11" fmla="*/ 76 h 628"/>
                <a:gd name="T12" fmla="*/ 484 w 552"/>
                <a:gd name="T13" fmla="*/ 108 h 628"/>
                <a:gd name="T14" fmla="*/ 507 w 552"/>
                <a:gd name="T15" fmla="*/ 143 h 628"/>
                <a:gd name="T16" fmla="*/ 526 w 552"/>
                <a:gd name="T17" fmla="*/ 181 h 628"/>
                <a:gd name="T18" fmla="*/ 540 w 552"/>
                <a:gd name="T19" fmla="*/ 223 h 628"/>
                <a:gd name="T20" fmla="*/ 548 w 552"/>
                <a:gd name="T21" fmla="*/ 267 h 628"/>
                <a:gd name="T22" fmla="*/ 552 w 552"/>
                <a:gd name="T23" fmla="*/ 314 h 628"/>
                <a:gd name="T24" fmla="*/ 548 w 552"/>
                <a:gd name="T25" fmla="*/ 361 h 628"/>
                <a:gd name="T26" fmla="*/ 540 w 552"/>
                <a:gd name="T27" fmla="*/ 405 h 628"/>
                <a:gd name="T28" fmla="*/ 526 w 552"/>
                <a:gd name="T29" fmla="*/ 447 h 628"/>
                <a:gd name="T30" fmla="*/ 507 w 552"/>
                <a:gd name="T31" fmla="*/ 485 h 628"/>
                <a:gd name="T32" fmla="*/ 484 w 552"/>
                <a:gd name="T33" fmla="*/ 520 h 628"/>
                <a:gd name="T34" fmla="*/ 457 w 552"/>
                <a:gd name="T35" fmla="*/ 551 h 628"/>
                <a:gd name="T36" fmla="*/ 426 w 552"/>
                <a:gd name="T37" fmla="*/ 577 h 628"/>
                <a:gd name="T38" fmla="*/ 393 w 552"/>
                <a:gd name="T39" fmla="*/ 599 h 628"/>
                <a:gd name="T40" fmla="*/ 356 w 552"/>
                <a:gd name="T41" fmla="*/ 615 h 628"/>
                <a:gd name="T42" fmla="*/ 317 w 552"/>
                <a:gd name="T43" fmla="*/ 624 h 628"/>
                <a:gd name="T44" fmla="*/ 276 w 552"/>
                <a:gd name="T45" fmla="*/ 628 h 628"/>
                <a:gd name="T46" fmla="*/ 236 w 552"/>
                <a:gd name="T47" fmla="*/ 624 h 628"/>
                <a:gd name="T48" fmla="*/ 197 w 552"/>
                <a:gd name="T49" fmla="*/ 615 h 628"/>
                <a:gd name="T50" fmla="*/ 160 w 552"/>
                <a:gd name="T51" fmla="*/ 599 h 628"/>
                <a:gd name="T52" fmla="*/ 126 w 552"/>
                <a:gd name="T53" fmla="*/ 577 h 628"/>
                <a:gd name="T54" fmla="*/ 95 w 552"/>
                <a:gd name="T55" fmla="*/ 551 h 628"/>
                <a:gd name="T56" fmla="*/ 69 w 552"/>
                <a:gd name="T57" fmla="*/ 520 h 628"/>
                <a:gd name="T58" fmla="*/ 45 w 552"/>
                <a:gd name="T59" fmla="*/ 485 h 628"/>
                <a:gd name="T60" fmla="*/ 26 w 552"/>
                <a:gd name="T61" fmla="*/ 447 h 628"/>
                <a:gd name="T62" fmla="*/ 12 w 552"/>
                <a:gd name="T63" fmla="*/ 405 h 628"/>
                <a:gd name="T64" fmla="*/ 4 w 552"/>
                <a:gd name="T65" fmla="*/ 361 h 628"/>
                <a:gd name="T66" fmla="*/ 0 w 552"/>
                <a:gd name="T67" fmla="*/ 314 h 628"/>
                <a:gd name="T68" fmla="*/ 4 w 552"/>
                <a:gd name="T69" fmla="*/ 267 h 628"/>
                <a:gd name="T70" fmla="*/ 12 w 552"/>
                <a:gd name="T71" fmla="*/ 223 h 628"/>
                <a:gd name="T72" fmla="*/ 26 w 552"/>
                <a:gd name="T73" fmla="*/ 181 h 628"/>
                <a:gd name="T74" fmla="*/ 45 w 552"/>
                <a:gd name="T75" fmla="*/ 143 h 628"/>
                <a:gd name="T76" fmla="*/ 69 w 552"/>
                <a:gd name="T77" fmla="*/ 108 h 628"/>
                <a:gd name="T78" fmla="*/ 95 w 552"/>
                <a:gd name="T79" fmla="*/ 76 h 628"/>
                <a:gd name="T80" fmla="*/ 126 w 552"/>
                <a:gd name="T81" fmla="*/ 51 h 628"/>
                <a:gd name="T82" fmla="*/ 160 w 552"/>
                <a:gd name="T83" fmla="*/ 29 h 628"/>
                <a:gd name="T84" fmla="*/ 197 w 552"/>
                <a:gd name="T85" fmla="*/ 13 h 628"/>
                <a:gd name="T86" fmla="*/ 236 w 552"/>
                <a:gd name="T87" fmla="*/ 3 h 628"/>
                <a:gd name="T88" fmla="*/ 276 w 552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628">
                  <a:moveTo>
                    <a:pt x="276" y="0"/>
                  </a:moveTo>
                  <a:lnTo>
                    <a:pt x="317" y="3"/>
                  </a:lnTo>
                  <a:lnTo>
                    <a:pt x="356" y="13"/>
                  </a:lnTo>
                  <a:lnTo>
                    <a:pt x="393" y="29"/>
                  </a:lnTo>
                  <a:lnTo>
                    <a:pt x="426" y="51"/>
                  </a:lnTo>
                  <a:lnTo>
                    <a:pt x="457" y="76"/>
                  </a:lnTo>
                  <a:lnTo>
                    <a:pt x="484" y="108"/>
                  </a:lnTo>
                  <a:lnTo>
                    <a:pt x="507" y="143"/>
                  </a:lnTo>
                  <a:lnTo>
                    <a:pt x="526" y="181"/>
                  </a:lnTo>
                  <a:lnTo>
                    <a:pt x="540" y="223"/>
                  </a:lnTo>
                  <a:lnTo>
                    <a:pt x="548" y="267"/>
                  </a:lnTo>
                  <a:lnTo>
                    <a:pt x="552" y="314"/>
                  </a:lnTo>
                  <a:lnTo>
                    <a:pt x="548" y="361"/>
                  </a:lnTo>
                  <a:lnTo>
                    <a:pt x="540" y="405"/>
                  </a:lnTo>
                  <a:lnTo>
                    <a:pt x="526" y="447"/>
                  </a:lnTo>
                  <a:lnTo>
                    <a:pt x="507" y="485"/>
                  </a:lnTo>
                  <a:lnTo>
                    <a:pt x="484" y="520"/>
                  </a:lnTo>
                  <a:lnTo>
                    <a:pt x="457" y="551"/>
                  </a:lnTo>
                  <a:lnTo>
                    <a:pt x="426" y="577"/>
                  </a:lnTo>
                  <a:lnTo>
                    <a:pt x="393" y="599"/>
                  </a:lnTo>
                  <a:lnTo>
                    <a:pt x="356" y="615"/>
                  </a:lnTo>
                  <a:lnTo>
                    <a:pt x="317" y="624"/>
                  </a:lnTo>
                  <a:lnTo>
                    <a:pt x="276" y="628"/>
                  </a:lnTo>
                  <a:lnTo>
                    <a:pt x="236" y="624"/>
                  </a:lnTo>
                  <a:lnTo>
                    <a:pt x="197" y="615"/>
                  </a:lnTo>
                  <a:lnTo>
                    <a:pt x="160" y="599"/>
                  </a:lnTo>
                  <a:lnTo>
                    <a:pt x="126" y="577"/>
                  </a:lnTo>
                  <a:lnTo>
                    <a:pt x="95" y="551"/>
                  </a:lnTo>
                  <a:lnTo>
                    <a:pt x="69" y="520"/>
                  </a:lnTo>
                  <a:lnTo>
                    <a:pt x="45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4" y="361"/>
                  </a:lnTo>
                  <a:lnTo>
                    <a:pt x="0" y="314"/>
                  </a:lnTo>
                  <a:lnTo>
                    <a:pt x="4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5" y="143"/>
                  </a:lnTo>
                  <a:lnTo>
                    <a:pt x="69" y="108"/>
                  </a:lnTo>
                  <a:lnTo>
                    <a:pt x="95" y="76"/>
                  </a:lnTo>
                  <a:lnTo>
                    <a:pt x="126" y="51"/>
                  </a:lnTo>
                  <a:lnTo>
                    <a:pt x="160" y="29"/>
                  </a:lnTo>
                  <a:lnTo>
                    <a:pt x="197" y="13"/>
                  </a:lnTo>
                  <a:lnTo>
                    <a:pt x="236" y="3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65"/>
            <p:cNvSpPr>
              <a:spLocks/>
            </p:cNvSpPr>
            <p:nvPr/>
          </p:nvSpPr>
          <p:spPr bwMode="auto">
            <a:xfrm>
              <a:off x="1465" y="1589"/>
              <a:ext cx="184" cy="209"/>
            </a:xfrm>
            <a:custGeom>
              <a:avLst/>
              <a:gdLst>
                <a:gd name="T0" fmla="*/ 275 w 551"/>
                <a:gd name="T1" fmla="*/ 0 h 628"/>
                <a:gd name="T2" fmla="*/ 316 w 551"/>
                <a:gd name="T3" fmla="*/ 3 h 628"/>
                <a:gd name="T4" fmla="*/ 355 w 551"/>
                <a:gd name="T5" fmla="*/ 13 h 628"/>
                <a:gd name="T6" fmla="*/ 392 w 551"/>
                <a:gd name="T7" fmla="*/ 29 h 628"/>
                <a:gd name="T8" fmla="*/ 426 w 551"/>
                <a:gd name="T9" fmla="*/ 51 h 628"/>
                <a:gd name="T10" fmla="*/ 456 w 551"/>
                <a:gd name="T11" fmla="*/ 76 h 628"/>
                <a:gd name="T12" fmla="*/ 483 w 551"/>
                <a:gd name="T13" fmla="*/ 108 h 628"/>
                <a:gd name="T14" fmla="*/ 507 w 551"/>
                <a:gd name="T15" fmla="*/ 143 h 628"/>
                <a:gd name="T16" fmla="*/ 525 w 551"/>
                <a:gd name="T17" fmla="*/ 181 h 628"/>
                <a:gd name="T18" fmla="*/ 539 w 551"/>
                <a:gd name="T19" fmla="*/ 223 h 628"/>
                <a:gd name="T20" fmla="*/ 548 w 551"/>
                <a:gd name="T21" fmla="*/ 267 h 628"/>
                <a:gd name="T22" fmla="*/ 551 w 551"/>
                <a:gd name="T23" fmla="*/ 314 h 628"/>
                <a:gd name="T24" fmla="*/ 548 w 551"/>
                <a:gd name="T25" fmla="*/ 361 h 628"/>
                <a:gd name="T26" fmla="*/ 539 w 551"/>
                <a:gd name="T27" fmla="*/ 405 h 628"/>
                <a:gd name="T28" fmla="*/ 525 w 551"/>
                <a:gd name="T29" fmla="*/ 447 h 628"/>
                <a:gd name="T30" fmla="*/ 507 w 551"/>
                <a:gd name="T31" fmla="*/ 485 h 628"/>
                <a:gd name="T32" fmla="*/ 483 w 551"/>
                <a:gd name="T33" fmla="*/ 520 h 628"/>
                <a:gd name="T34" fmla="*/ 456 w 551"/>
                <a:gd name="T35" fmla="*/ 551 h 628"/>
                <a:gd name="T36" fmla="*/ 426 w 551"/>
                <a:gd name="T37" fmla="*/ 577 h 628"/>
                <a:gd name="T38" fmla="*/ 392 w 551"/>
                <a:gd name="T39" fmla="*/ 599 h 628"/>
                <a:gd name="T40" fmla="*/ 355 w 551"/>
                <a:gd name="T41" fmla="*/ 615 h 628"/>
                <a:gd name="T42" fmla="*/ 316 w 551"/>
                <a:gd name="T43" fmla="*/ 624 h 628"/>
                <a:gd name="T44" fmla="*/ 275 w 551"/>
                <a:gd name="T45" fmla="*/ 628 h 628"/>
                <a:gd name="T46" fmla="*/ 235 w 551"/>
                <a:gd name="T47" fmla="*/ 624 h 628"/>
                <a:gd name="T48" fmla="*/ 196 w 551"/>
                <a:gd name="T49" fmla="*/ 615 h 628"/>
                <a:gd name="T50" fmla="*/ 159 w 551"/>
                <a:gd name="T51" fmla="*/ 599 h 628"/>
                <a:gd name="T52" fmla="*/ 126 w 551"/>
                <a:gd name="T53" fmla="*/ 577 h 628"/>
                <a:gd name="T54" fmla="*/ 94 w 551"/>
                <a:gd name="T55" fmla="*/ 551 h 628"/>
                <a:gd name="T56" fmla="*/ 68 w 551"/>
                <a:gd name="T57" fmla="*/ 520 h 628"/>
                <a:gd name="T58" fmla="*/ 44 w 551"/>
                <a:gd name="T59" fmla="*/ 485 h 628"/>
                <a:gd name="T60" fmla="*/ 26 w 551"/>
                <a:gd name="T61" fmla="*/ 447 h 628"/>
                <a:gd name="T62" fmla="*/ 12 w 551"/>
                <a:gd name="T63" fmla="*/ 405 h 628"/>
                <a:gd name="T64" fmla="*/ 3 w 551"/>
                <a:gd name="T65" fmla="*/ 361 h 628"/>
                <a:gd name="T66" fmla="*/ 0 w 551"/>
                <a:gd name="T67" fmla="*/ 314 h 628"/>
                <a:gd name="T68" fmla="*/ 3 w 551"/>
                <a:gd name="T69" fmla="*/ 267 h 628"/>
                <a:gd name="T70" fmla="*/ 12 w 551"/>
                <a:gd name="T71" fmla="*/ 223 h 628"/>
                <a:gd name="T72" fmla="*/ 26 w 551"/>
                <a:gd name="T73" fmla="*/ 181 h 628"/>
                <a:gd name="T74" fmla="*/ 44 w 551"/>
                <a:gd name="T75" fmla="*/ 143 h 628"/>
                <a:gd name="T76" fmla="*/ 68 w 551"/>
                <a:gd name="T77" fmla="*/ 108 h 628"/>
                <a:gd name="T78" fmla="*/ 94 w 551"/>
                <a:gd name="T79" fmla="*/ 76 h 628"/>
                <a:gd name="T80" fmla="*/ 126 w 551"/>
                <a:gd name="T81" fmla="*/ 51 h 628"/>
                <a:gd name="T82" fmla="*/ 159 w 551"/>
                <a:gd name="T83" fmla="*/ 29 h 628"/>
                <a:gd name="T84" fmla="*/ 196 w 551"/>
                <a:gd name="T85" fmla="*/ 13 h 628"/>
                <a:gd name="T86" fmla="*/ 235 w 551"/>
                <a:gd name="T87" fmla="*/ 3 h 628"/>
                <a:gd name="T88" fmla="*/ 275 w 551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1" h="628">
                  <a:moveTo>
                    <a:pt x="275" y="0"/>
                  </a:moveTo>
                  <a:lnTo>
                    <a:pt x="316" y="3"/>
                  </a:lnTo>
                  <a:lnTo>
                    <a:pt x="355" y="13"/>
                  </a:lnTo>
                  <a:lnTo>
                    <a:pt x="392" y="29"/>
                  </a:lnTo>
                  <a:lnTo>
                    <a:pt x="426" y="51"/>
                  </a:lnTo>
                  <a:lnTo>
                    <a:pt x="456" y="76"/>
                  </a:lnTo>
                  <a:lnTo>
                    <a:pt x="483" y="108"/>
                  </a:lnTo>
                  <a:lnTo>
                    <a:pt x="507" y="143"/>
                  </a:lnTo>
                  <a:lnTo>
                    <a:pt x="525" y="181"/>
                  </a:lnTo>
                  <a:lnTo>
                    <a:pt x="539" y="223"/>
                  </a:lnTo>
                  <a:lnTo>
                    <a:pt x="548" y="267"/>
                  </a:lnTo>
                  <a:lnTo>
                    <a:pt x="551" y="314"/>
                  </a:lnTo>
                  <a:lnTo>
                    <a:pt x="548" y="361"/>
                  </a:lnTo>
                  <a:lnTo>
                    <a:pt x="539" y="405"/>
                  </a:lnTo>
                  <a:lnTo>
                    <a:pt x="525" y="447"/>
                  </a:lnTo>
                  <a:lnTo>
                    <a:pt x="507" y="485"/>
                  </a:lnTo>
                  <a:lnTo>
                    <a:pt x="483" y="520"/>
                  </a:lnTo>
                  <a:lnTo>
                    <a:pt x="456" y="551"/>
                  </a:lnTo>
                  <a:lnTo>
                    <a:pt x="426" y="577"/>
                  </a:lnTo>
                  <a:lnTo>
                    <a:pt x="392" y="599"/>
                  </a:lnTo>
                  <a:lnTo>
                    <a:pt x="355" y="615"/>
                  </a:lnTo>
                  <a:lnTo>
                    <a:pt x="316" y="624"/>
                  </a:lnTo>
                  <a:lnTo>
                    <a:pt x="275" y="628"/>
                  </a:lnTo>
                  <a:lnTo>
                    <a:pt x="235" y="624"/>
                  </a:lnTo>
                  <a:lnTo>
                    <a:pt x="196" y="615"/>
                  </a:lnTo>
                  <a:lnTo>
                    <a:pt x="159" y="599"/>
                  </a:lnTo>
                  <a:lnTo>
                    <a:pt x="126" y="577"/>
                  </a:lnTo>
                  <a:lnTo>
                    <a:pt x="94" y="551"/>
                  </a:lnTo>
                  <a:lnTo>
                    <a:pt x="68" y="520"/>
                  </a:lnTo>
                  <a:lnTo>
                    <a:pt x="44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3" y="361"/>
                  </a:lnTo>
                  <a:lnTo>
                    <a:pt x="0" y="314"/>
                  </a:lnTo>
                  <a:lnTo>
                    <a:pt x="3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4" y="143"/>
                  </a:lnTo>
                  <a:lnTo>
                    <a:pt x="68" y="108"/>
                  </a:lnTo>
                  <a:lnTo>
                    <a:pt x="94" y="76"/>
                  </a:lnTo>
                  <a:lnTo>
                    <a:pt x="126" y="51"/>
                  </a:lnTo>
                  <a:lnTo>
                    <a:pt x="159" y="29"/>
                  </a:lnTo>
                  <a:lnTo>
                    <a:pt x="196" y="13"/>
                  </a:lnTo>
                  <a:lnTo>
                    <a:pt x="235" y="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66"/>
            <p:cNvSpPr>
              <a:spLocks/>
            </p:cNvSpPr>
            <p:nvPr/>
          </p:nvSpPr>
          <p:spPr bwMode="auto">
            <a:xfrm>
              <a:off x="826" y="1226"/>
              <a:ext cx="731" cy="828"/>
            </a:xfrm>
            <a:custGeom>
              <a:avLst/>
              <a:gdLst>
                <a:gd name="T0" fmla="*/ 1196 w 2192"/>
                <a:gd name="T1" fmla="*/ 2 h 2484"/>
                <a:gd name="T2" fmla="*/ 1382 w 2192"/>
                <a:gd name="T3" fmla="*/ 19 h 2484"/>
                <a:gd name="T4" fmla="*/ 1548 w 2192"/>
                <a:gd name="T5" fmla="*/ 50 h 2484"/>
                <a:gd name="T6" fmla="*/ 1694 w 2192"/>
                <a:gd name="T7" fmla="*/ 96 h 2484"/>
                <a:gd name="T8" fmla="*/ 1820 w 2192"/>
                <a:gd name="T9" fmla="*/ 155 h 2484"/>
                <a:gd name="T10" fmla="*/ 1928 w 2192"/>
                <a:gd name="T11" fmla="*/ 228 h 2484"/>
                <a:gd name="T12" fmla="*/ 2017 w 2192"/>
                <a:gd name="T13" fmla="*/ 311 h 2484"/>
                <a:gd name="T14" fmla="*/ 2086 w 2192"/>
                <a:gd name="T15" fmla="*/ 405 h 2484"/>
                <a:gd name="T16" fmla="*/ 2138 w 2192"/>
                <a:gd name="T17" fmla="*/ 507 h 2484"/>
                <a:gd name="T18" fmla="*/ 2172 w 2192"/>
                <a:gd name="T19" fmla="*/ 620 h 2484"/>
                <a:gd name="T20" fmla="*/ 2190 w 2192"/>
                <a:gd name="T21" fmla="*/ 739 h 2484"/>
                <a:gd name="T22" fmla="*/ 2191 w 2192"/>
                <a:gd name="T23" fmla="*/ 839 h 2484"/>
                <a:gd name="T24" fmla="*/ 2192 w 2192"/>
                <a:gd name="T25" fmla="*/ 921 h 2484"/>
                <a:gd name="T26" fmla="*/ 2192 w 2192"/>
                <a:gd name="T27" fmla="*/ 1012 h 2484"/>
                <a:gd name="T28" fmla="*/ 2191 w 2192"/>
                <a:gd name="T29" fmla="*/ 1112 h 2484"/>
                <a:gd name="T30" fmla="*/ 2187 w 2192"/>
                <a:gd name="T31" fmla="*/ 1218 h 2484"/>
                <a:gd name="T32" fmla="*/ 2180 w 2192"/>
                <a:gd name="T33" fmla="*/ 1330 h 2484"/>
                <a:gd name="T34" fmla="*/ 2168 w 2192"/>
                <a:gd name="T35" fmla="*/ 1444 h 2484"/>
                <a:gd name="T36" fmla="*/ 2151 w 2192"/>
                <a:gd name="T37" fmla="*/ 1559 h 2484"/>
                <a:gd name="T38" fmla="*/ 2127 w 2192"/>
                <a:gd name="T39" fmla="*/ 1674 h 2484"/>
                <a:gd name="T40" fmla="*/ 2094 w 2192"/>
                <a:gd name="T41" fmla="*/ 1788 h 2484"/>
                <a:gd name="T42" fmla="*/ 2052 w 2192"/>
                <a:gd name="T43" fmla="*/ 1899 h 2484"/>
                <a:gd name="T44" fmla="*/ 2000 w 2192"/>
                <a:gd name="T45" fmla="*/ 2004 h 2484"/>
                <a:gd name="T46" fmla="*/ 1938 w 2192"/>
                <a:gd name="T47" fmla="*/ 2103 h 2484"/>
                <a:gd name="T48" fmla="*/ 1863 w 2192"/>
                <a:gd name="T49" fmla="*/ 2195 h 2484"/>
                <a:gd name="T50" fmla="*/ 1775 w 2192"/>
                <a:gd name="T51" fmla="*/ 2276 h 2484"/>
                <a:gd name="T52" fmla="*/ 1672 w 2192"/>
                <a:gd name="T53" fmla="*/ 2347 h 2484"/>
                <a:gd name="T54" fmla="*/ 1555 w 2192"/>
                <a:gd name="T55" fmla="*/ 2404 h 2484"/>
                <a:gd name="T56" fmla="*/ 1419 w 2192"/>
                <a:gd name="T57" fmla="*/ 2447 h 2484"/>
                <a:gd name="T58" fmla="*/ 1267 w 2192"/>
                <a:gd name="T59" fmla="*/ 2474 h 2484"/>
                <a:gd name="T60" fmla="*/ 1096 w 2192"/>
                <a:gd name="T61" fmla="*/ 2484 h 2484"/>
                <a:gd name="T62" fmla="*/ 926 w 2192"/>
                <a:gd name="T63" fmla="*/ 2474 h 2484"/>
                <a:gd name="T64" fmla="*/ 774 w 2192"/>
                <a:gd name="T65" fmla="*/ 2447 h 2484"/>
                <a:gd name="T66" fmla="*/ 638 w 2192"/>
                <a:gd name="T67" fmla="*/ 2404 h 2484"/>
                <a:gd name="T68" fmla="*/ 521 w 2192"/>
                <a:gd name="T69" fmla="*/ 2347 h 2484"/>
                <a:gd name="T70" fmla="*/ 418 w 2192"/>
                <a:gd name="T71" fmla="*/ 2276 h 2484"/>
                <a:gd name="T72" fmla="*/ 329 w 2192"/>
                <a:gd name="T73" fmla="*/ 2195 h 2484"/>
                <a:gd name="T74" fmla="*/ 255 w 2192"/>
                <a:gd name="T75" fmla="*/ 2103 h 2484"/>
                <a:gd name="T76" fmla="*/ 191 w 2192"/>
                <a:gd name="T77" fmla="*/ 2004 h 2484"/>
                <a:gd name="T78" fmla="*/ 141 w 2192"/>
                <a:gd name="T79" fmla="*/ 1899 h 2484"/>
                <a:gd name="T80" fmla="*/ 99 w 2192"/>
                <a:gd name="T81" fmla="*/ 1788 h 2484"/>
                <a:gd name="T82" fmla="*/ 66 w 2192"/>
                <a:gd name="T83" fmla="*/ 1674 h 2484"/>
                <a:gd name="T84" fmla="*/ 42 w 2192"/>
                <a:gd name="T85" fmla="*/ 1559 h 2484"/>
                <a:gd name="T86" fmla="*/ 24 w 2192"/>
                <a:gd name="T87" fmla="*/ 1444 h 2484"/>
                <a:gd name="T88" fmla="*/ 12 w 2192"/>
                <a:gd name="T89" fmla="*/ 1330 h 2484"/>
                <a:gd name="T90" fmla="*/ 5 w 2192"/>
                <a:gd name="T91" fmla="*/ 1218 h 2484"/>
                <a:gd name="T92" fmla="*/ 2 w 2192"/>
                <a:gd name="T93" fmla="*/ 1112 h 2484"/>
                <a:gd name="T94" fmla="*/ 0 w 2192"/>
                <a:gd name="T95" fmla="*/ 1012 h 2484"/>
                <a:gd name="T96" fmla="*/ 0 w 2192"/>
                <a:gd name="T97" fmla="*/ 921 h 2484"/>
                <a:gd name="T98" fmla="*/ 2 w 2192"/>
                <a:gd name="T99" fmla="*/ 839 h 2484"/>
                <a:gd name="T100" fmla="*/ 3 w 2192"/>
                <a:gd name="T101" fmla="*/ 739 h 2484"/>
                <a:gd name="T102" fmla="*/ 21 w 2192"/>
                <a:gd name="T103" fmla="*/ 620 h 2484"/>
                <a:gd name="T104" fmla="*/ 55 w 2192"/>
                <a:gd name="T105" fmla="*/ 507 h 2484"/>
                <a:gd name="T106" fmla="*/ 107 w 2192"/>
                <a:gd name="T107" fmla="*/ 405 h 2484"/>
                <a:gd name="T108" fmla="*/ 176 w 2192"/>
                <a:gd name="T109" fmla="*/ 311 h 2484"/>
                <a:gd name="T110" fmla="*/ 265 w 2192"/>
                <a:gd name="T111" fmla="*/ 228 h 2484"/>
                <a:gd name="T112" fmla="*/ 372 w 2192"/>
                <a:gd name="T113" fmla="*/ 155 h 2484"/>
                <a:gd name="T114" fmla="*/ 499 w 2192"/>
                <a:gd name="T115" fmla="*/ 96 h 2484"/>
                <a:gd name="T116" fmla="*/ 645 w 2192"/>
                <a:gd name="T117" fmla="*/ 50 h 2484"/>
                <a:gd name="T118" fmla="*/ 810 w 2192"/>
                <a:gd name="T119" fmla="*/ 19 h 2484"/>
                <a:gd name="T120" fmla="*/ 996 w 2192"/>
                <a:gd name="T121" fmla="*/ 2 h 2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92" h="2484">
                  <a:moveTo>
                    <a:pt x="1096" y="0"/>
                  </a:moveTo>
                  <a:lnTo>
                    <a:pt x="1196" y="2"/>
                  </a:lnTo>
                  <a:lnTo>
                    <a:pt x="1293" y="9"/>
                  </a:lnTo>
                  <a:lnTo>
                    <a:pt x="1382" y="19"/>
                  </a:lnTo>
                  <a:lnTo>
                    <a:pt x="1468" y="33"/>
                  </a:lnTo>
                  <a:lnTo>
                    <a:pt x="1548" y="50"/>
                  </a:lnTo>
                  <a:lnTo>
                    <a:pt x="1624" y="72"/>
                  </a:lnTo>
                  <a:lnTo>
                    <a:pt x="1694" y="96"/>
                  </a:lnTo>
                  <a:lnTo>
                    <a:pt x="1760" y="124"/>
                  </a:lnTo>
                  <a:lnTo>
                    <a:pt x="1820" y="155"/>
                  </a:lnTo>
                  <a:lnTo>
                    <a:pt x="1876" y="190"/>
                  </a:lnTo>
                  <a:lnTo>
                    <a:pt x="1928" y="228"/>
                  </a:lnTo>
                  <a:lnTo>
                    <a:pt x="1973" y="268"/>
                  </a:lnTo>
                  <a:lnTo>
                    <a:pt x="2017" y="311"/>
                  </a:lnTo>
                  <a:lnTo>
                    <a:pt x="2053" y="357"/>
                  </a:lnTo>
                  <a:lnTo>
                    <a:pt x="2086" y="405"/>
                  </a:lnTo>
                  <a:lnTo>
                    <a:pt x="2114" y="455"/>
                  </a:lnTo>
                  <a:lnTo>
                    <a:pt x="2138" y="507"/>
                  </a:lnTo>
                  <a:lnTo>
                    <a:pt x="2157" y="563"/>
                  </a:lnTo>
                  <a:lnTo>
                    <a:pt x="2172" y="620"/>
                  </a:lnTo>
                  <a:lnTo>
                    <a:pt x="2184" y="678"/>
                  </a:lnTo>
                  <a:lnTo>
                    <a:pt x="2190" y="739"/>
                  </a:lnTo>
                  <a:lnTo>
                    <a:pt x="2191" y="802"/>
                  </a:lnTo>
                  <a:lnTo>
                    <a:pt x="2191" y="839"/>
                  </a:lnTo>
                  <a:lnTo>
                    <a:pt x="2192" y="878"/>
                  </a:lnTo>
                  <a:lnTo>
                    <a:pt x="2192" y="921"/>
                  </a:lnTo>
                  <a:lnTo>
                    <a:pt x="2192" y="965"/>
                  </a:lnTo>
                  <a:lnTo>
                    <a:pt x="2192" y="1012"/>
                  </a:lnTo>
                  <a:lnTo>
                    <a:pt x="2192" y="1062"/>
                  </a:lnTo>
                  <a:lnTo>
                    <a:pt x="2191" y="1112"/>
                  </a:lnTo>
                  <a:lnTo>
                    <a:pt x="2190" y="1165"/>
                  </a:lnTo>
                  <a:lnTo>
                    <a:pt x="2187" y="1218"/>
                  </a:lnTo>
                  <a:lnTo>
                    <a:pt x="2185" y="1273"/>
                  </a:lnTo>
                  <a:lnTo>
                    <a:pt x="2180" y="1330"/>
                  </a:lnTo>
                  <a:lnTo>
                    <a:pt x="2175" y="1386"/>
                  </a:lnTo>
                  <a:lnTo>
                    <a:pt x="2168" y="1444"/>
                  </a:lnTo>
                  <a:lnTo>
                    <a:pt x="2161" y="1501"/>
                  </a:lnTo>
                  <a:lnTo>
                    <a:pt x="2151" y="1559"/>
                  </a:lnTo>
                  <a:lnTo>
                    <a:pt x="2139" y="1617"/>
                  </a:lnTo>
                  <a:lnTo>
                    <a:pt x="2127" y="1674"/>
                  </a:lnTo>
                  <a:lnTo>
                    <a:pt x="2111" y="1731"/>
                  </a:lnTo>
                  <a:lnTo>
                    <a:pt x="2094" y="1788"/>
                  </a:lnTo>
                  <a:lnTo>
                    <a:pt x="2075" y="1844"/>
                  </a:lnTo>
                  <a:lnTo>
                    <a:pt x="2052" y="1899"/>
                  </a:lnTo>
                  <a:lnTo>
                    <a:pt x="2028" y="1952"/>
                  </a:lnTo>
                  <a:lnTo>
                    <a:pt x="2000" y="2004"/>
                  </a:lnTo>
                  <a:lnTo>
                    <a:pt x="1971" y="2055"/>
                  </a:lnTo>
                  <a:lnTo>
                    <a:pt x="1938" y="2103"/>
                  </a:lnTo>
                  <a:lnTo>
                    <a:pt x="1903" y="2150"/>
                  </a:lnTo>
                  <a:lnTo>
                    <a:pt x="1863" y="2195"/>
                  </a:lnTo>
                  <a:lnTo>
                    <a:pt x="1820" y="2237"/>
                  </a:lnTo>
                  <a:lnTo>
                    <a:pt x="1775" y="2276"/>
                  </a:lnTo>
                  <a:lnTo>
                    <a:pt x="1725" y="2313"/>
                  </a:lnTo>
                  <a:lnTo>
                    <a:pt x="1672" y="2347"/>
                  </a:lnTo>
                  <a:lnTo>
                    <a:pt x="1615" y="2378"/>
                  </a:lnTo>
                  <a:lnTo>
                    <a:pt x="1555" y="2404"/>
                  </a:lnTo>
                  <a:lnTo>
                    <a:pt x="1489" y="2427"/>
                  </a:lnTo>
                  <a:lnTo>
                    <a:pt x="1419" y="2447"/>
                  </a:lnTo>
                  <a:lnTo>
                    <a:pt x="1346" y="2462"/>
                  </a:lnTo>
                  <a:lnTo>
                    <a:pt x="1267" y="2474"/>
                  </a:lnTo>
                  <a:lnTo>
                    <a:pt x="1184" y="2481"/>
                  </a:lnTo>
                  <a:lnTo>
                    <a:pt x="1096" y="2484"/>
                  </a:lnTo>
                  <a:lnTo>
                    <a:pt x="1009" y="2481"/>
                  </a:lnTo>
                  <a:lnTo>
                    <a:pt x="926" y="2474"/>
                  </a:lnTo>
                  <a:lnTo>
                    <a:pt x="847" y="2462"/>
                  </a:lnTo>
                  <a:lnTo>
                    <a:pt x="774" y="2447"/>
                  </a:lnTo>
                  <a:lnTo>
                    <a:pt x="704" y="2427"/>
                  </a:lnTo>
                  <a:lnTo>
                    <a:pt x="638" y="2404"/>
                  </a:lnTo>
                  <a:lnTo>
                    <a:pt x="577" y="2378"/>
                  </a:lnTo>
                  <a:lnTo>
                    <a:pt x="521" y="2347"/>
                  </a:lnTo>
                  <a:lnTo>
                    <a:pt x="467" y="2313"/>
                  </a:lnTo>
                  <a:lnTo>
                    <a:pt x="418" y="2276"/>
                  </a:lnTo>
                  <a:lnTo>
                    <a:pt x="372" y="2237"/>
                  </a:lnTo>
                  <a:lnTo>
                    <a:pt x="329" y="2195"/>
                  </a:lnTo>
                  <a:lnTo>
                    <a:pt x="290" y="2150"/>
                  </a:lnTo>
                  <a:lnTo>
                    <a:pt x="255" y="2103"/>
                  </a:lnTo>
                  <a:lnTo>
                    <a:pt x="222" y="2055"/>
                  </a:lnTo>
                  <a:lnTo>
                    <a:pt x="191" y="2004"/>
                  </a:lnTo>
                  <a:lnTo>
                    <a:pt x="165" y="1952"/>
                  </a:lnTo>
                  <a:lnTo>
                    <a:pt x="141" y="1899"/>
                  </a:lnTo>
                  <a:lnTo>
                    <a:pt x="118" y="1844"/>
                  </a:lnTo>
                  <a:lnTo>
                    <a:pt x="99" y="1788"/>
                  </a:lnTo>
                  <a:lnTo>
                    <a:pt x="81" y="1731"/>
                  </a:lnTo>
                  <a:lnTo>
                    <a:pt x="66" y="1674"/>
                  </a:lnTo>
                  <a:lnTo>
                    <a:pt x="54" y="1617"/>
                  </a:lnTo>
                  <a:lnTo>
                    <a:pt x="42" y="1559"/>
                  </a:lnTo>
                  <a:lnTo>
                    <a:pt x="32" y="1501"/>
                  </a:lnTo>
                  <a:lnTo>
                    <a:pt x="24" y="1444"/>
                  </a:lnTo>
                  <a:lnTo>
                    <a:pt x="18" y="1386"/>
                  </a:lnTo>
                  <a:lnTo>
                    <a:pt x="12" y="1330"/>
                  </a:lnTo>
                  <a:lnTo>
                    <a:pt x="8" y="1273"/>
                  </a:lnTo>
                  <a:lnTo>
                    <a:pt x="5" y="1218"/>
                  </a:lnTo>
                  <a:lnTo>
                    <a:pt x="3" y="1165"/>
                  </a:lnTo>
                  <a:lnTo>
                    <a:pt x="2" y="1112"/>
                  </a:lnTo>
                  <a:lnTo>
                    <a:pt x="0" y="1062"/>
                  </a:lnTo>
                  <a:lnTo>
                    <a:pt x="0" y="1012"/>
                  </a:lnTo>
                  <a:lnTo>
                    <a:pt x="0" y="965"/>
                  </a:lnTo>
                  <a:lnTo>
                    <a:pt x="0" y="921"/>
                  </a:lnTo>
                  <a:lnTo>
                    <a:pt x="0" y="878"/>
                  </a:lnTo>
                  <a:lnTo>
                    <a:pt x="2" y="839"/>
                  </a:lnTo>
                  <a:lnTo>
                    <a:pt x="2" y="802"/>
                  </a:lnTo>
                  <a:lnTo>
                    <a:pt x="3" y="739"/>
                  </a:lnTo>
                  <a:lnTo>
                    <a:pt x="9" y="678"/>
                  </a:lnTo>
                  <a:lnTo>
                    <a:pt x="21" y="620"/>
                  </a:lnTo>
                  <a:lnTo>
                    <a:pt x="36" y="563"/>
                  </a:lnTo>
                  <a:lnTo>
                    <a:pt x="55" y="507"/>
                  </a:lnTo>
                  <a:lnTo>
                    <a:pt x="79" y="455"/>
                  </a:lnTo>
                  <a:lnTo>
                    <a:pt x="107" y="405"/>
                  </a:lnTo>
                  <a:lnTo>
                    <a:pt x="140" y="357"/>
                  </a:lnTo>
                  <a:lnTo>
                    <a:pt x="176" y="311"/>
                  </a:lnTo>
                  <a:lnTo>
                    <a:pt x="218" y="268"/>
                  </a:lnTo>
                  <a:lnTo>
                    <a:pt x="265" y="228"/>
                  </a:lnTo>
                  <a:lnTo>
                    <a:pt x="317" y="190"/>
                  </a:lnTo>
                  <a:lnTo>
                    <a:pt x="372" y="155"/>
                  </a:lnTo>
                  <a:lnTo>
                    <a:pt x="433" y="124"/>
                  </a:lnTo>
                  <a:lnTo>
                    <a:pt x="499" y="96"/>
                  </a:lnTo>
                  <a:lnTo>
                    <a:pt x="569" y="72"/>
                  </a:lnTo>
                  <a:lnTo>
                    <a:pt x="645" y="50"/>
                  </a:lnTo>
                  <a:lnTo>
                    <a:pt x="724" y="33"/>
                  </a:lnTo>
                  <a:lnTo>
                    <a:pt x="810" y="19"/>
                  </a:lnTo>
                  <a:lnTo>
                    <a:pt x="900" y="9"/>
                  </a:lnTo>
                  <a:lnTo>
                    <a:pt x="996" y="2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67"/>
            <p:cNvSpPr>
              <a:spLocks/>
            </p:cNvSpPr>
            <p:nvPr/>
          </p:nvSpPr>
          <p:spPr bwMode="auto">
            <a:xfrm>
              <a:off x="975" y="1625"/>
              <a:ext cx="78" cy="87"/>
            </a:xfrm>
            <a:custGeom>
              <a:avLst/>
              <a:gdLst>
                <a:gd name="T0" fmla="*/ 119 w 236"/>
                <a:gd name="T1" fmla="*/ 0 h 259"/>
                <a:gd name="T2" fmla="*/ 145 w 236"/>
                <a:gd name="T3" fmla="*/ 4 h 259"/>
                <a:gd name="T4" fmla="*/ 170 w 236"/>
                <a:gd name="T5" fmla="*/ 13 h 259"/>
                <a:gd name="T6" fmla="*/ 192 w 236"/>
                <a:gd name="T7" fmla="*/ 28 h 259"/>
                <a:gd name="T8" fmla="*/ 211 w 236"/>
                <a:gd name="T9" fmla="*/ 48 h 259"/>
                <a:gd name="T10" fmla="*/ 225 w 236"/>
                <a:gd name="T11" fmla="*/ 72 h 259"/>
                <a:gd name="T12" fmla="*/ 234 w 236"/>
                <a:gd name="T13" fmla="*/ 100 h 259"/>
                <a:gd name="T14" fmla="*/ 236 w 236"/>
                <a:gd name="T15" fmla="*/ 129 h 259"/>
                <a:gd name="T16" fmla="*/ 234 w 236"/>
                <a:gd name="T17" fmla="*/ 159 h 259"/>
                <a:gd name="T18" fmla="*/ 225 w 236"/>
                <a:gd name="T19" fmla="*/ 187 h 259"/>
                <a:gd name="T20" fmla="*/ 211 w 236"/>
                <a:gd name="T21" fmla="*/ 211 h 259"/>
                <a:gd name="T22" fmla="*/ 192 w 236"/>
                <a:gd name="T23" fmla="*/ 230 h 259"/>
                <a:gd name="T24" fmla="*/ 170 w 236"/>
                <a:gd name="T25" fmla="*/ 247 h 259"/>
                <a:gd name="T26" fmla="*/ 145 w 236"/>
                <a:gd name="T27" fmla="*/ 256 h 259"/>
                <a:gd name="T28" fmla="*/ 119 w 236"/>
                <a:gd name="T29" fmla="*/ 259 h 259"/>
                <a:gd name="T30" fmla="*/ 91 w 236"/>
                <a:gd name="T31" fmla="*/ 256 h 259"/>
                <a:gd name="T32" fmla="*/ 65 w 236"/>
                <a:gd name="T33" fmla="*/ 247 h 259"/>
                <a:gd name="T34" fmla="*/ 44 w 236"/>
                <a:gd name="T35" fmla="*/ 230 h 259"/>
                <a:gd name="T36" fmla="*/ 25 w 236"/>
                <a:gd name="T37" fmla="*/ 211 h 259"/>
                <a:gd name="T38" fmla="*/ 11 w 236"/>
                <a:gd name="T39" fmla="*/ 187 h 259"/>
                <a:gd name="T40" fmla="*/ 2 w 236"/>
                <a:gd name="T41" fmla="*/ 159 h 259"/>
                <a:gd name="T42" fmla="*/ 0 w 236"/>
                <a:gd name="T43" fmla="*/ 129 h 259"/>
                <a:gd name="T44" fmla="*/ 2 w 236"/>
                <a:gd name="T45" fmla="*/ 100 h 259"/>
                <a:gd name="T46" fmla="*/ 11 w 236"/>
                <a:gd name="T47" fmla="*/ 72 h 259"/>
                <a:gd name="T48" fmla="*/ 25 w 236"/>
                <a:gd name="T49" fmla="*/ 48 h 259"/>
                <a:gd name="T50" fmla="*/ 44 w 236"/>
                <a:gd name="T51" fmla="*/ 28 h 259"/>
                <a:gd name="T52" fmla="*/ 65 w 236"/>
                <a:gd name="T53" fmla="*/ 13 h 259"/>
                <a:gd name="T54" fmla="*/ 91 w 236"/>
                <a:gd name="T55" fmla="*/ 4 h 259"/>
                <a:gd name="T56" fmla="*/ 119 w 236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59">
                  <a:moveTo>
                    <a:pt x="119" y="0"/>
                  </a:moveTo>
                  <a:lnTo>
                    <a:pt x="145" y="4"/>
                  </a:lnTo>
                  <a:lnTo>
                    <a:pt x="170" y="13"/>
                  </a:lnTo>
                  <a:lnTo>
                    <a:pt x="192" y="28"/>
                  </a:lnTo>
                  <a:lnTo>
                    <a:pt x="211" y="48"/>
                  </a:lnTo>
                  <a:lnTo>
                    <a:pt x="225" y="72"/>
                  </a:lnTo>
                  <a:lnTo>
                    <a:pt x="234" y="100"/>
                  </a:lnTo>
                  <a:lnTo>
                    <a:pt x="236" y="129"/>
                  </a:lnTo>
                  <a:lnTo>
                    <a:pt x="234" y="159"/>
                  </a:lnTo>
                  <a:lnTo>
                    <a:pt x="225" y="187"/>
                  </a:lnTo>
                  <a:lnTo>
                    <a:pt x="211" y="211"/>
                  </a:lnTo>
                  <a:lnTo>
                    <a:pt x="192" y="230"/>
                  </a:lnTo>
                  <a:lnTo>
                    <a:pt x="170" y="247"/>
                  </a:lnTo>
                  <a:lnTo>
                    <a:pt x="145" y="256"/>
                  </a:lnTo>
                  <a:lnTo>
                    <a:pt x="119" y="259"/>
                  </a:lnTo>
                  <a:lnTo>
                    <a:pt x="91" y="256"/>
                  </a:lnTo>
                  <a:lnTo>
                    <a:pt x="65" y="247"/>
                  </a:lnTo>
                  <a:lnTo>
                    <a:pt x="44" y="230"/>
                  </a:lnTo>
                  <a:lnTo>
                    <a:pt x="25" y="211"/>
                  </a:lnTo>
                  <a:lnTo>
                    <a:pt x="11" y="187"/>
                  </a:lnTo>
                  <a:lnTo>
                    <a:pt x="2" y="159"/>
                  </a:lnTo>
                  <a:lnTo>
                    <a:pt x="0" y="129"/>
                  </a:lnTo>
                  <a:lnTo>
                    <a:pt x="2" y="100"/>
                  </a:lnTo>
                  <a:lnTo>
                    <a:pt x="11" y="72"/>
                  </a:lnTo>
                  <a:lnTo>
                    <a:pt x="25" y="48"/>
                  </a:lnTo>
                  <a:lnTo>
                    <a:pt x="44" y="28"/>
                  </a:lnTo>
                  <a:lnTo>
                    <a:pt x="65" y="13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68"/>
            <p:cNvSpPr>
              <a:spLocks/>
            </p:cNvSpPr>
            <p:nvPr/>
          </p:nvSpPr>
          <p:spPr bwMode="auto">
            <a:xfrm>
              <a:off x="98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50 w 71"/>
                <a:gd name="T3" fmla="*/ 2 h 71"/>
                <a:gd name="T4" fmla="*/ 60 w 71"/>
                <a:gd name="T5" fmla="*/ 10 h 71"/>
                <a:gd name="T6" fmla="*/ 67 w 71"/>
                <a:gd name="T7" fmla="*/ 21 h 71"/>
                <a:gd name="T8" fmla="*/ 71 w 71"/>
                <a:gd name="T9" fmla="*/ 35 h 71"/>
                <a:gd name="T10" fmla="*/ 67 w 71"/>
                <a:gd name="T11" fmla="*/ 48 h 71"/>
                <a:gd name="T12" fmla="*/ 60 w 71"/>
                <a:gd name="T13" fmla="*/ 60 h 71"/>
                <a:gd name="T14" fmla="*/ 50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50" y="2"/>
                  </a:lnTo>
                  <a:lnTo>
                    <a:pt x="60" y="10"/>
                  </a:lnTo>
                  <a:lnTo>
                    <a:pt x="67" y="21"/>
                  </a:lnTo>
                  <a:lnTo>
                    <a:pt x="71" y="35"/>
                  </a:lnTo>
                  <a:lnTo>
                    <a:pt x="67" y="48"/>
                  </a:lnTo>
                  <a:lnTo>
                    <a:pt x="60" y="60"/>
                  </a:lnTo>
                  <a:lnTo>
                    <a:pt x="50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69"/>
            <p:cNvSpPr>
              <a:spLocks/>
            </p:cNvSpPr>
            <p:nvPr/>
          </p:nvSpPr>
          <p:spPr bwMode="auto">
            <a:xfrm>
              <a:off x="947" y="1510"/>
              <a:ext cx="129" cy="56"/>
            </a:xfrm>
            <a:custGeom>
              <a:avLst/>
              <a:gdLst>
                <a:gd name="T0" fmla="*/ 203 w 388"/>
                <a:gd name="T1" fmla="*/ 0 h 169"/>
                <a:gd name="T2" fmla="*/ 241 w 388"/>
                <a:gd name="T3" fmla="*/ 1 h 169"/>
                <a:gd name="T4" fmla="*/ 275 w 388"/>
                <a:gd name="T5" fmla="*/ 8 h 169"/>
                <a:gd name="T6" fmla="*/ 303 w 388"/>
                <a:gd name="T7" fmla="*/ 17 h 169"/>
                <a:gd name="T8" fmla="*/ 326 w 388"/>
                <a:gd name="T9" fmla="*/ 28 h 169"/>
                <a:gd name="T10" fmla="*/ 346 w 388"/>
                <a:gd name="T11" fmla="*/ 42 h 169"/>
                <a:gd name="T12" fmla="*/ 361 w 388"/>
                <a:gd name="T13" fmla="*/ 57 h 169"/>
                <a:gd name="T14" fmla="*/ 372 w 388"/>
                <a:gd name="T15" fmla="*/ 74 h 169"/>
                <a:gd name="T16" fmla="*/ 380 w 388"/>
                <a:gd name="T17" fmla="*/ 90 h 169"/>
                <a:gd name="T18" fmla="*/ 385 w 388"/>
                <a:gd name="T19" fmla="*/ 107 h 169"/>
                <a:gd name="T20" fmla="*/ 388 w 388"/>
                <a:gd name="T21" fmla="*/ 123 h 169"/>
                <a:gd name="T22" fmla="*/ 388 w 388"/>
                <a:gd name="T23" fmla="*/ 137 h 169"/>
                <a:gd name="T24" fmla="*/ 385 w 388"/>
                <a:gd name="T25" fmla="*/ 150 h 169"/>
                <a:gd name="T26" fmla="*/ 381 w 388"/>
                <a:gd name="T27" fmla="*/ 158 h 169"/>
                <a:gd name="T28" fmla="*/ 376 w 388"/>
                <a:gd name="T29" fmla="*/ 165 h 169"/>
                <a:gd name="T30" fmla="*/ 370 w 388"/>
                <a:gd name="T31" fmla="*/ 169 h 169"/>
                <a:gd name="T32" fmla="*/ 364 w 388"/>
                <a:gd name="T33" fmla="*/ 167 h 169"/>
                <a:gd name="T34" fmla="*/ 324 w 388"/>
                <a:gd name="T35" fmla="*/ 148 h 169"/>
                <a:gd name="T36" fmla="*/ 288 w 388"/>
                <a:gd name="T37" fmla="*/ 136 h 169"/>
                <a:gd name="T38" fmla="*/ 253 w 388"/>
                <a:gd name="T39" fmla="*/ 127 h 169"/>
                <a:gd name="T40" fmla="*/ 222 w 388"/>
                <a:gd name="T41" fmla="*/ 123 h 169"/>
                <a:gd name="T42" fmla="*/ 193 w 388"/>
                <a:gd name="T43" fmla="*/ 122 h 169"/>
                <a:gd name="T44" fmla="*/ 166 w 388"/>
                <a:gd name="T45" fmla="*/ 124 h 169"/>
                <a:gd name="T46" fmla="*/ 142 w 388"/>
                <a:gd name="T47" fmla="*/ 128 h 169"/>
                <a:gd name="T48" fmla="*/ 121 w 388"/>
                <a:gd name="T49" fmla="*/ 134 h 169"/>
                <a:gd name="T50" fmla="*/ 100 w 388"/>
                <a:gd name="T51" fmla="*/ 141 h 169"/>
                <a:gd name="T52" fmla="*/ 81 w 388"/>
                <a:gd name="T53" fmla="*/ 147 h 169"/>
                <a:gd name="T54" fmla="*/ 65 w 388"/>
                <a:gd name="T55" fmla="*/ 152 h 169"/>
                <a:gd name="T56" fmla="*/ 50 w 388"/>
                <a:gd name="T57" fmla="*/ 157 h 169"/>
                <a:gd name="T58" fmla="*/ 36 w 388"/>
                <a:gd name="T59" fmla="*/ 158 h 169"/>
                <a:gd name="T60" fmla="*/ 23 w 388"/>
                <a:gd name="T61" fmla="*/ 158 h 169"/>
                <a:gd name="T62" fmla="*/ 12 w 388"/>
                <a:gd name="T63" fmla="*/ 155 h 169"/>
                <a:gd name="T64" fmla="*/ 5 w 388"/>
                <a:gd name="T65" fmla="*/ 150 h 169"/>
                <a:gd name="T66" fmla="*/ 2 w 388"/>
                <a:gd name="T67" fmla="*/ 141 h 169"/>
                <a:gd name="T68" fmla="*/ 0 w 388"/>
                <a:gd name="T69" fmla="*/ 129 h 169"/>
                <a:gd name="T70" fmla="*/ 2 w 388"/>
                <a:gd name="T71" fmla="*/ 117 h 169"/>
                <a:gd name="T72" fmla="*/ 5 w 388"/>
                <a:gd name="T73" fmla="*/ 103 h 169"/>
                <a:gd name="T74" fmla="*/ 12 w 388"/>
                <a:gd name="T75" fmla="*/ 86 h 169"/>
                <a:gd name="T76" fmla="*/ 23 w 388"/>
                <a:gd name="T77" fmla="*/ 71 h 169"/>
                <a:gd name="T78" fmla="*/ 36 w 388"/>
                <a:gd name="T79" fmla="*/ 56 h 169"/>
                <a:gd name="T80" fmla="*/ 53 w 388"/>
                <a:gd name="T81" fmla="*/ 41 h 169"/>
                <a:gd name="T82" fmla="*/ 75 w 388"/>
                <a:gd name="T83" fmla="*/ 28 h 169"/>
                <a:gd name="T84" fmla="*/ 100 w 388"/>
                <a:gd name="T85" fmla="*/ 17 h 169"/>
                <a:gd name="T86" fmla="*/ 129 w 388"/>
                <a:gd name="T87" fmla="*/ 8 h 169"/>
                <a:gd name="T88" fmla="*/ 164 w 388"/>
                <a:gd name="T89" fmla="*/ 1 h 169"/>
                <a:gd name="T90" fmla="*/ 203 w 388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8" h="169">
                  <a:moveTo>
                    <a:pt x="203" y="0"/>
                  </a:moveTo>
                  <a:lnTo>
                    <a:pt x="241" y="1"/>
                  </a:lnTo>
                  <a:lnTo>
                    <a:pt x="275" y="8"/>
                  </a:lnTo>
                  <a:lnTo>
                    <a:pt x="303" y="17"/>
                  </a:lnTo>
                  <a:lnTo>
                    <a:pt x="326" y="28"/>
                  </a:lnTo>
                  <a:lnTo>
                    <a:pt x="346" y="42"/>
                  </a:lnTo>
                  <a:lnTo>
                    <a:pt x="361" y="57"/>
                  </a:lnTo>
                  <a:lnTo>
                    <a:pt x="372" y="74"/>
                  </a:lnTo>
                  <a:lnTo>
                    <a:pt x="380" y="90"/>
                  </a:lnTo>
                  <a:lnTo>
                    <a:pt x="385" y="107"/>
                  </a:lnTo>
                  <a:lnTo>
                    <a:pt x="388" y="123"/>
                  </a:lnTo>
                  <a:lnTo>
                    <a:pt x="388" y="137"/>
                  </a:lnTo>
                  <a:lnTo>
                    <a:pt x="385" y="150"/>
                  </a:lnTo>
                  <a:lnTo>
                    <a:pt x="381" y="158"/>
                  </a:lnTo>
                  <a:lnTo>
                    <a:pt x="376" y="165"/>
                  </a:lnTo>
                  <a:lnTo>
                    <a:pt x="370" y="169"/>
                  </a:lnTo>
                  <a:lnTo>
                    <a:pt x="364" y="167"/>
                  </a:lnTo>
                  <a:lnTo>
                    <a:pt x="324" y="148"/>
                  </a:lnTo>
                  <a:lnTo>
                    <a:pt x="288" y="136"/>
                  </a:lnTo>
                  <a:lnTo>
                    <a:pt x="253" y="127"/>
                  </a:lnTo>
                  <a:lnTo>
                    <a:pt x="222" y="123"/>
                  </a:lnTo>
                  <a:lnTo>
                    <a:pt x="193" y="122"/>
                  </a:lnTo>
                  <a:lnTo>
                    <a:pt x="166" y="124"/>
                  </a:lnTo>
                  <a:lnTo>
                    <a:pt x="142" y="128"/>
                  </a:lnTo>
                  <a:lnTo>
                    <a:pt x="121" y="134"/>
                  </a:lnTo>
                  <a:lnTo>
                    <a:pt x="100" y="141"/>
                  </a:lnTo>
                  <a:lnTo>
                    <a:pt x="81" y="147"/>
                  </a:lnTo>
                  <a:lnTo>
                    <a:pt x="65" y="152"/>
                  </a:lnTo>
                  <a:lnTo>
                    <a:pt x="50" y="157"/>
                  </a:lnTo>
                  <a:lnTo>
                    <a:pt x="36" y="158"/>
                  </a:lnTo>
                  <a:lnTo>
                    <a:pt x="23" y="158"/>
                  </a:lnTo>
                  <a:lnTo>
                    <a:pt x="12" y="155"/>
                  </a:lnTo>
                  <a:lnTo>
                    <a:pt x="5" y="150"/>
                  </a:lnTo>
                  <a:lnTo>
                    <a:pt x="2" y="141"/>
                  </a:lnTo>
                  <a:lnTo>
                    <a:pt x="0" y="129"/>
                  </a:lnTo>
                  <a:lnTo>
                    <a:pt x="2" y="117"/>
                  </a:lnTo>
                  <a:lnTo>
                    <a:pt x="5" y="103"/>
                  </a:lnTo>
                  <a:lnTo>
                    <a:pt x="12" y="86"/>
                  </a:lnTo>
                  <a:lnTo>
                    <a:pt x="23" y="71"/>
                  </a:lnTo>
                  <a:lnTo>
                    <a:pt x="36" y="56"/>
                  </a:lnTo>
                  <a:lnTo>
                    <a:pt x="53" y="41"/>
                  </a:lnTo>
                  <a:lnTo>
                    <a:pt x="75" y="28"/>
                  </a:lnTo>
                  <a:lnTo>
                    <a:pt x="100" y="17"/>
                  </a:lnTo>
                  <a:lnTo>
                    <a:pt x="129" y="8"/>
                  </a:lnTo>
                  <a:lnTo>
                    <a:pt x="164" y="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70"/>
            <p:cNvSpPr>
              <a:spLocks/>
            </p:cNvSpPr>
            <p:nvPr/>
          </p:nvSpPr>
          <p:spPr bwMode="auto">
            <a:xfrm>
              <a:off x="1335" y="1625"/>
              <a:ext cx="79" cy="87"/>
            </a:xfrm>
            <a:custGeom>
              <a:avLst/>
              <a:gdLst>
                <a:gd name="T0" fmla="*/ 119 w 238"/>
                <a:gd name="T1" fmla="*/ 0 h 259"/>
                <a:gd name="T2" fmla="*/ 146 w 238"/>
                <a:gd name="T3" fmla="*/ 4 h 259"/>
                <a:gd name="T4" fmla="*/ 171 w 238"/>
                <a:gd name="T5" fmla="*/ 13 h 259"/>
                <a:gd name="T6" fmla="*/ 194 w 238"/>
                <a:gd name="T7" fmla="*/ 28 h 259"/>
                <a:gd name="T8" fmla="*/ 212 w 238"/>
                <a:gd name="T9" fmla="*/ 48 h 259"/>
                <a:gd name="T10" fmla="*/ 226 w 238"/>
                <a:gd name="T11" fmla="*/ 72 h 259"/>
                <a:gd name="T12" fmla="*/ 235 w 238"/>
                <a:gd name="T13" fmla="*/ 100 h 259"/>
                <a:gd name="T14" fmla="*/ 238 w 238"/>
                <a:gd name="T15" fmla="*/ 129 h 259"/>
                <a:gd name="T16" fmla="*/ 235 w 238"/>
                <a:gd name="T17" fmla="*/ 159 h 259"/>
                <a:gd name="T18" fmla="*/ 226 w 238"/>
                <a:gd name="T19" fmla="*/ 187 h 259"/>
                <a:gd name="T20" fmla="*/ 212 w 238"/>
                <a:gd name="T21" fmla="*/ 211 h 259"/>
                <a:gd name="T22" fmla="*/ 194 w 238"/>
                <a:gd name="T23" fmla="*/ 230 h 259"/>
                <a:gd name="T24" fmla="*/ 171 w 238"/>
                <a:gd name="T25" fmla="*/ 247 h 259"/>
                <a:gd name="T26" fmla="*/ 146 w 238"/>
                <a:gd name="T27" fmla="*/ 256 h 259"/>
                <a:gd name="T28" fmla="*/ 119 w 238"/>
                <a:gd name="T29" fmla="*/ 259 h 259"/>
                <a:gd name="T30" fmla="*/ 92 w 238"/>
                <a:gd name="T31" fmla="*/ 256 h 259"/>
                <a:gd name="T32" fmla="*/ 68 w 238"/>
                <a:gd name="T33" fmla="*/ 247 h 259"/>
                <a:gd name="T34" fmla="*/ 45 w 238"/>
                <a:gd name="T35" fmla="*/ 230 h 259"/>
                <a:gd name="T36" fmla="*/ 27 w 238"/>
                <a:gd name="T37" fmla="*/ 211 h 259"/>
                <a:gd name="T38" fmla="*/ 13 w 238"/>
                <a:gd name="T39" fmla="*/ 187 h 259"/>
                <a:gd name="T40" fmla="*/ 4 w 238"/>
                <a:gd name="T41" fmla="*/ 159 h 259"/>
                <a:gd name="T42" fmla="*/ 0 w 238"/>
                <a:gd name="T43" fmla="*/ 129 h 259"/>
                <a:gd name="T44" fmla="*/ 4 w 238"/>
                <a:gd name="T45" fmla="*/ 100 h 259"/>
                <a:gd name="T46" fmla="*/ 13 w 238"/>
                <a:gd name="T47" fmla="*/ 72 h 259"/>
                <a:gd name="T48" fmla="*/ 27 w 238"/>
                <a:gd name="T49" fmla="*/ 48 h 259"/>
                <a:gd name="T50" fmla="*/ 45 w 238"/>
                <a:gd name="T51" fmla="*/ 28 h 259"/>
                <a:gd name="T52" fmla="*/ 68 w 238"/>
                <a:gd name="T53" fmla="*/ 13 h 259"/>
                <a:gd name="T54" fmla="*/ 92 w 238"/>
                <a:gd name="T55" fmla="*/ 4 h 259"/>
                <a:gd name="T56" fmla="*/ 119 w 238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59">
                  <a:moveTo>
                    <a:pt x="119" y="0"/>
                  </a:moveTo>
                  <a:lnTo>
                    <a:pt x="146" y="4"/>
                  </a:lnTo>
                  <a:lnTo>
                    <a:pt x="171" y="13"/>
                  </a:lnTo>
                  <a:lnTo>
                    <a:pt x="194" y="28"/>
                  </a:lnTo>
                  <a:lnTo>
                    <a:pt x="212" y="48"/>
                  </a:lnTo>
                  <a:lnTo>
                    <a:pt x="226" y="72"/>
                  </a:lnTo>
                  <a:lnTo>
                    <a:pt x="235" y="100"/>
                  </a:lnTo>
                  <a:lnTo>
                    <a:pt x="238" y="129"/>
                  </a:lnTo>
                  <a:lnTo>
                    <a:pt x="235" y="159"/>
                  </a:lnTo>
                  <a:lnTo>
                    <a:pt x="226" y="187"/>
                  </a:lnTo>
                  <a:lnTo>
                    <a:pt x="212" y="211"/>
                  </a:lnTo>
                  <a:lnTo>
                    <a:pt x="194" y="230"/>
                  </a:lnTo>
                  <a:lnTo>
                    <a:pt x="171" y="247"/>
                  </a:lnTo>
                  <a:lnTo>
                    <a:pt x="146" y="256"/>
                  </a:lnTo>
                  <a:lnTo>
                    <a:pt x="119" y="259"/>
                  </a:lnTo>
                  <a:lnTo>
                    <a:pt x="92" y="256"/>
                  </a:lnTo>
                  <a:lnTo>
                    <a:pt x="68" y="247"/>
                  </a:lnTo>
                  <a:lnTo>
                    <a:pt x="45" y="230"/>
                  </a:lnTo>
                  <a:lnTo>
                    <a:pt x="27" y="211"/>
                  </a:lnTo>
                  <a:lnTo>
                    <a:pt x="13" y="187"/>
                  </a:lnTo>
                  <a:lnTo>
                    <a:pt x="4" y="159"/>
                  </a:lnTo>
                  <a:lnTo>
                    <a:pt x="0" y="129"/>
                  </a:lnTo>
                  <a:lnTo>
                    <a:pt x="4" y="100"/>
                  </a:lnTo>
                  <a:lnTo>
                    <a:pt x="13" y="72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8" y="13"/>
                  </a:lnTo>
                  <a:lnTo>
                    <a:pt x="92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71"/>
            <p:cNvSpPr>
              <a:spLocks/>
            </p:cNvSpPr>
            <p:nvPr/>
          </p:nvSpPr>
          <p:spPr bwMode="auto">
            <a:xfrm>
              <a:off x="134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49 w 71"/>
                <a:gd name="T3" fmla="*/ 2 h 71"/>
                <a:gd name="T4" fmla="*/ 61 w 71"/>
                <a:gd name="T5" fmla="*/ 10 h 71"/>
                <a:gd name="T6" fmla="*/ 68 w 71"/>
                <a:gd name="T7" fmla="*/ 21 h 71"/>
                <a:gd name="T8" fmla="*/ 71 w 71"/>
                <a:gd name="T9" fmla="*/ 35 h 71"/>
                <a:gd name="T10" fmla="*/ 68 w 71"/>
                <a:gd name="T11" fmla="*/ 48 h 71"/>
                <a:gd name="T12" fmla="*/ 61 w 71"/>
                <a:gd name="T13" fmla="*/ 60 h 71"/>
                <a:gd name="T14" fmla="*/ 49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49" y="2"/>
                  </a:lnTo>
                  <a:lnTo>
                    <a:pt x="61" y="10"/>
                  </a:lnTo>
                  <a:lnTo>
                    <a:pt x="68" y="21"/>
                  </a:lnTo>
                  <a:lnTo>
                    <a:pt x="71" y="35"/>
                  </a:lnTo>
                  <a:lnTo>
                    <a:pt x="68" y="48"/>
                  </a:lnTo>
                  <a:lnTo>
                    <a:pt x="61" y="60"/>
                  </a:lnTo>
                  <a:lnTo>
                    <a:pt x="49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72"/>
            <p:cNvSpPr>
              <a:spLocks/>
            </p:cNvSpPr>
            <p:nvPr/>
          </p:nvSpPr>
          <p:spPr bwMode="auto">
            <a:xfrm>
              <a:off x="1307" y="1510"/>
              <a:ext cx="129" cy="56"/>
            </a:xfrm>
            <a:custGeom>
              <a:avLst/>
              <a:gdLst>
                <a:gd name="T0" fmla="*/ 185 w 387"/>
                <a:gd name="T1" fmla="*/ 0 h 169"/>
                <a:gd name="T2" fmla="*/ 224 w 387"/>
                <a:gd name="T3" fmla="*/ 1 h 169"/>
                <a:gd name="T4" fmla="*/ 258 w 387"/>
                <a:gd name="T5" fmla="*/ 8 h 169"/>
                <a:gd name="T6" fmla="*/ 287 w 387"/>
                <a:gd name="T7" fmla="*/ 17 h 169"/>
                <a:gd name="T8" fmla="*/ 313 w 387"/>
                <a:gd name="T9" fmla="*/ 28 h 169"/>
                <a:gd name="T10" fmla="*/ 334 w 387"/>
                <a:gd name="T11" fmla="*/ 41 h 169"/>
                <a:gd name="T12" fmla="*/ 351 w 387"/>
                <a:gd name="T13" fmla="*/ 56 h 169"/>
                <a:gd name="T14" fmla="*/ 365 w 387"/>
                <a:gd name="T15" fmla="*/ 71 h 169"/>
                <a:gd name="T16" fmla="*/ 376 w 387"/>
                <a:gd name="T17" fmla="*/ 86 h 169"/>
                <a:gd name="T18" fmla="*/ 382 w 387"/>
                <a:gd name="T19" fmla="*/ 103 h 169"/>
                <a:gd name="T20" fmla="*/ 386 w 387"/>
                <a:gd name="T21" fmla="*/ 117 h 169"/>
                <a:gd name="T22" fmla="*/ 387 w 387"/>
                <a:gd name="T23" fmla="*/ 129 h 169"/>
                <a:gd name="T24" fmla="*/ 386 w 387"/>
                <a:gd name="T25" fmla="*/ 141 h 169"/>
                <a:gd name="T26" fmla="*/ 382 w 387"/>
                <a:gd name="T27" fmla="*/ 150 h 169"/>
                <a:gd name="T28" fmla="*/ 376 w 387"/>
                <a:gd name="T29" fmla="*/ 155 h 169"/>
                <a:gd name="T30" fmla="*/ 365 w 387"/>
                <a:gd name="T31" fmla="*/ 158 h 169"/>
                <a:gd name="T32" fmla="*/ 352 w 387"/>
                <a:gd name="T33" fmla="*/ 158 h 169"/>
                <a:gd name="T34" fmla="*/ 338 w 387"/>
                <a:gd name="T35" fmla="*/ 157 h 169"/>
                <a:gd name="T36" fmla="*/ 323 w 387"/>
                <a:gd name="T37" fmla="*/ 152 h 169"/>
                <a:gd name="T38" fmla="*/ 306 w 387"/>
                <a:gd name="T39" fmla="*/ 147 h 169"/>
                <a:gd name="T40" fmla="*/ 287 w 387"/>
                <a:gd name="T41" fmla="*/ 141 h 169"/>
                <a:gd name="T42" fmla="*/ 267 w 387"/>
                <a:gd name="T43" fmla="*/ 134 h 169"/>
                <a:gd name="T44" fmla="*/ 246 w 387"/>
                <a:gd name="T45" fmla="*/ 128 h 169"/>
                <a:gd name="T46" fmla="*/ 222 w 387"/>
                <a:gd name="T47" fmla="*/ 124 h 169"/>
                <a:gd name="T48" fmla="*/ 195 w 387"/>
                <a:gd name="T49" fmla="*/ 122 h 169"/>
                <a:gd name="T50" fmla="*/ 166 w 387"/>
                <a:gd name="T51" fmla="*/ 123 h 169"/>
                <a:gd name="T52" fmla="*/ 134 w 387"/>
                <a:gd name="T53" fmla="*/ 127 h 169"/>
                <a:gd name="T54" fmla="*/ 100 w 387"/>
                <a:gd name="T55" fmla="*/ 136 h 169"/>
                <a:gd name="T56" fmla="*/ 63 w 387"/>
                <a:gd name="T57" fmla="*/ 148 h 169"/>
                <a:gd name="T58" fmla="*/ 24 w 387"/>
                <a:gd name="T59" fmla="*/ 167 h 169"/>
                <a:gd name="T60" fmla="*/ 18 w 387"/>
                <a:gd name="T61" fmla="*/ 169 h 169"/>
                <a:gd name="T62" fmla="*/ 12 w 387"/>
                <a:gd name="T63" fmla="*/ 165 h 169"/>
                <a:gd name="T64" fmla="*/ 7 w 387"/>
                <a:gd name="T65" fmla="*/ 158 h 169"/>
                <a:gd name="T66" fmla="*/ 3 w 387"/>
                <a:gd name="T67" fmla="*/ 150 h 169"/>
                <a:gd name="T68" fmla="*/ 0 w 387"/>
                <a:gd name="T69" fmla="*/ 137 h 169"/>
                <a:gd name="T70" fmla="*/ 0 w 387"/>
                <a:gd name="T71" fmla="*/ 123 h 169"/>
                <a:gd name="T72" fmla="*/ 3 w 387"/>
                <a:gd name="T73" fmla="*/ 107 h 169"/>
                <a:gd name="T74" fmla="*/ 8 w 387"/>
                <a:gd name="T75" fmla="*/ 90 h 169"/>
                <a:gd name="T76" fmla="*/ 15 w 387"/>
                <a:gd name="T77" fmla="*/ 74 h 169"/>
                <a:gd name="T78" fmla="*/ 27 w 387"/>
                <a:gd name="T79" fmla="*/ 57 h 169"/>
                <a:gd name="T80" fmla="*/ 42 w 387"/>
                <a:gd name="T81" fmla="*/ 42 h 169"/>
                <a:gd name="T82" fmla="*/ 61 w 387"/>
                <a:gd name="T83" fmla="*/ 28 h 169"/>
                <a:gd name="T84" fmla="*/ 85 w 387"/>
                <a:gd name="T85" fmla="*/ 17 h 169"/>
                <a:gd name="T86" fmla="*/ 113 w 387"/>
                <a:gd name="T87" fmla="*/ 8 h 169"/>
                <a:gd name="T88" fmla="*/ 147 w 387"/>
                <a:gd name="T89" fmla="*/ 1 h 169"/>
                <a:gd name="T90" fmla="*/ 185 w 387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7" h="169">
                  <a:moveTo>
                    <a:pt x="185" y="0"/>
                  </a:moveTo>
                  <a:lnTo>
                    <a:pt x="224" y="1"/>
                  </a:lnTo>
                  <a:lnTo>
                    <a:pt x="258" y="8"/>
                  </a:lnTo>
                  <a:lnTo>
                    <a:pt x="287" y="17"/>
                  </a:lnTo>
                  <a:lnTo>
                    <a:pt x="313" y="28"/>
                  </a:lnTo>
                  <a:lnTo>
                    <a:pt x="334" y="41"/>
                  </a:lnTo>
                  <a:lnTo>
                    <a:pt x="351" y="56"/>
                  </a:lnTo>
                  <a:lnTo>
                    <a:pt x="365" y="71"/>
                  </a:lnTo>
                  <a:lnTo>
                    <a:pt x="376" y="86"/>
                  </a:lnTo>
                  <a:lnTo>
                    <a:pt x="382" y="103"/>
                  </a:lnTo>
                  <a:lnTo>
                    <a:pt x="386" y="117"/>
                  </a:lnTo>
                  <a:lnTo>
                    <a:pt x="387" y="129"/>
                  </a:lnTo>
                  <a:lnTo>
                    <a:pt x="386" y="141"/>
                  </a:lnTo>
                  <a:lnTo>
                    <a:pt x="382" y="150"/>
                  </a:lnTo>
                  <a:lnTo>
                    <a:pt x="376" y="155"/>
                  </a:lnTo>
                  <a:lnTo>
                    <a:pt x="365" y="158"/>
                  </a:lnTo>
                  <a:lnTo>
                    <a:pt x="352" y="158"/>
                  </a:lnTo>
                  <a:lnTo>
                    <a:pt x="338" y="157"/>
                  </a:lnTo>
                  <a:lnTo>
                    <a:pt x="323" y="152"/>
                  </a:lnTo>
                  <a:lnTo>
                    <a:pt x="306" y="147"/>
                  </a:lnTo>
                  <a:lnTo>
                    <a:pt x="287" y="141"/>
                  </a:lnTo>
                  <a:lnTo>
                    <a:pt x="267" y="134"/>
                  </a:lnTo>
                  <a:lnTo>
                    <a:pt x="246" y="128"/>
                  </a:lnTo>
                  <a:lnTo>
                    <a:pt x="222" y="124"/>
                  </a:lnTo>
                  <a:lnTo>
                    <a:pt x="195" y="122"/>
                  </a:lnTo>
                  <a:lnTo>
                    <a:pt x="166" y="123"/>
                  </a:lnTo>
                  <a:lnTo>
                    <a:pt x="134" y="127"/>
                  </a:lnTo>
                  <a:lnTo>
                    <a:pt x="100" y="136"/>
                  </a:lnTo>
                  <a:lnTo>
                    <a:pt x="63" y="148"/>
                  </a:lnTo>
                  <a:lnTo>
                    <a:pt x="24" y="167"/>
                  </a:lnTo>
                  <a:lnTo>
                    <a:pt x="18" y="169"/>
                  </a:lnTo>
                  <a:lnTo>
                    <a:pt x="12" y="165"/>
                  </a:lnTo>
                  <a:lnTo>
                    <a:pt x="7" y="158"/>
                  </a:lnTo>
                  <a:lnTo>
                    <a:pt x="3" y="150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3" y="107"/>
                  </a:lnTo>
                  <a:lnTo>
                    <a:pt x="8" y="90"/>
                  </a:lnTo>
                  <a:lnTo>
                    <a:pt x="15" y="74"/>
                  </a:lnTo>
                  <a:lnTo>
                    <a:pt x="27" y="57"/>
                  </a:lnTo>
                  <a:lnTo>
                    <a:pt x="42" y="42"/>
                  </a:lnTo>
                  <a:lnTo>
                    <a:pt x="61" y="28"/>
                  </a:lnTo>
                  <a:lnTo>
                    <a:pt x="85" y="17"/>
                  </a:lnTo>
                  <a:lnTo>
                    <a:pt x="113" y="8"/>
                  </a:lnTo>
                  <a:lnTo>
                    <a:pt x="147" y="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73"/>
            <p:cNvSpPr>
              <a:spLocks/>
            </p:cNvSpPr>
            <p:nvPr/>
          </p:nvSpPr>
          <p:spPr bwMode="auto">
            <a:xfrm>
              <a:off x="1129" y="1802"/>
              <a:ext cx="125" cy="45"/>
            </a:xfrm>
            <a:custGeom>
              <a:avLst/>
              <a:gdLst>
                <a:gd name="T0" fmla="*/ 6 w 375"/>
                <a:gd name="T1" fmla="*/ 0 h 135"/>
                <a:gd name="T2" fmla="*/ 15 w 375"/>
                <a:gd name="T3" fmla="*/ 2 h 135"/>
                <a:gd name="T4" fmla="*/ 27 w 375"/>
                <a:gd name="T5" fmla="*/ 6 h 135"/>
                <a:gd name="T6" fmla="*/ 41 w 375"/>
                <a:gd name="T7" fmla="*/ 14 h 135"/>
                <a:gd name="T8" fmla="*/ 58 w 375"/>
                <a:gd name="T9" fmla="*/ 23 h 135"/>
                <a:gd name="T10" fmla="*/ 80 w 375"/>
                <a:gd name="T11" fmla="*/ 33 h 135"/>
                <a:gd name="T12" fmla="*/ 103 w 375"/>
                <a:gd name="T13" fmla="*/ 42 h 135"/>
                <a:gd name="T14" fmla="*/ 128 w 375"/>
                <a:gd name="T15" fmla="*/ 49 h 135"/>
                <a:gd name="T16" fmla="*/ 157 w 375"/>
                <a:gd name="T17" fmla="*/ 56 h 135"/>
                <a:gd name="T18" fmla="*/ 187 w 375"/>
                <a:gd name="T19" fmla="*/ 57 h 135"/>
                <a:gd name="T20" fmla="*/ 218 w 375"/>
                <a:gd name="T21" fmla="*/ 56 h 135"/>
                <a:gd name="T22" fmla="*/ 247 w 375"/>
                <a:gd name="T23" fmla="*/ 49 h 135"/>
                <a:gd name="T24" fmla="*/ 272 w 375"/>
                <a:gd name="T25" fmla="*/ 42 h 135"/>
                <a:gd name="T26" fmla="*/ 295 w 375"/>
                <a:gd name="T27" fmla="*/ 33 h 135"/>
                <a:gd name="T28" fmla="*/ 316 w 375"/>
                <a:gd name="T29" fmla="*/ 23 h 135"/>
                <a:gd name="T30" fmla="*/ 333 w 375"/>
                <a:gd name="T31" fmla="*/ 14 h 135"/>
                <a:gd name="T32" fmla="*/ 348 w 375"/>
                <a:gd name="T33" fmla="*/ 6 h 135"/>
                <a:gd name="T34" fmla="*/ 360 w 375"/>
                <a:gd name="T35" fmla="*/ 2 h 135"/>
                <a:gd name="T36" fmla="*/ 368 w 375"/>
                <a:gd name="T37" fmla="*/ 0 h 135"/>
                <a:gd name="T38" fmla="*/ 373 w 375"/>
                <a:gd name="T39" fmla="*/ 4 h 135"/>
                <a:gd name="T40" fmla="*/ 375 w 375"/>
                <a:gd name="T41" fmla="*/ 13 h 135"/>
                <a:gd name="T42" fmla="*/ 375 w 375"/>
                <a:gd name="T43" fmla="*/ 24 h 135"/>
                <a:gd name="T44" fmla="*/ 371 w 375"/>
                <a:gd name="T45" fmla="*/ 38 h 135"/>
                <a:gd name="T46" fmla="*/ 366 w 375"/>
                <a:gd name="T47" fmla="*/ 53 h 135"/>
                <a:gd name="T48" fmla="*/ 357 w 375"/>
                <a:gd name="T49" fmla="*/ 67 h 135"/>
                <a:gd name="T50" fmla="*/ 346 w 375"/>
                <a:gd name="T51" fmla="*/ 82 h 135"/>
                <a:gd name="T52" fmla="*/ 330 w 375"/>
                <a:gd name="T53" fmla="*/ 96 h 135"/>
                <a:gd name="T54" fmla="*/ 311 w 375"/>
                <a:gd name="T55" fmla="*/ 109 h 135"/>
                <a:gd name="T56" fmla="*/ 289 w 375"/>
                <a:gd name="T57" fmla="*/ 119 h 135"/>
                <a:gd name="T58" fmla="*/ 260 w 375"/>
                <a:gd name="T59" fmla="*/ 128 h 135"/>
                <a:gd name="T60" fmla="*/ 227 w 375"/>
                <a:gd name="T61" fmla="*/ 133 h 135"/>
                <a:gd name="T62" fmla="*/ 187 w 375"/>
                <a:gd name="T63" fmla="*/ 135 h 135"/>
                <a:gd name="T64" fmla="*/ 148 w 375"/>
                <a:gd name="T65" fmla="*/ 133 h 135"/>
                <a:gd name="T66" fmla="*/ 115 w 375"/>
                <a:gd name="T67" fmla="*/ 128 h 135"/>
                <a:gd name="T68" fmla="*/ 86 w 375"/>
                <a:gd name="T69" fmla="*/ 119 h 135"/>
                <a:gd name="T70" fmla="*/ 63 w 375"/>
                <a:gd name="T71" fmla="*/ 109 h 135"/>
                <a:gd name="T72" fmla="*/ 44 w 375"/>
                <a:gd name="T73" fmla="*/ 96 h 135"/>
                <a:gd name="T74" fmla="*/ 29 w 375"/>
                <a:gd name="T75" fmla="*/ 82 h 135"/>
                <a:gd name="T76" fmla="*/ 18 w 375"/>
                <a:gd name="T77" fmla="*/ 67 h 135"/>
                <a:gd name="T78" fmla="*/ 9 w 375"/>
                <a:gd name="T79" fmla="*/ 53 h 135"/>
                <a:gd name="T80" fmla="*/ 4 w 375"/>
                <a:gd name="T81" fmla="*/ 38 h 135"/>
                <a:gd name="T82" fmla="*/ 0 w 375"/>
                <a:gd name="T83" fmla="*/ 24 h 135"/>
                <a:gd name="T84" fmla="*/ 0 w 375"/>
                <a:gd name="T85" fmla="*/ 13 h 135"/>
                <a:gd name="T86" fmla="*/ 1 w 375"/>
                <a:gd name="T87" fmla="*/ 4 h 135"/>
                <a:gd name="T88" fmla="*/ 6 w 375"/>
                <a:gd name="T8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5" h="135">
                  <a:moveTo>
                    <a:pt x="6" y="0"/>
                  </a:moveTo>
                  <a:lnTo>
                    <a:pt x="15" y="2"/>
                  </a:lnTo>
                  <a:lnTo>
                    <a:pt x="27" y="6"/>
                  </a:lnTo>
                  <a:lnTo>
                    <a:pt x="41" y="14"/>
                  </a:lnTo>
                  <a:lnTo>
                    <a:pt x="58" y="23"/>
                  </a:lnTo>
                  <a:lnTo>
                    <a:pt x="80" y="33"/>
                  </a:lnTo>
                  <a:lnTo>
                    <a:pt x="103" y="42"/>
                  </a:lnTo>
                  <a:lnTo>
                    <a:pt x="128" y="49"/>
                  </a:lnTo>
                  <a:lnTo>
                    <a:pt x="157" y="56"/>
                  </a:lnTo>
                  <a:lnTo>
                    <a:pt x="187" y="57"/>
                  </a:lnTo>
                  <a:lnTo>
                    <a:pt x="218" y="56"/>
                  </a:lnTo>
                  <a:lnTo>
                    <a:pt x="247" y="49"/>
                  </a:lnTo>
                  <a:lnTo>
                    <a:pt x="272" y="42"/>
                  </a:lnTo>
                  <a:lnTo>
                    <a:pt x="295" y="33"/>
                  </a:lnTo>
                  <a:lnTo>
                    <a:pt x="316" y="23"/>
                  </a:lnTo>
                  <a:lnTo>
                    <a:pt x="333" y="14"/>
                  </a:lnTo>
                  <a:lnTo>
                    <a:pt x="348" y="6"/>
                  </a:lnTo>
                  <a:lnTo>
                    <a:pt x="360" y="2"/>
                  </a:lnTo>
                  <a:lnTo>
                    <a:pt x="368" y="0"/>
                  </a:lnTo>
                  <a:lnTo>
                    <a:pt x="373" y="4"/>
                  </a:lnTo>
                  <a:lnTo>
                    <a:pt x="375" y="13"/>
                  </a:lnTo>
                  <a:lnTo>
                    <a:pt x="375" y="24"/>
                  </a:lnTo>
                  <a:lnTo>
                    <a:pt x="371" y="38"/>
                  </a:lnTo>
                  <a:lnTo>
                    <a:pt x="366" y="53"/>
                  </a:lnTo>
                  <a:lnTo>
                    <a:pt x="357" y="67"/>
                  </a:lnTo>
                  <a:lnTo>
                    <a:pt x="346" y="82"/>
                  </a:lnTo>
                  <a:lnTo>
                    <a:pt x="330" y="96"/>
                  </a:lnTo>
                  <a:lnTo>
                    <a:pt x="311" y="109"/>
                  </a:lnTo>
                  <a:lnTo>
                    <a:pt x="289" y="119"/>
                  </a:lnTo>
                  <a:lnTo>
                    <a:pt x="260" y="128"/>
                  </a:lnTo>
                  <a:lnTo>
                    <a:pt x="227" y="133"/>
                  </a:lnTo>
                  <a:lnTo>
                    <a:pt x="187" y="135"/>
                  </a:lnTo>
                  <a:lnTo>
                    <a:pt x="148" y="133"/>
                  </a:lnTo>
                  <a:lnTo>
                    <a:pt x="115" y="128"/>
                  </a:lnTo>
                  <a:lnTo>
                    <a:pt x="86" y="119"/>
                  </a:lnTo>
                  <a:lnTo>
                    <a:pt x="63" y="109"/>
                  </a:lnTo>
                  <a:lnTo>
                    <a:pt x="44" y="96"/>
                  </a:lnTo>
                  <a:lnTo>
                    <a:pt x="29" y="82"/>
                  </a:lnTo>
                  <a:lnTo>
                    <a:pt x="18" y="67"/>
                  </a:lnTo>
                  <a:lnTo>
                    <a:pt x="9" y="53"/>
                  </a:lnTo>
                  <a:lnTo>
                    <a:pt x="4" y="38"/>
                  </a:lnTo>
                  <a:lnTo>
                    <a:pt x="0" y="24"/>
                  </a:lnTo>
                  <a:lnTo>
                    <a:pt x="0" y="13"/>
                  </a:lnTo>
                  <a:lnTo>
                    <a:pt x="1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74"/>
            <p:cNvSpPr>
              <a:spLocks/>
            </p:cNvSpPr>
            <p:nvPr/>
          </p:nvSpPr>
          <p:spPr bwMode="auto">
            <a:xfrm>
              <a:off x="1170" y="1944"/>
              <a:ext cx="43" cy="15"/>
            </a:xfrm>
            <a:custGeom>
              <a:avLst/>
              <a:gdLst>
                <a:gd name="T0" fmla="*/ 128 w 129"/>
                <a:gd name="T1" fmla="*/ 0 h 47"/>
                <a:gd name="T2" fmla="*/ 129 w 129"/>
                <a:gd name="T3" fmla="*/ 4 h 47"/>
                <a:gd name="T4" fmla="*/ 129 w 129"/>
                <a:gd name="T5" fmla="*/ 12 h 47"/>
                <a:gd name="T6" fmla="*/ 125 w 129"/>
                <a:gd name="T7" fmla="*/ 19 h 47"/>
                <a:gd name="T8" fmla="*/ 120 w 129"/>
                <a:gd name="T9" fmla="*/ 28 h 47"/>
                <a:gd name="T10" fmla="*/ 112 w 129"/>
                <a:gd name="T11" fmla="*/ 35 h 47"/>
                <a:gd name="T12" fmla="*/ 101 w 129"/>
                <a:gd name="T13" fmla="*/ 41 h 47"/>
                <a:gd name="T14" fmla="*/ 85 w 129"/>
                <a:gd name="T15" fmla="*/ 46 h 47"/>
                <a:gd name="T16" fmla="*/ 64 w 129"/>
                <a:gd name="T17" fmla="*/ 47 h 47"/>
                <a:gd name="T18" fmla="*/ 44 w 129"/>
                <a:gd name="T19" fmla="*/ 46 h 47"/>
                <a:gd name="T20" fmla="*/ 28 w 129"/>
                <a:gd name="T21" fmla="*/ 41 h 47"/>
                <a:gd name="T22" fmla="*/ 16 w 129"/>
                <a:gd name="T23" fmla="*/ 35 h 47"/>
                <a:gd name="T24" fmla="*/ 9 w 129"/>
                <a:gd name="T25" fmla="*/ 28 h 47"/>
                <a:gd name="T26" fmla="*/ 4 w 129"/>
                <a:gd name="T27" fmla="*/ 19 h 47"/>
                <a:gd name="T28" fmla="*/ 0 w 129"/>
                <a:gd name="T29" fmla="*/ 12 h 47"/>
                <a:gd name="T30" fmla="*/ 0 w 129"/>
                <a:gd name="T31" fmla="*/ 4 h 47"/>
                <a:gd name="T32" fmla="*/ 1 w 129"/>
                <a:gd name="T33" fmla="*/ 0 h 47"/>
                <a:gd name="T34" fmla="*/ 5 w 129"/>
                <a:gd name="T35" fmla="*/ 2 h 47"/>
                <a:gd name="T36" fmla="*/ 13 w 129"/>
                <a:gd name="T37" fmla="*/ 4 h 47"/>
                <a:gd name="T38" fmla="*/ 21 w 129"/>
                <a:gd name="T39" fmla="*/ 9 h 47"/>
                <a:gd name="T40" fmla="*/ 34 w 129"/>
                <a:gd name="T41" fmla="*/ 14 h 47"/>
                <a:gd name="T42" fmla="*/ 48 w 129"/>
                <a:gd name="T43" fmla="*/ 18 h 47"/>
                <a:gd name="T44" fmla="*/ 64 w 129"/>
                <a:gd name="T45" fmla="*/ 21 h 47"/>
                <a:gd name="T46" fmla="*/ 81 w 129"/>
                <a:gd name="T47" fmla="*/ 18 h 47"/>
                <a:gd name="T48" fmla="*/ 95 w 129"/>
                <a:gd name="T49" fmla="*/ 14 h 47"/>
                <a:gd name="T50" fmla="*/ 107 w 129"/>
                <a:gd name="T51" fmla="*/ 9 h 47"/>
                <a:gd name="T52" fmla="*/ 116 w 129"/>
                <a:gd name="T53" fmla="*/ 4 h 47"/>
                <a:gd name="T54" fmla="*/ 124 w 129"/>
                <a:gd name="T55" fmla="*/ 2 h 47"/>
                <a:gd name="T56" fmla="*/ 128 w 129"/>
                <a:gd name="T5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47">
                  <a:moveTo>
                    <a:pt x="128" y="0"/>
                  </a:moveTo>
                  <a:lnTo>
                    <a:pt x="129" y="4"/>
                  </a:lnTo>
                  <a:lnTo>
                    <a:pt x="129" y="12"/>
                  </a:lnTo>
                  <a:lnTo>
                    <a:pt x="125" y="19"/>
                  </a:lnTo>
                  <a:lnTo>
                    <a:pt x="120" y="28"/>
                  </a:lnTo>
                  <a:lnTo>
                    <a:pt x="112" y="35"/>
                  </a:lnTo>
                  <a:lnTo>
                    <a:pt x="101" y="41"/>
                  </a:lnTo>
                  <a:lnTo>
                    <a:pt x="85" y="46"/>
                  </a:lnTo>
                  <a:lnTo>
                    <a:pt x="64" y="47"/>
                  </a:lnTo>
                  <a:lnTo>
                    <a:pt x="44" y="46"/>
                  </a:lnTo>
                  <a:lnTo>
                    <a:pt x="28" y="41"/>
                  </a:lnTo>
                  <a:lnTo>
                    <a:pt x="16" y="35"/>
                  </a:lnTo>
                  <a:lnTo>
                    <a:pt x="9" y="28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0" y="4"/>
                  </a:lnTo>
                  <a:lnTo>
                    <a:pt x="1" y="0"/>
                  </a:lnTo>
                  <a:lnTo>
                    <a:pt x="5" y="2"/>
                  </a:lnTo>
                  <a:lnTo>
                    <a:pt x="13" y="4"/>
                  </a:lnTo>
                  <a:lnTo>
                    <a:pt x="21" y="9"/>
                  </a:lnTo>
                  <a:lnTo>
                    <a:pt x="34" y="14"/>
                  </a:lnTo>
                  <a:lnTo>
                    <a:pt x="48" y="18"/>
                  </a:lnTo>
                  <a:lnTo>
                    <a:pt x="64" y="21"/>
                  </a:lnTo>
                  <a:lnTo>
                    <a:pt x="81" y="18"/>
                  </a:lnTo>
                  <a:lnTo>
                    <a:pt x="95" y="14"/>
                  </a:lnTo>
                  <a:lnTo>
                    <a:pt x="107" y="9"/>
                  </a:lnTo>
                  <a:lnTo>
                    <a:pt x="116" y="4"/>
                  </a:lnTo>
                  <a:lnTo>
                    <a:pt x="124" y="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75"/>
            <p:cNvSpPr>
              <a:spLocks/>
            </p:cNvSpPr>
            <p:nvPr/>
          </p:nvSpPr>
          <p:spPr bwMode="auto">
            <a:xfrm>
              <a:off x="1093" y="1895"/>
              <a:ext cx="198" cy="32"/>
            </a:xfrm>
            <a:custGeom>
              <a:avLst/>
              <a:gdLst>
                <a:gd name="T0" fmla="*/ 3 w 595"/>
                <a:gd name="T1" fmla="*/ 0 h 97"/>
                <a:gd name="T2" fmla="*/ 9 w 595"/>
                <a:gd name="T3" fmla="*/ 0 h 97"/>
                <a:gd name="T4" fmla="*/ 20 w 595"/>
                <a:gd name="T5" fmla="*/ 3 h 97"/>
                <a:gd name="T6" fmla="*/ 35 w 595"/>
                <a:gd name="T7" fmla="*/ 8 h 97"/>
                <a:gd name="T8" fmla="*/ 56 w 595"/>
                <a:gd name="T9" fmla="*/ 15 h 97"/>
                <a:gd name="T10" fmla="*/ 78 w 595"/>
                <a:gd name="T11" fmla="*/ 24 h 97"/>
                <a:gd name="T12" fmla="*/ 106 w 595"/>
                <a:gd name="T13" fmla="*/ 31 h 97"/>
                <a:gd name="T14" fmla="*/ 138 w 595"/>
                <a:gd name="T15" fmla="*/ 40 h 97"/>
                <a:gd name="T16" fmla="*/ 172 w 595"/>
                <a:gd name="T17" fmla="*/ 46 h 97"/>
                <a:gd name="T18" fmla="*/ 211 w 595"/>
                <a:gd name="T19" fmla="*/ 53 h 97"/>
                <a:gd name="T20" fmla="*/ 253 w 595"/>
                <a:gd name="T21" fmla="*/ 57 h 97"/>
                <a:gd name="T22" fmla="*/ 297 w 595"/>
                <a:gd name="T23" fmla="*/ 59 h 97"/>
                <a:gd name="T24" fmla="*/ 342 w 595"/>
                <a:gd name="T25" fmla="*/ 57 h 97"/>
                <a:gd name="T26" fmla="*/ 383 w 595"/>
                <a:gd name="T27" fmla="*/ 53 h 97"/>
                <a:gd name="T28" fmla="*/ 423 w 595"/>
                <a:gd name="T29" fmla="*/ 46 h 97"/>
                <a:gd name="T30" fmla="*/ 457 w 595"/>
                <a:gd name="T31" fmla="*/ 40 h 97"/>
                <a:gd name="T32" fmla="*/ 489 w 595"/>
                <a:gd name="T33" fmla="*/ 31 h 97"/>
                <a:gd name="T34" fmla="*/ 516 w 595"/>
                <a:gd name="T35" fmla="*/ 24 h 97"/>
                <a:gd name="T36" fmla="*/ 539 w 595"/>
                <a:gd name="T37" fmla="*/ 15 h 97"/>
                <a:gd name="T38" fmla="*/ 559 w 595"/>
                <a:gd name="T39" fmla="*/ 8 h 97"/>
                <a:gd name="T40" fmla="*/ 575 w 595"/>
                <a:gd name="T41" fmla="*/ 3 h 97"/>
                <a:gd name="T42" fmla="*/ 586 w 595"/>
                <a:gd name="T43" fmla="*/ 0 h 97"/>
                <a:gd name="T44" fmla="*/ 592 w 595"/>
                <a:gd name="T45" fmla="*/ 0 h 97"/>
                <a:gd name="T46" fmla="*/ 595 w 595"/>
                <a:gd name="T47" fmla="*/ 2 h 97"/>
                <a:gd name="T48" fmla="*/ 594 w 595"/>
                <a:gd name="T49" fmla="*/ 7 h 97"/>
                <a:gd name="T50" fmla="*/ 591 w 595"/>
                <a:gd name="T51" fmla="*/ 15 h 97"/>
                <a:gd name="T52" fmla="*/ 585 w 595"/>
                <a:gd name="T53" fmla="*/ 22 h 97"/>
                <a:gd name="T54" fmla="*/ 576 w 595"/>
                <a:gd name="T55" fmla="*/ 31 h 97"/>
                <a:gd name="T56" fmla="*/ 563 w 595"/>
                <a:gd name="T57" fmla="*/ 41 h 97"/>
                <a:gd name="T58" fmla="*/ 547 w 595"/>
                <a:gd name="T59" fmla="*/ 51 h 97"/>
                <a:gd name="T60" fmla="*/ 526 w 595"/>
                <a:gd name="T61" fmla="*/ 62 h 97"/>
                <a:gd name="T62" fmla="*/ 502 w 595"/>
                <a:gd name="T63" fmla="*/ 70 h 97"/>
                <a:gd name="T64" fmla="*/ 472 w 595"/>
                <a:gd name="T65" fmla="*/ 79 h 97"/>
                <a:gd name="T66" fmla="*/ 438 w 595"/>
                <a:gd name="T67" fmla="*/ 86 h 97"/>
                <a:gd name="T68" fmla="*/ 397 w 595"/>
                <a:gd name="T69" fmla="*/ 92 h 97"/>
                <a:gd name="T70" fmla="*/ 351 w 595"/>
                <a:gd name="T71" fmla="*/ 96 h 97"/>
                <a:gd name="T72" fmla="*/ 297 w 595"/>
                <a:gd name="T73" fmla="*/ 97 h 97"/>
                <a:gd name="T74" fmla="*/ 244 w 595"/>
                <a:gd name="T75" fmla="*/ 96 h 97"/>
                <a:gd name="T76" fmla="*/ 197 w 595"/>
                <a:gd name="T77" fmla="*/ 92 h 97"/>
                <a:gd name="T78" fmla="*/ 157 w 595"/>
                <a:gd name="T79" fmla="*/ 86 h 97"/>
                <a:gd name="T80" fmla="*/ 123 w 595"/>
                <a:gd name="T81" fmla="*/ 79 h 97"/>
                <a:gd name="T82" fmla="*/ 92 w 595"/>
                <a:gd name="T83" fmla="*/ 70 h 97"/>
                <a:gd name="T84" fmla="*/ 68 w 595"/>
                <a:gd name="T85" fmla="*/ 62 h 97"/>
                <a:gd name="T86" fmla="*/ 48 w 595"/>
                <a:gd name="T87" fmla="*/ 51 h 97"/>
                <a:gd name="T88" fmla="*/ 32 w 595"/>
                <a:gd name="T89" fmla="*/ 41 h 97"/>
                <a:gd name="T90" fmla="*/ 19 w 595"/>
                <a:gd name="T91" fmla="*/ 31 h 97"/>
                <a:gd name="T92" fmla="*/ 10 w 595"/>
                <a:gd name="T93" fmla="*/ 22 h 97"/>
                <a:gd name="T94" fmla="*/ 4 w 595"/>
                <a:gd name="T95" fmla="*/ 15 h 97"/>
                <a:gd name="T96" fmla="*/ 1 w 595"/>
                <a:gd name="T97" fmla="*/ 7 h 97"/>
                <a:gd name="T98" fmla="*/ 0 w 595"/>
                <a:gd name="T99" fmla="*/ 2 h 97"/>
                <a:gd name="T100" fmla="*/ 3 w 595"/>
                <a:gd name="T10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5" h="97">
                  <a:moveTo>
                    <a:pt x="3" y="0"/>
                  </a:moveTo>
                  <a:lnTo>
                    <a:pt x="9" y="0"/>
                  </a:lnTo>
                  <a:lnTo>
                    <a:pt x="20" y="3"/>
                  </a:lnTo>
                  <a:lnTo>
                    <a:pt x="35" y="8"/>
                  </a:lnTo>
                  <a:lnTo>
                    <a:pt x="56" y="15"/>
                  </a:lnTo>
                  <a:lnTo>
                    <a:pt x="78" y="24"/>
                  </a:lnTo>
                  <a:lnTo>
                    <a:pt x="106" y="31"/>
                  </a:lnTo>
                  <a:lnTo>
                    <a:pt x="138" y="40"/>
                  </a:lnTo>
                  <a:lnTo>
                    <a:pt x="172" y="46"/>
                  </a:lnTo>
                  <a:lnTo>
                    <a:pt x="211" y="53"/>
                  </a:lnTo>
                  <a:lnTo>
                    <a:pt x="253" y="57"/>
                  </a:lnTo>
                  <a:lnTo>
                    <a:pt x="297" y="59"/>
                  </a:lnTo>
                  <a:lnTo>
                    <a:pt x="342" y="57"/>
                  </a:lnTo>
                  <a:lnTo>
                    <a:pt x="383" y="53"/>
                  </a:lnTo>
                  <a:lnTo>
                    <a:pt x="423" y="46"/>
                  </a:lnTo>
                  <a:lnTo>
                    <a:pt x="457" y="40"/>
                  </a:lnTo>
                  <a:lnTo>
                    <a:pt x="489" y="31"/>
                  </a:lnTo>
                  <a:lnTo>
                    <a:pt x="516" y="24"/>
                  </a:lnTo>
                  <a:lnTo>
                    <a:pt x="539" y="15"/>
                  </a:lnTo>
                  <a:lnTo>
                    <a:pt x="559" y="8"/>
                  </a:lnTo>
                  <a:lnTo>
                    <a:pt x="575" y="3"/>
                  </a:lnTo>
                  <a:lnTo>
                    <a:pt x="586" y="0"/>
                  </a:lnTo>
                  <a:lnTo>
                    <a:pt x="592" y="0"/>
                  </a:lnTo>
                  <a:lnTo>
                    <a:pt x="595" y="2"/>
                  </a:lnTo>
                  <a:lnTo>
                    <a:pt x="594" y="7"/>
                  </a:lnTo>
                  <a:lnTo>
                    <a:pt x="591" y="15"/>
                  </a:lnTo>
                  <a:lnTo>
                    <a:pt x="585" y="22"/>
                  </a:lnTo>
                  <a:lnTo>
                    <a:pt x="576" y="31"/>
                  </a:lnTo>
                  <a:lnTo>
                    <a:pt x="563" y="41"/>
                  </a:lnTo>
                  <a:lnTo>
                    <a:pt x="547" y="51"/>
                  </a:lnTo>
                  <a:lnTo>
                    <a:pt x="526" y="62"/>
                  </a:lnTo>
                  <a:lnTo>
                    <a:pt x="502" y="70"/>
                  </a:lnTo>
                  <a:lnTo>
                    <a:pt x="472" y="79"/>
                  </a:lnTo>
                  <a:lnTo>
                    <a:pt x="438" y="86"/>
                  </a:lnTo>
                  <a:lnTo>
                    <a:pt x="397" y="92"/>
                  </a:lnTo>
                  <a:lnTo>
                    <a:pt x="351" y="96"/>
                  </a:lnTo>
                  <a:lnTo>
                    <a:pt x="297" y="97"/>
                  </a:lnTo>
                  <a:lnTo>
                    <a:pt x="244" y="96"/>
                  </a:lnTo>
                  <a:lnTo>
                    <a:pt x="197" y="92"/>
                  </a:lnTo>
                  <a:lnTo>
                    <a:pt x="157" y="86"/>
                  </a:lnTo>
                  <a:lnTo>
                    <a:pt x="123" y="79"/>
                  </a:lnTo>
                  <a:lnTo>
                    <a:pt x="92" y="70"/>
                  </a:lnTo>
                  <a:lnTo>
                    <a:pt x="68" y="62"/>
                  </a:lnTo>
                  <a:lnTo>
                    <a:pt x="48" y="51"/>
                  </a:lnTo>
                  <a:lnTo>
                    <a:pt x="32" y="41"/>
                  </a:lnTo>
                  <a:lnTo>
                    <a:pt x="19" y="31"/>
                  </a:lnTo>
                  <a:lnTo>
                    <a:pt x="10" y="22"/>
                  </a:lnTo>
                  <a:lnTo>
                    <a:pt x="4" y="15"/>
                  </a:lnTo>
                  <a:lnTo>
                    <a:pt x="1" y="7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794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76"/>
            <p:cNvSpPr>
              <a:spLocks/>
            </p:cNvSpPr>
            <p:nvPr/>
          </p:nvSpPr>
          <p:spPr bwMode="auto">
            <a:xfrm>
              <a:off x="734" y="2105"/>
              <a:ext cx="458" cy="237"/>
            </a:xfrm>
            <a:custGeom>
              <a:avLst/>
              <a:gdLst>
                <a:gd name="T0" fmla="*/ 1372 w 1372"/>
                <a:gd name="T1" fmla="*/ 0 h 711"/>
                <a:gd name="T2" fmla="*/ 1372 w 1372"/>
                <a:gd name="T3" fmla="*/ 711 h 711"/>
                <a:gd name="T4" fmla="*/ 0 w 1372"/>
                <a:gd name="T5" fmla="*/ 711 h 711"/>
                <a:gd name="T6" fmla="*/ 4 w 1372"/>
                <a:gd name="T7" fmla="*/ 673 h 711"/>
                <a:gd name="T8" fmla="*/ 17 w 1372"/>
                <a:gd name="T9" fmla="*/ 634 h 711"/>
                <a:gd name="T10" fmla="*/ 36 w 1372"/>
                <a:gd name="T11" fmla="*/ 593 h 711"/>
                <a:gd name="T12" fmla="*/ 62 w 1372"/>
                <a:gd name="T13" fmla="*/ 552 h 711"/>
                <a:gd name="T14" fmla="*/ 95 w 1372"/>
                <a:gd name="T15" fmla="*/ 510 h 711"/>
                <a:gd name="T16" fmla="*/ 135 w 1372"/>
                <a:gd name="T17" fmla="*/ 468 h 711"/>
                <a:gd name="T18" fmla="*/ 179 w 1372"/>
                <a:gd name="T19" fmla="*/ 426 h 711"/>
                <a:gd name="T20" fmla="*/ 230 w 1372"/>
                <a:gd name="T21" fmla="*/ 384 h 711"/>
                <a:gd name="T22" fmla="*/ 285 w 1372"/>
                <a:gd name="T23" fmla="*/ 344 h 711"/>
                <a:gd name="T24" fmla="*/ 345 w 1372"/>
                <a:gd name="T25" fmla="*/ 305 h 711"/>
                <a:gd name="T26" fmla="*/ 409 w 1372"/>
                <a:gd name="T27" fmla="*/ 267 h 711"/>
                <a:gd name="T28" fmla="*/ 478 w 1372"/>
                <a:gd name="T29" fmla="*/ 229 h 711"/>
                <a:gd name="T30" fmla="*/ 550 w 1372"/>
                <a:gd name="T31" fmla="*/ 193 h 711"/>
                <a:gd name="T32" fmla="*/ 624 w 1372"/>
                <a:gd name="T33" fmla="*/ 160 h 711"/>
                <a:gd name="T34" fmla="*/ 702 w 1372"/>
                <a:gd name="T35" fmla="*/ 130 h 711"/>
                <a:gd name="T36" fmla="*/ 781 w 1372"/>
                <a:gd name="T37" fmla="*/ 102 h 711"/>
                <a:gd name="T38" fmla="*/ 864 w 1372"/>
                <a:gd name="T39" fmla="*/ 77 h 711"/>
                <a:gd name="T40" fmla="*/ 947 w 1372"/>
                <a:gd name="T41" fmla="*/ 54 h 711"/>
                <a:gd name="T42" fmla="*/ 1031 w 1372"/>
                <a:gd name="T43" fmla="*/ 35 h 711"/>
                <a:gd name="T44" fmla="*/ 1117 w 1372"/>
                <a:gd name="T45" fmla="*/ 20 h 711"/>
                <a:gd name="T46" fmla="*/ 1202 w 1372"/>
                <a:gd name="T47" fmla="*/ 9 h 711"/>
                <a:gd name="T48" fmla="*/ 1288 w 1372"/>
                <a:gd name="T49" fmla="*/ 2 h 711"/>
                <a:gd name="T50" fmla="*/ 1372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1372" y="0"/>
                  </a:moveTo>
                  <a:lnTo>
                    <a:pt x="1372" y="711"/>
                  </a:lnTo>
                  <a:lnTo>
                    <a:pt x="0" y="711"/>
                  </a:lnTo>
                  <a:lnTo>
                    <a:pt x="4" y="673"/>
                  </a:lnTo>
                  <a:lnTo>
                    <a:pt x="17" y="634"/>
                  </a:lnTo>
                  <a:lnTo>
                    <a:pt x="36" y="593"/>
                  </a:lnTo>
                  <a:lnTo>
                    <a:pt x="62" y="552"/>
                  </a:lnTo>
                  <a:lnTo>
                    <a:pt x="95" y="510"/>
                  </a:lnTo>
                  <a:lnTo>
                    <a:pt x="135" y="468"/>
                  </a:lnTo>
                  <a:lnTo>
                    <a:pt x="179" y="426"/>
                  </a:lnTo>
                  <a:lnTo>
                    <a:pt x="230" y="384"/>
                  </a:lnTo>
                  <a:lnTo>
                    <a:pt x="285" y="344"/>
                  </a:lnTo>
                  <a:lnTo>
                    <a:pt x="345" y="305"/>
                  </a:lnTo>
                  <a:lnTo>
                    <a:pt x="409" y="267"/>
                  </a:lnTo>
                  <a:lnTo>
                    <a:pt x="478" y="229"/>
                  </a:lnTo>
                  <a:lnTo>
                    <a:pt x="550" y="193"/>
                  </a:lnTo>
                  <a:lnTo>
                    <a:pt x="624" y="160"/>
                  </a:lnTo>
                  <a:lnTo>
                    <a:pt x="702" y="130"/>
                  </a:lnTo>
                  <a:lnTo>
                    <a:pt x="781" y="102"/>
                  </a:lnTo>
                  <a:lnTo>
                    <a:pt x="864" y="77"/>
                  </a:lnTo>
                  <a:lnTo>
                    <a:pt x="947" y="54"/>
                  </a:lnTo>
                  <a:lnTo>
                    <a:pt x="1031" y="35"/>
                  </a:lnTo>
                  <a:lnTo>
                    <a:pt x="1117" y="20"/>
                  </a:lnTo>
                  <a:lnTo>
                    <a:pt x="1202" y="9"/>
                  </a:lnTo>
                  <a:lnTo>
                    <a:pt x="1288" y="2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77"/>
            <p:cNvSpPr>
              <a:spLocks/>
            </p:cNvSpPr>
            <p:nvPr/>
          </p:nvSpPr>
          <p:spPr bwMode="auto">
            <a:xfrm>
              <a:off x="1192" y="2105"/>
              <a:ext cx="457" cy="237"/>
            </a:xfrm>
            <a:custGeom>
              <a:avLst/>
              <a:gdLst>
                <a:gd name="T0" fmla="*/ 0 w 1372"/>
                <a:gd name="T1" fmla="*/ 0 h 711"/>
                <a:gd name="T2" fmla="*/ 85 w 1372"/>
                <a:gd name="T3" fmla="*/ 2 h 711"/>
                <a:gd name="T4" fmla="*/ 171 w 1372"/>
                <a:gd name="T5" fmla="*/ 9 h 711"/>
                <a:gd name="T6" fmla="*/ 256 w 1372"/>
                <a:gd name="T7" fmla="*/ 20 h 711"/>
                <a:gd name="T8" fmla="*/ 342 w 1372"/>
                <a:gd name="T9" fmla="*/ 35 h 711"/>
                <a:gd name="T10" fmla="*/ 426 w 1372"/>
                <a:gd name="T11" fmla="*/ 54 h 711"/>
                <a:gd name="T12" fmla="*/ 509 w 1372"/>
                <a:gd name="T13" fmla="*/ 77 h 711"/>
                <a:gd name="T14" fmla="*/ 591 w 1372"/>
                <a:gd name="T15" fmla="*/ 102 h 711"/>
                <a:gd name="T16" fmla="*/ 671 w 1372"/>
                <a:gd name="T17" fmla="*/ 130 h 711"/>
                <a:gd name="T18" fmla="*/ 748 w 1372"/>
                <a:gd name="T19" fmla="*/ 160 h 711"/>
                <a:gd name="T20" fmla="*/ 823 w 1372"/>
                <a:gd name="T21" fmla="*/ 193 h 711"/>
                <a:gd name="T22" fmla="*/ 895 w 1372"/>
                <a:gd name="T23" fmla="*/ 229 h 711"/>
                <a:gd name="T24" fmla="*/ 964 w 1372"/>
                <a:gd name="T25" fmla="*/ 267 h 711"/>
                <a:gd name="T26" fmla="*/ 1028 w 1372"/>
                <a:gd name="T27" fmla="*/ 305 h 711"/>
                <a:gd name="T28" fmla="*/ 1088 w 1372"/>
                <a:gd name="T29" fmla="*/ 344 h 711"/>
                <a:gd name="T30" fmla="*/ 1143 w 1372"/>
                <a:gd name="T31" fmla="*/ 384 h 711"/>
                <a:gd name="T32" fmla="*/ 1194 w 1372"/>
                <a:gd name="T33" fmla="*/ 426 h 711"/>
                <a:gd name="T34" fmla="*/ 1238 w 1372"/>
                <a:gd name="T35" fmla="*/ 468 h 711"/>
                <a:gd name="T36" fmla="*/ 1277 w 1372"/>
                <a:gd name="T37" fmla="*/ 510 h 711"/>
                <a:gd name="T38" fmla="*/ 1310 w 1372"/>
                <a:gd name="T39" fmla="*/ 552 h 711"/>
                <a:gd name="T40" fmla="*/ 1337 w 1372"/>
                <a:gd name="T41" fmla="*/ 593 h 711"/>
                <a:gd name="T42" fmla="*/ 1356 w 1372"/>
                <a:gd name="T43" fmla="*/ 634 h 711"/>
                <a:gd name="T44" fmla="*/ 1367 w 1372"/>
                <a:gd name="T45" fmla="*/ 673 h 711"/>
                <a:gd name="T46" fmla="*/ 1372 w 1372"/>
                <a:gd name="T47" fmla="*/ 711 h 711"/>
                <a:gd name="T48" fmla="*/ 0 w 1372"/>
                <a:gd name="T49" fmla="*/ 711 h 711"/>
                <a:gd name="T50" fmla="*/ 0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0" y="0"/>
                  </a:moveTo>
                  <a:lnTo>
                    <a:pt x="85" y="2"/>
                  </a:lnTo>
                  <a:lnTo>
                    <a:pt x="171" y="9"/>
                  </a:lnTo>
                  <a:lnTo>
                    <a:pt x="256" y="20"/>
                  </a:lnTo>
                  <a:lnTo>
                    <a:pt x="342" y="35"/>
                  </a:lnTo>
                  <a:lnTo>
                    <a:pt x="426" y="54"/>
                  </a:lnTo>
                  <a:lnTo>
                    <a:pt x="509" y="77"/>
                  </a:lnTo>
                  <a:lnTo>
                    <a:pt x="591" y="102"/>
                  </a:lnTo>
                  <a:lnTo>
                    <a:pt x="671" y="130"/>
                  </a:lnTo>
                  <a:lnTo>
                    <a:pt x="748" y="160"/>
                  </a:lnTo>
                  <a:lnTo>
                    <a:pt x="823" y="193"/>
                  </a:lnTo>
                  <a:lnTo>
                    <a:pt x="895" y="229"/>
                  </a:lnTo>
                  <a:lnTo>
                    <a:pt x="964" y="267"/>
                  </a:lnTo>
                  <a:lnTo>
                    <a:pt x="1028" y="305"/>
                  </a:lnTo>
                  <a:lnTo>
                    <a:pt x="1088" y="344"/>
                  </a:lnTo>
                  <a:lnTo>
                    <a:pt x="1143" y="384"/>
                  </a:lnTo>
                  <a:lnTo>
                    <a:pt x="1194" y="426"/>
                  </a:lnTo>
                  <a:lnTo>
                    <a:pt x="1238" y="468"/>
                  </a:lnTo>
                  <a:lnTo>
                    <a:pt x="1277" y="510"/>
                  </a:lnTo>
                  <a:lnTo>
                    <a:pt x="1310" y="552"/>
                  </a:lnTo>
                  <a:lnTo>
                    <a:pt x="1337" y="593"/>
                  </a:lnTo>
                  <a:lnTo>
                    <a:pt x="1356" y="634"/>
                  </a:lnTo>
                  <a:lnTo>
                    <a:pt x="1367" y="673"/>
                  </a:lnTo>
                  <a:lnTo>
                    <a:pt x="1372" y="711"/>
                  </a:lnTo>
                  <a:lnTo>
                    <a:pt x="0" y="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78"/>
            <p:cNvSpPr>
              <a:spLocks/>
            </p:cNvSpPr>
            <p:nvPr/>
          </p:nvSpPr>
          <p:spPr bwMode="auto">
            <a:xfrm>
              <a:off x="648" y="958"/>
              <a:ext cx="1078" cy="947"/>
            </a:xfrm>
            <a:custGeom>
              <a:avLst/>
              <a:gdLst>
                <a:gd name="T0" fmla="*/ 1953 w 3235"/>
                <a:gd name="T1" fmla="*/ 64 h 2839"/>
                <a:gd name="T2" fmla="*/ 2411 w 3235"/>
                <a:gd name="T3" fmla="*/ 263 h 2839"/>
                <a:gd name="T4" fmla="*/ 2748 w 3235"/>
                <a:gd name="T5" fmla="*/ 522 h 2839"/>
                <a:gd name="T6" fmla="*/ 2921 w 3235"/>
                <a:gd name="T7" fmla="*/ 792 h 2839"/>
                <a:gd name="T8" fmla="*/ 3107 w 3235"/>
                <a:gd name="T9" fmla="*/ 1167 h 2839"/>
                <a:gd name="T10" fmla="*/ 3229 w 3235"/>
                <a:gd name="T11" fmla="*/ 1397 h 2839"/>
                <a:gd name="T12" fmla="*/ 3153 w 3235"/>
                <a:gd name="T13" fmla="*/ 1439 h 2839"/>
                <a:gd name="T14" fmla="*/ 3024 w 3235"/>
                <a:gd name="T15" fmla="*/ 1313 h 2839"/>
                <a:gd name="T16" fmla="*/ 3012 w 3235"/>
                <a:gd name="T17" fmla="*/ 1302 h 2839"/>
                <a:gd name="T18" fmla="*/ 3068 w 3235"/>
                <a:gd name="T19" fmla="*/ 1587 h 2839"/>
                <a:gd name="T20" fmla="*/ 3065 w 3235"/>
                <a:gd name="T21" fmla="*/ 2109 h 2839"/>
                <a:gd name="T22" fmla="*/ 2927 w 3235"/>
                <a:gd name="T23" fmla="*/ 2475 h 2839"/>
                <a:gd name="T24" fmla="*/ 2711 w 3235"/>
                <a:gd name="T25" fmla="*/ 2718 h 2839"/>
                <a:gd name="T26" fmla="*/ 2557 w 3235"/>
                <a:gd name="T27" fmla="*/ 2807 h 2839"/>
                <a:gd name="T28" fmla="*/ 2607 w 3235"/>
                <a:gd name="T29" fmla="*/ 2643 h 2839"/>
                <a:gd name="T30" fmla="*/ 2633 w 3235"/>
                <a:gd name="T31" fmla="*/ 2288 h 2839"/>
                <a:gd name="T32" fmla="*/ 2598 w 3235"/>
                <a:gd name="T33" fmla="*/ 2033 h 2839"/>
                <a:gd name="T34" fmla="*/ 2565 w 3235"/>
                <a:gd name="T35" fmla="*/ 2049 h 2839"/>
                <a:gd name="T36" fmla="*/ 2502 w 3235"/>
                <a:gd name="T37" fmla="*/ 2068 h 2839"/>
                <a:gd name="T38" fmla="*/ 2441 w 3235"/>
                <a:gd name="T39" fmla="*/ 1743 h 2839"/>
                <a:gd name="T40" fmla="*/ 2300 w 3235"/>
                <a:gd name="T41" fmla="*/ 1514 h 2839"/>
                <a:gd name="T42" fmla="*/ 2219 w 3235"/>
                <a:gd name="T43" fmla="*/ 1450 h 2839"/>
                <a:gd name="T44" fmla="*/ 2246 w 3235"/>
                <a:gd name="T45" fmla="*/ 1514 h 2839"/>
                <a:gd name="T46" fmla="*/ 2203 w 3235"/>
                <a:gd name="T47" fmla="*/ 1585 h 2839"/>
                <a:gd name="T48" fmla="*/ 1798 w 3235"/>
                <a:gd name="T49" fmla="*/ 1515 h 2839"/>
                <a:gd name="T50" fmla="*/ 1550 w 3235"/>
                <a:gd name="T51" fmla="*/ 1414 h 2839"/>
                <a:gd name="T52" fmla="*/ 1539 w 3235"/>
                <a:gd name="T53" fmla="*/ 1431 h 2839"/>
                <a:gd name="T54" fmla="*/ 1564 w 3235"/>
                <a:gd name="T55" fmla="*/ 1553 h 2839"/>
                <a:gd name="T56" fmla="*/ 1368 w 3235"/>
                <a:gd name="T57" fmla="*/ 1572 h 2839"/>
                <a:gd name="T58" fmla="*/ 1056 w 3235"/>
                <a:gd name="T59" fmla="*/ 1477 h 2839"/>
                <a:gd name="T60" fmla="*/ 900 w 3235"/>
                <a:gd name="T61" fmla="*/ 1401 h 2839"/>
                <a:gd name="T62" fmla="*/ 852 w 3235"/>
                <a:gd name="T63" fmla="*/ 1504 h 2839"/>
                <a:gd name="T64" fmla="*/ 763 w 3235"/>
                <a:gd name="T65" fmla="*/ 1801 h 2839"/>
                <a:gd name="T66" fmla="*/ 733 w 3235"/>
                <a:gd name="T67" fmla="*/ 2039 h 2839"/>
                <a:gd name="T68" fmla="*/ 663 w 3235"/>
                <a:gd name="T69" fmla="*/ 1983 h 2839"/>
                <a:gd name="T70" fmla="*/ 638 w 3235"/>
                <a:gd name="T71" fmla="*/ 1949 h 2839"/>
                <a:gd name="T72" fmla="*/ 613 w 3235"/>
                <a:gd name="T73" fmla="*/ 2225 h 2839"/>
                <a:gd name="T74" fmla="*/ 647 w 3235"/>
                <a:gd name="T75" fmla="*/ 2612 h 2839"/>
                <a:gd name="T76" fmla="*/ 734 w 3235"/>
                <a:gd name="T77" fmla="*/ 2836 h 2839"/>
                <a:gd name="T78" fmla="*/ 611 w 3235"/>
                <a:gd name="T79" fmla="*/ 2779 h 2839"/>
                <a:gd name="T80" fmla="*/ 400 w 3235"/>
                <a:gd name="T81" fmla="*/ 2574 h 2839"/>
                <a:gd name="T82" fmla="*/ 233 w 3235"/>
                <a:gd name="T83" fmla="*/ 2258 h 2839"/>
                <a:gd name="T84" fmla="*/ 163 w 3235"/>
                <a:gd name="T85" fmla="*/ 1654 h 2839"/>
                <a:gd name="T86" fmla="*/ 189 w 3235"/>
                <a:gd name="T87" fmla="*/ 1170 h 2839"/>
                <a:gd name="T88" fmla="*/ 195 w 3235"/>
                <a:gd name="T89" fmla="*/ 914 h 2839"/>
                <a:gd name="T90" fmla="*/ 80 w 3235"/>
                <a:gd name="T91" fmla="*/ 875 h 2839"/>
                <a:gd name="T92" fmla="*/ 0 w 3235"/>
                <a:gd name="T93" fmla="*/ 866 h 2839"/>
                <a:gd name="T94" fmla="*/ 125 w 3235"/>
                <a:gd name="T95" fmla="*/ 734 h 2839"/>
                <a:gd name="T96" fmla="*/ 285 w 3235"/>
                <a:gd name="T97" fmla="*/ 580 h 2839"/>
                <a:gd name="T98" fmla="*/ 334 w 3235"/>
                <a:gd name="T99" fmla="*/ 393 h 2839"/>
                <a:gd name="T100" fmla="*/ 386 w 3235"/>
                <a:gd name="T101" fmla="*/ 313 h 2839"/>
                <a:gd name="T102" fmla="*/ 429 w 3235"/>
                <a:gd name="T103" fmla="*/ 481 h 2839"/>
                <a:gd name="T104" fmla="*/ 397 w 3235"/>
                <a:gd name="T105" fmla="*/ 604 h 2839"/>
                <a:gd name="T106" fmla="*/ 890 w 3235"/>
                <a:gd name="T107" fmla="*/ 156 h 2839"/>
                <a:gd name="T108" fmla="*/ 1426 w 3235"/>
                <a:gd name="T109" fmla="*/ 3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35" h="2839">
                  <a:moveTo>
                    <a:pt x="1504" y="0"/>
                  </a:moveTo>
                  <a:lnTo>
                    <a:pt x="1581" y="2"/>
                  </a:lnTo>
                  <a:lnTo>
                    <a:pt x="1657" y="7"/>
                  </a:lnTo>
                  <a:lnTo>
                    <a:pt x="1733" y="17"/>
                  </a:lnTo>
                  <a:lnTo>
                    <a:pt x="1807" y="29"/>
                  </a:lnTo>
                  <a:lnTo>
                    <a:pt x="1881" y="45"/>
                  </a:lnTo>
                  <a:lnTo>
                    <a:pt x="1953" y="64"/>
                  </a:lnTo>
                  <a:lnTo>
                    <a:pt x="2024" y="86"/>
                  </a:lnTo>
                  <a:lnTo>
                    <a:pt x="2093" y="110"/>
                  </a:lnTo>
                  <a:lnTo>
                    <a:pt x="2160" y="137"/>
                  </a:lnTo>
                  <a:lnTo>
                    <a:pt x="2226" y="166"/>
                  </a:lnTo>
                  <a:lnTo>
                    <a:pt x="2291" y="196"/>
                  </a:lnTo>
                  <a:lnTo>
                    <a:pt x="2353" y="229"/>
                  </a:lnTo>
                  <a:lnTo>
                    <a:pt x="2411" y="263"/>
                  </a:lnTo>
                  <a:lnTo>
                    <a:pt x="2468" y="298"/>
                  </a:lnTo>
                  <a:lnTo>
                    <a:pt x="2522" y="334"/>
                  </a:lnTo>
                  <a:lnTo>
                    <a:pt x="2574" y="371"/>
                  </a:lnTo>
                  <a:lnTo>
                    <a:pt x="2622" y="408"/>
                  </a:lnTo>
                  <a:lnTo>
                    <a:pt x="2668" y="446"/>
                  </a:lnTo>
                  <a:lnTo>
                    <a:pt x="2710" y="484"/>
                  </a:lnTo>
                  <a:lnTo>
                    <a:pt x="2748" y="522"/>
                  </a:lnTo>
                  <a:lnTo>
                    <a:pt x="2782" y="558"/>
                  </a:lnTo>
                  <a:lnTo>
                    <a:pt x="2813" y="595"/>
                  </a:lnTo>
                  <a:lnTo>
                    <a:pt x="2840" y="630"/>
                  </a:lnTo>
                  <a:lnTo>
                    <a:pt x="2863" y="665"/>
                  </a:lnTo>
                  <a:lnTo>
                    <a:pt x="2882" y="699"/>
                  </a:lnTo>
                  <a:lnTo>
                    <a:pt x="2896" y="730"/>
                  </a:lnTo>
                  <a:lnTo>
                    <a:pt x="2921" y="792"/>
                  </a:lnTo>
                  <a:lnTo>
                    <a:pt x="2946" y="853"/>
                  </a:lnTo>
                  <a:lnTo>
                    <a:pt x="2973" y="911"/>
                  </a:lnTo>
                  <a:lnTo>
                    <a:pt x="3001" y="967"/>
                  </a:lnTo>
                  <a:lnTo>
                    <a:pt x="3027" y="1021"/>
                  </a:lnTo>
                  <a:lnTo>
                    <a:pt x="3055" y="1072"/>
                  </a:lnTo>
                  <a:lnTo>
                    <a:pt x="3082" y="1120"/>
                  </a:lnTo>
                  <a:lnTo>
                    <a:pt x="3107" y="1167"/>
                  </a:lnTo>
                  <a:lnTo>
                    <a:pt x="3131" y="1209"/>
                  </a:lnTo>
                  <a:lnTo>
                    <a:pt x="3154" y="1249"/>
                  </a:lnTo>
                  <a:lnTo>
                    <a:pt x="3174" y="1285"/>
                  </a:lnTo>
                  <a:lnTo>
                    <a:pt x="3193" y="1319"/>
                  </a:lnTo>
                  <a:lnTo>
                    <a:pt x="3208" y="1348"/>
                  </a:lnTo>
                  <a:lnTo>
                    <a:pt x="3220" y="1375"/>
                  </a:lnTo>
                  <a:lnTo>
                    <a:pt x="3229" y="1397"/>
                  </a:lnTo>
                  <a:lnTo>
                    <a:pt x="3234" y="1415"/>
                  </a:lnTo>
                  <a:lnTo>
                    <a:pt x="3235" y="1430"/>
                  </a:lnTo>
                  <a:lnTo>
                    <a:pt x="3231" y="1442"/>
                  </a:lnTo>
                  <a:lnTo>
                    <a:pt x="3222" y="1448"/>
                  </a:lnTo>
                  <a:lnTo>
                    <a:pt x="3208" y="1450"/>
                  </a:lnTo>
                  <a:lnTo>
                    <a:pt x="3181" y="1447"/>
                  </a:lnTo>
                  <a:lnTo>
                    <a:pt x="3153" y="1439"/>
                  </a:lnTo>
                  <a:lnTo>
                    <a:pt x="3129" y="1426"/>
                  </a:lnTo>
                  <a:lnTo>
                    <a:pt x="3106" y="1410"/>
                  </a:lnTo>
                  <a:lnTo>
                    <a:pt x="3084" y="1391"/>
                  </a:lnTo>
                  <a:lnTo>
                    <a:pt x="3067" y="1371"/>
                  </a:lnTo>
                  <a:lnTo>
                    <a:pt x="3050" y="1351"/>
                  </a:lnTo>
                  <a:lnTo>
                    <a:pt x="3036" y="1330"/>
                  </a:lnTo>
                  <a:lnTo>
                    <a:pt x="3024" y="1313"/>
                  </a:lnTo>
                  <a:lnTo>
                    <a:pt x="3015" y="1296"/>
                  </a:lnTo>
                  <a:lnTo>
                    <a:pt x="3008" y="1283"/>
                  </a:lnTo>
                  <a:lnTo>
                    <a:pt x="3005" y="1275"/>
                  </a:lnTo>
                  <a:lnTo>
                    <a:pt x="3003" y="1272"/>
                  </a:lnTo>
                  <a:lnTo>
                    <a:pt x="3005" y="1276"/>
                  </a:lnTo>
                  <a:lnTo>
                    <a:pt x="3007" y="1286"/>
                  </a:lnTo>
                  <a:lnTo>
                    <a:pt x="3012" y="1302"/>
                  </a:lnTo>
                  <a:lnTo>
                    <a:pt x="3019" y="1326"/>
                  </a:lnTo>
                  <a:lnTo>
                    <a:pt x="3026" y="1356"/>
                  </a:lnTo>
                  <a:lnTo>
                    <a:pt x="3035" y="1391"/>
                  </a:lnTo>
                  <a:lnTo>
                    <a:pt x="3044" y="1431"/>
                  </a:lnTo>
                  <a:lnTo>
                    <a:pt x="3053" y="1478"/>
                  </a:lnTo>
                  <a:lnTo>
                    <a:pt x="3060" y="1530"/>
                  </a:lnTo>
                  <a:lnTo>
                    <a:pt x="3068" y="1587"/>
                  </a:lnTo>
                  <a:lnTo>
                    <a:pt x="3074" y="1649"/>
                  </a:lnTo>
                  <a:lnTo>
                    <a:pt x="3078" y="1715"/>
                  </a:lnTo>
                  <a:lnTo>
                    <a:pt x="3081" y="1786"/>
                  </a:lnTo>
                  <a:lnTo>
                    <a:pt x="3082" y="1860"/>
                  </a:lnTo>
                  <a:lnTo>
                    <a:pt x="3079" y="1940"/>
                  </a:lnTo>
                  <a:lnTo>
                    <a:pt x="3074" y="2022"/>
                  </a:lnTo>
                  <a:lnTo>
                    <a:pt x="3065" y="2109"/>
                  </a:lnTo>
                  <a:lnTo>
                    <a:pt x="3055" y="2168"/>
                  </a:lnTo>
                  <a:lnTo>
                    <a:pt x="3043" y="2224"/>
                  </a:lnTo>
                  <a:lnTo>
                    <a:pt x="3025" y="2279"/>
                  </a:lnTo>
                  <a:lnTo>
                    <a:pt x="3005" y="2331"/>
                  </a:lnTo>
                  <a:lnTo>
                    <a:pt x="2982" y="2382"/>
                  </a:lnTo>
                  <a:lnTo>
                    <a:pt x="2955" y="2430"/>
                  </a:lnTo>
                  <a:lnTo>
                    <a:pt x="2927" y="2475"/>
                  </a:lnTo>
                  <a:lnTo>
                    <a:pt x="2898" y="2519"/>
                  </a:lnTo>
                  <a:lnTo>
                    <a:pt x="2868" y="2559"/>
                  </a:lnTo>
                  <a:lnTo>
                    <a:pt x="2836" y="2597"/>
                  </a:lnTo>
                  <a:lnTo>
                    <a:pt x="2805" y="2631"/>
                  </a:lnTo>
                  <a:lnTo>
                    <a:pt x="2772" y="2664"/>
                  </a:lnTo>
                  <a:lnTo>
                    <a:pt x="2741" y="2693"/>
                  </a:lnTo>
                  <a:lnTo>
                    <a:pt x="2711" y="2718"/>
                  </a:lnTo>
                  <a:lnTo>
                    <a:pt x="2681" y="2741"/>
                  </a:lnTo>
                  <a:lnTo>
                    <a:pt x="2654" y="2761"/>
                  </a:lnTo>
                  <a:lnTo>
                    <a:pt x="2629" y="2778"/>
                  </a:lnTo>
                  <a:lnTo>
                    <a:pt x="2606" y="2791"/>
                  </a:lnTo>
                  <a:lnTo>
                    <a:pt x="2586" y="2799"/>
                  </a:lnTo>
                  <a:lnTo>
                    <a:pt x="2569" y="2806"/>
                  </a:lnTo>
                  <a:lnTo>
                    <a:pt x="2557" y="2807"/>
                  </a:lnTo>
                  <a:lnTo>
                    <a:pt x="2548" y="2806"/>
                  </a:lnTo>
                  <a:lnTo>
                    <a:pt x="2544" y="2799"/>
                  </a:lnTo>
                  <a:lnTo>
                    <a:pt x="2545" y="2791"/>
                  </a:lnTo>
                  <a:lnTo>
                    <a:pt x="2552" y="2777"/>
                  </a:lnTo>
                  <a:lnTo>
                    <a:pt x="2574" y="2735"/>
                  </a:lnTo>
                  <a:lnTo>
                    <a:pt x="2593" y="2689"/>
                  </a:lnTo>
                  <a:lnTo>
                    <a:pt x="2607" y="2643"/>
                  </a:lnTo>
                  <a:lnTo>
                    <a:pt x="2619" y="2593"/>
                  </a:lnTo>
                  <a:lnTo>
                    <a:pt x="2627" y="2541"/>
                  </a:lnTo>
                  <a:lnTo>
                    <a:pt x="2633" y="2491"/>
                  </a:lnTo>
                  <a:lnTo>
                    <a:pt x="2635" y="2439"/>
                  </a:lnTo>
                  <a:lnTo>
                    <a:pt x="2636" y="2387"/>
                  </a:lnTo>
                  <a:lnTo>
                    <a:pt x="2635" y="2336"/>
                  </a:lnTo>
                  <a:lnTo>
                    <a:pt x="2633" y="2288"/>
                  </a:lnTo>
                  <a:lnTo>
                    <a:pt x="2629" y="2240"/>
                  </a:lnTo>
                  <a:lnTo>
                    <a:pt x="2624" y="2196"/>
                  </a:lnTo>
                  <a:lnTo>
                    <a:pt x="2619" y="2155"/>
                  </a:lnTo>
                  <a:lnTo>
                    <a:pt x="2614" y="2117"/>
                  </a:lnTo>
                  <a:lnTo>
                    <a:pt x="2607" y="2084"/>
                  </a:lnTo>
                  <a:lnTo>
                    <a:pt x="2602" y="2055"/>
                  </a:lnTo>
                  <a:lnTo>
                    <a:pt x="2598" y="2033"/>
                  </a:lnTo>
                  <a:lnTo>
                    <a:pt x="2595" y="2015"/>
                  </a:lnTo>
                  <a:lnTo>
                    <a:pt x="2592" y="2005"/>
                  </a:lnTo>
                  <a:lnTo>
                    <a:pt x="2591" y="2001"/>
                  </a:lnTo>
                  <a:lnTo>
                    <a:pt x="2588" y="2012"/>
                  </a:lnTo>
                  <a:lnTo>
                    <a:pt x="2582" y="2025"/>
                  </a:lnTo>
                  <a:lnTo>
                    <a:pt x="2574" y="2038"/>
                  </a:lnTo>
                  <a:lnTo>
                    <a:pt x="2565" y="2049"/>
                  </a:lnTo>
                  <a:lnTo>
                    <a:pt x="2557" y="2060"/>
                  </a:lnTo>
                  <a:lnTo>
                    <a:pt x="2546" y="2068"/>
                  </a:lnTo>
                  <a:lnTo>
                    <a:pt x="2535" y="2074"/>
                  </a:lnTo>
                  <a:lnTo>
                    <a:pt x="2525" y="2078"/>
                  </a:lnTo>
                  <a:lnTo>
                    <a:pt x="2516" y="2079"/>
                  </a:lnTo>
                  <a:lnTo>
                    <a:pt x="2508" y="2076"/>
                  </a:lnTo>
                  <a:lnTo>
                    <a:pt x="2502" y="2068"/>
                  </a:lnTo>
                  <a:lnTo>
                    <a:pt x="2497" y="2055"/>
                  </a:lnTo>
                  <a:lnTo>
                    <a:pt x="2495" y="2038"/>
                  </a:lnTo>
                  <a:lnTo>
                    <a:pt x="2491" y="1969"/>
                  </a:lnTo>
                  <a:lnTo>
                    <a:pt x="2483" y="1905"/>
                  </a:lnTo>
                  <a:lnTo>
                    <a:pt x="2472" y="1847"/>
                  </a:lnTo>
                  <a:lnTo>
                    <a:pt x="2458" y="1792"/>
                  </a:lnTo>
                  <a:lnTo>
                    <a:pt x="2441" y="1743"/>
                  </a:lnTo>
                  <a:lnTo>
                    <a:pt x="2424" y="1697"/>
                  </a:lnTo>
                  <a:lnTo>
                    <a:pt x="2403" y="1657"/>
                  </a:lnTo>
                  <a:lnTo>
                    <a:pt x="2383" y="1621"/>
                  </a:lnTo>
                  <a:lnTo>
                    <a:pt x="2362" y="1588"/>
                  </a:lnTo>
                  <a:lnTo>
                    <a:pt x="2341" y="1559"/>
                  </a:lnTo>
                  <a:lnTo>
                    <a:pt x="2320" y="1535"/>
                  </a:lnTo>
                  <a:lnTo>
                    <a:pt x="2300" y="1514"/>
                  </a:lnTo>
                  <a:lnTo>
                    <a:pt x="2281" y="1496"/>
                  </a:lnTo>
                  <a:lnTo>
                    <a:pt x="2263" y="1481"/>
                  </a:lnTo>
                  <a:lnTo>
                    <a:pt x="2249" y="1469"/>
                  </a:lnTo>
                  <a:lnTo>
                    <a:pt x="2236" y="1461"/>
                  </a:lnTo>
                  <a:lnTo>
                    <a:pt x="2226" y="1454"/>
                  </a:lnTo>
                  <a:lnTo>
                    <a:pt x="2220" y="1450"/>
                  </a:lnTo>
                  <a:lnTo>
                    <a:pt x="2219" y="1450"/>
                  </a:lnTo>
                  <a:lnTo>
                    <a:pt x="2220" y="1452"/>
                  </a:lnTo>
                  <a:lnTo>
                    <a:pt x="2222" y="1457"/>
                  </a:lnTo>
                  <a:lnTo>
                    <a:pt x="2228" y="1464"/>
                  </a:lnTo>
                  <a:lnTo>
                    <a:pt x="2233" y="1475"/>
                  </a:lnTo>
                  <a:lnTo>
                    <a:pt x="2238" y="1487"/>
                  </a:lnTo>
                  <a:lnTo>
                    <a:pt x="2243" y="1500"/>
                  </a:lnTo>
                  <a:lnTo>
                    <a:pt x="2246" y="1514"/>
                  </a:lnTo>
                  <a:lnTo>
                    <a:pt x="2249" y="1528"/>
                  </a:lnTo>
                  <a:lnTo>
                    <a:pt x="2250" y="1542"/>
                  </a:lnTo>
                  <a:lnTo>
                    <a:pt x="2248" y="1554"/>
                  </a:lnTo>
                  <a:lnTo>
                    <a:pt x="2243" y="1566"/>
                  </a:lnTo>
                  <a:lnTo>
                    <a:pt x="2234" y="1574"/>
                  </a:lnTo>
                  <a:lnTo>
                    <a:pt x="2221" y="1581"/>
                  </a:lnTo>
                  <a:lnTo>
                    <a:pt x="2203" y="1585"/>
                  </a:lnTo>
                  <a:lnTo>
                    <a:pt x="2179" y="1586"/>
                  </a:lnTo>
                  <a:lnTo>
                    <a:pt x="2107" y="1580"/>
                  </a:lnTo>
                  <a:lnTo>
                    <a:pt x="2038" y="1569"/>
                  </a:lnTo>
                  <a:lnTo>
                    <a:pt x="1972" y="1559"/>
                  </a:lnTo>
                  <a:lnTo>
                    <a:pt x="1910" y="1545"/>
                  </a:lnTo>
                  <a:lnTo>
                    <a:pt x="1852" y="1531"/>
                  </a:lnTo>
                  <a:lnTo>
                    <a:pt x="1798" y="1515"/>
                  </a:lnTo>
                  <a:lnTo>
                    <a:pt x="1748" y="1499"/>
                  </a:lnTo>
                  <a:lnTo>
                    <a:pt x="1704" y="1482"/>
                  </a:lnTo>
                  <a:lnTo>
                    <a:pt x="1663" y="1467"/>
                  </a:lnTo>
                  <a:lnTo>
                    <a:pt x="1628" y="1452"/>
                  </a:lnTo>
                  <a:lnTo>
                    <a:pt x="1596" y="1438"/>
                  </a:lnTo>
                  <a:lnTo>
                    <a:pt x="1571" y="1425"/>
                  </a:lnTo>
                  <a:lnTo>
                    <a:pt x="1550" y="1414"/>
                  </a:lnTo>
                  <a:lnTo>
                    <a:pt x="1536" y="1406"/>
                  </a:lnTo>
                  <a:lnTo>
                    <a:pt x="1528" y="1401"/>
                  </a:lnTo>
                  <a:lnTo>
                    <a:pt x="1524" y="1399"/>
                  </a:lnTo>
                  <a:lnTo>
                    <a:pt x="1525" y="1401"/>
                  </a:lnTo>
                  <a:lnTo>
                    <a:pt x="1529" y="1409"/>
                  </a:lnTo>
                  <a:lnTo>
                    <a:pt x="1533" y="1419"/>
                  </a:lnTo>
                  <a:lnTo>
                    <a:pt x="1539" y="1431"/>
                  </a:lnTo>
                  <a:lnTo>
                    <a:pt x="1545" y="1448"/>
                  </a:lnTo>
                  <a:lnTo>
                    <a:pt x="1550" y="1464"/>
                  </a:lnTo>
                  <a:lnTo>
                    <a:pt x="1557" y="1483"/>
                  </a:lnTo>
                  <a:lnTo>
                    <a:pt x="1562" y="1501"/>
                  </a:lnTo>
                  <a:lnTo>
                    <a:pt x="1564" y="1520"/>
                  </a:lnTo>
                  <a:lnTo>
                    <a:pt x="1566" y="1537"/>
                  </a:lnTo>
                  <a:lnTo>
                    <a:pt x="1564" y="1553"/>
                  </a:lnTo>
                  <a:lnTo>
                    <a:pt x="1559" y="1566"/>
                  </a:lnTo>
                  <a:lnTo>
                    <a:pt x="1552" y="1576"/>
                  </a:lnTo>
                  <a:lnTo>
                    <a:pt x="1540" y="1583"/>
                  </a:lnTo>
                  <a:lnTo>
                    <a:pt x="1524" y="1586"/>
                  </a:lnTo>
                  <a:lnTo>
                    <a:pt x="1472" y="1583"/>
                  </a:lnTo>
                  <a:lnTo>
                    <a:pt x="1420" y="1578"/>
                  </a:lnTo>
                  <a:lnTo>
                    <a:pt x="1368" y="1572"/>
                  </a:lnTo>
                  <a:lnTo>
                    <a:pt x="1319" y="1562"/>
                  </a:lnTo>
                  <a:lnTo>
                    <a:pt x="1269" y="1550"/>
                  </a:lnTo>
                  <a:lnTo>
                    <a:pt x="1223" y="1537"/>
                  </a:lnTo>
                  <a:lnTo>
                    <a:pt x="1177" y="1523"/>
                  </a:lnTo>
                  <a:lnTo>
                    <a:pt x="1134" y="1507"/>
                  </a:lnTo>
                  <a:lnTo>
                    <a:pt x="1092" y="1492"/>
                  </a:lnTo>
                  <a:lnTo>
                    <a:pt x="1056" y="1477"/>
                  </a:lnTo>
                  <a:lnTo>
                    <a:pt x="1020" y="1462"/>
                  </a:lnTo>
                  <a:lnTo>
                    <a:pt x="990" y="1448"/>
                  </a:lnTo>
                  <a:lnTo>
                    <a:pt x="963" y="1434"/>
                  </a:lnTo>
                  <a:lnTo>
                    <a:pt x="940" y="1423"/>
                  </a:lnTo>
                  <a:lnTo>
                    <a:pt x="921" y="1413"/>
                  </a:lnTo>
                  <a:lnTo>
                    <a:pt x="907" y="1405"/>
                  </a:lnTo>
                  <a:lnTo>
                    <a:pt x="900" y="1401"/>
                  </a:lnTo>
                  <a:lnTo>
                    <a:pt x="897" y="1399"/>
                  </a:lnTo>
                  <a:lnTo>
                    <a:pt x="895" y="1402"/>
                  </a:lnTo>
                  <a:lnTo>
                    <a:pt x="891" y="1413"/>
                  </a:lnTo>
                  <a:lnTo>
                    <a:pt x="883" y="1428"/>
                  </a:lnTo>
                  <a:lnTo>
                    <a:pt x="875" y="1448"/>
                  </a:lnTo>
                  <a:lnTo>
                    <a:pt x="864" y="1473"/>
                  </a:lnTo>
                  <a:lnTo>
                    <a:pt x="852" y="1504"/>
                  </a:lnTo>
                  <a:lnTo>
                    <a:pt x="839" y="1538"/>
                  </a:lnTo>
                  <a:lnTo>
                    <a:pt x="825" y="1574"/>
                  </a:lnTo>
                  <a:lnTo>
                    <a:pt x="811" y="1616"/>
                  </a:lnTo>
                  <a:lnTo>
                    <a:pt x="799" y="1659"/>
                  </a:lnTo>
                  <a:lnTo>
                    <a:pt x="786" y="1705"/>
                  </a:lnTo>
                  <a:lnTo>
                    <a:pt x="773" y="1752"/>
                  </a:lnTo>
                  <a:lnTo>
                    <a:pt x="763" y="1801"/>
                  </a:lnTo>
                  <a:lnTo>
                    <a:pt x="754" y="1850"/>
                  </a:lnTo>
                  <a:lnTo>
                    <a:pt x="748" y="1901"/>
                  </a:lnTo>
                  <a:lnTo>
                    <a:pt x="744" y="1950"/>
                  </a:lnTo>
                  <a:lnTo>
                    <a:pt x="744" y="2001"/>
                  </a:lnTo>
                  <a:lnTo>
                    <a:pt x="743" y="2019"/>
                  </a:lnTo>
                  <a:lnTo>
                    <a:pt x="739" y="2031"/>
                  </a:lnTo>
                  <a:lnTo>
                    <a:pt x="733" y="2039"/>
                  </a:lnTo>
                  <a:lnTo>
                    <a:pt x="724" y="2041"/>
                  </a:lnTo>
                  <a:lnTo>
                    <a:pt x="715" y="2039"/>
                  </a:lnTo>
                  <a:lnTo>
                    <a:pt x="705" y="2034"/>
                  </a:lnTo>
                  <a:lnTo>
                    <a:pt x="694" y="2025"/>
                  </a:lnTo>
                  <a:lnTo>
                    <a:pt x="683" y="2012"/>
                  </a:lnTo>
                  <a:lnTo>
                    <a:pt x="673" y="1998"/>
                  </a:lnTo>
                  <a:lnTo>
                    <a:pt x="663" y="1983"/>
                  </a:lnTo>
                  <a:lnTo>
                    <a:pt x="656" y="1967"/>
                  </a:lnTo>
                  <a:lnTo>
                    <a:pt x="649" y="1949"/>
                  </a:lnTo>
                  <a:lnTo>
                    <a:pt x="645" y="1933"/>
                  </a:lnTo>
                  <a:lnTo>
                    <a:pt x="643" y="1915"/>
                  </a:lnTo>
                  <a:lnTo>
                    <a:pt x="643" y="1920"/>
                  </a:lnTo>
                  <a:lnTo>
                    <a:pt x="640" y="1931"/>
                  </a:lnTo>
                  <a:lnTo>
                    <a:pt x="638" y="1949"/>
                  </a:lnTo>
                  <a:lnTo>
                    <a:pt x="634" y="1974"/>
                  </a:lnTo>
                  <a:lnTo>
                    <a:pt x="630" y="2005"/>
                  </a:lnTo>
                  <a:lnTo>
                    <a:pt x="626" y="2040"/>
                  </a:lnTo>
                  <a:lnTo>
                    <a:pt x="621" y="2081"/>
                  </a:lnTo>
                  <a:lnTo>
                    <a:pt x="618" y="2125"/>
                  </a:lnTo>
                  <a:lnTo>
                    <a:pt x="615" y="2173"/>
                  </a:lnTo>
                  <a:lnTo>
                    <a:pt x="613" y="2225"/>
                  </a:lnTo>
                  <a:lnTo>
                    <a:pt x="613" y="2278"/>
                  </a:lnTo>
                  <a:lnTo>
                    <a:pt x="613" y="2332"/>
                  </a:lnTo>
                  <a:lnTo>
                    <a:pt x="615" y="2388"/>
                  </a:lnTo>
                  <a:lnTo>
                    <a:pt x="619" y="2445"/>
                  </a:lnTo>
                  <a:lnTo>
                    <a:pt x="625" y="2502"/>
                  </a:lnTo>
                  <a:lnTo>
                    <a:pt x="634" y="2558"/>
                  </a:lnTo>
                  <a:lnTo>
                    <a:pt x="647" y="2612"/>
                  </a:lnTo>
                  <a:lnTo>
                    <a:pt x="661" y="2665"/>
                  </a:lnTo>
                  <a:lnTo>
                    <a:pt x="680" y="2716"/>
                  </a:lnTo>
                  <a:lnTo>
                    <a:pt x="701" y="2763"/>
                  </a:lnTo>
                  <a:lnTo>
                    <a:pt x="726" y="2807"/>
                  </a:lnTo>
                  <a:lnTo>
                    <a:pt x="734" y="2821"/>
                  </a:lnTo>
                  <a:lnTo>
                    <a:pt x="737" y="2831"/>
                  </a:lnTo>
                  <a:lnTo>
                    <a:pt x="734" y="2836"/>
                  </a:lnTo>
                  <a:lnTo>
                    <a:pt x="726" y="2839"/>
                  </a:lnTo>
                  <a:lnTo>
                    <a:pt x="715" y="2837"/>
                  </a:lnTo>
                  <a:lnTo>
                    <a:pt x="701" y="2832"/>
                  </a:lnTo>
                  <a:lnTo>
                    <a:pt x="682" y="2823"/>
                  </a:lnTo>
                  <a:lnTo>
                    <a:pt x="661" y="2812"/>
                  </a:lnTo>
                  <a:lnTo>
                    <a:pt x="637" y="2797"/>
                  </a:lnTo>
                  <a:lnTo>
                    <a:pt x="611" y="2779"/>
                  </a:lnTo>
                  <a:lnTo>
                    <a:pt x="583" y="2758"/>
                  </a:lnTo>
                  <a:lnTo>
                    <a:pt x="554" y="2734"/>
                  </a:lnTo>
                  <a:lnTo>
                    <a:pt x="524" y="2707"/>
                  </a:lnTo>
                  <a:lnTo>
                    <a:pt x="494" y="2677"/>
                  </a:lnTo>
                  <a:lnTo>
                    <a:pt x="462" y="2645"/>
                  </a:lnTo>
                  <a:lnTo>
                    <a:pt x="430" y="2611"/>
                  </a:lnTo>
                  <a:lnTo>
                    <a:pt x="400" y="2574"/>
                  </a:lnTo>
                  <a:lnTo>
                    <a:pt x="371" y="2535"/>
                  </a:lnTo>
                  <a:lnTo>
                    <a:pt x="342" y="2493"/>
                  </a:lnTo>
                  <a:lnTo>
                    <a:pt x="315" y="2450"/>
                  </a:lnTo>
                  <a:lnTo>
                    <a:pt x="291" y="2405"/>
                  </a:lnTo>
                  <a:lnTo>
                    <a:pt x="268" y="2358"/>
                  </a:lnTo>
                  <a:lnTo>
                    <a:pt x="249" y="2308"/>
                  </a:lnTo>
                  <a:lnTo>
                    <a:pt x="233" y="2258"/>
                  </a:lnTo>
                  <a:lnTo>
                    <a:pt x="220" y="2206"/>
                  </a:lnTo>
                  <a:lnTo>
                    <a:pt x="203" y="2107"/>
                  </a:lnTo>
                  <a:lnTo>
                    <a:pt x="187" y="2011"/>
                  </a:lnTo>
                  <a:lnTo>
                    <a:pt x="177" y="1917"/>
                  </a:lnTo>
                  <a:lnTo>
                    <a:pt x="170" y="1826"/>
                  </a:lnTo>
                  <a:lnTo>
                    <a:pt x="166" y="1739"/>
                  </a:lnTo>
                  <a:lnTo>
                    <a:pt x="163" y="1654"/>
                  </a:lnTo>
                  <a:lnTo>
                    <a:pt x="163" y="1573"/>
                  </a:lnTo>
                  <a:lnTo>
                    <a:pt x="166" y="1496"/>
                  </a:lnTo>
                  <a:lnTo>
                    <a:pt x="168" y="1423"/>
                  </a:lnTo>
                  <a:lnTo>
                    <a:pt x="173" y="1353"/>
                  </a:lnTo>
                  <a:lnTo>
                    <a:pt x="178" y="1287"/>
                  </a:lnTo>
                  <a:lnTo>
                    <a:pt x="184" y="1225"/>
                  </a:lnTo>
                  <a:lnTo>
                    <a:pt x="189" y="1170"/>
                  </a:lnTo>
                  <a:lnTo>
                    <a:pt x="194" y="1116"/>
                  </a:lnTo>
                  <a:lnTo>
                    <a:pt x="197" y="1070"/>
                  </a:lnTo>
                  <a:lnTo>
                    <a:pt x="201" y="1028"/>
                  </a:lnTo>
                  <a:lnTo>
                    <a:pt x="203" y="991"/>
                  </a:lnTo>
                  <a:lnTo>
                    <a:pt x="203" y="959"/>
                  </a:lnTo>
                  <a:lnTo>
                    <a:pt x="200" y="934"/>
                  </a:lnTo>
                  <a:lnTo>
                    <a:pt x="195" y="914"/>
                  </a:lnTo>
                  <a:lnTo>
                    <a:pt x="186" y="900"/>
                  </a:lnTo>
                  <a:lnTo>
                    <a:pt x="170" y="885"/>
                  </a:lnTo>
                  <a:lnTo>
                    <a:pt x="153" y="876"/>
                  </a:lnTo>
                  <a:lnTo>
                    <a:pt x="134" y="871"/>
                  </a:lnTo>
                  <a:lnTo>
                    <a:pt x="116" y="870"/>
                  </a:lnTo>
                  <a:lnTo>
                    <a:pt x="97" y="871"/>
                  </a:lnTo>
                  <a:lnTo>
                    <a:pt x="80" y="875"/>
                  </a:lnTo>
                  <a:lnTo>
                    <a:pt x="62" y="878"/>
                  </a:lnTo>
                  <a:lnTo>
                    <a:pt x="47" y="882"/>
                  </a:lnTo>
                  <a:lnTo>
                    <a:pt x="33" y="885"/>
                  </a:lnTo>
                  <a:lnTo>
                    <a:pt x="20" y="885"/>
                  </a:lnTo>
                  <a:lnTo>
                    <a:pt x="10" y="884"/>
                  </a:lnTo>
                  <a:lnTo>
                    <a:pt x="4" y="877"/>
                  </a:lnTo>
                  <a:lnTo>
                    <a:pt x="0" y="866"/>
                  </a:lnTo>
                  <a:lnTo>
                    <a:pt x="1" y="851"/>
                  </a:lnTo>
                  <a:lnTo>
                    <a:pt x="10" y="833"/>
                  </a:lnTo>
                  <a:lnTo>
                    <a:pt x="25" y="815"/>
                  </a:lnTo>
                  <a:lnTo>
                    <a:pt x="46" y="796"/>
                  </a:lnTo>
                  <a:lnTo>
                    <a:pt x="70" y="776"/>
                  </a:lnTo>
                  <a:lnTo>
                    <a:pt x="96" y="756"/>
                  </a:lnTo>
                  <a:lnTo>
                    <a:pt x="125" y="734"/>
                  </a:lnTo>
                  <a:lnTo>
                    <a:pt x="154" y="713"/>
                  </a:lnTo>
                  <a:lnTo>
                    <a:pt x="184" y="690"/>
                  </a:lnTo>
                  <a:lnTo>
                    <a:pt x="211" y="667"/>
                  </a:lnTo>
                  <a:lnTo>
                    <a:pt x="237" y="643"/>
                  </a:lnTo>
                  <a:lnTo>
                    <a:pt x="259" y="620"/>
                  </a:lnTo>
                  <a:lnTo>
                    <a:pt x="273" y="601"/>
                  </a:lnTo>
                  <a:lnTo>
                    <a:pt x="285" y="580"/>
                  </a:lnTo>
                  <a:lnTo>
                    <a:pt x="295" y="556"/>
                  </a:lnTo>
                  <a:lnTo>
                    <a:pt x="304" y="529"/>
                  </a:lnTo>
                  <a:lnTo>
                    <a:pt x="310" y="501"/>
                  </a:lnTo>
                  <a:lnTo>
                    <a:pt x="318" y="474"/>
                  </a:lnTo>
                  <a:lnTo>
                    <a:pt x="323" y="446"/>
                  </a:lnTo>
                  <a:lnTo>
                    <a:pt x="328" y="419"/>
                  </a:lnTo>
                  <a:lnTo>
                    <a:pt x="334" y="393"/>
                  </a:lnTo>
                  <a:lnTo>
                    <a:pt x="339" y="370"/>
                  </a:lnTo>
                  <a:lnTo>
                    <a:pt x="344" y="348"/>
                  </a:lnTo>
                  <a:lnTo>
                    <a:pt x="351" y="332"/>
                  </a:lnTo>
                  <a:lnTo>
                    <a:pt x="358" y="319"/>
                  </a:lnTo>
                  <a:lnTo>
                    <a:pt x="366" y="310"/>
                  </a:lnTo>
                  <a:lnTo>
                    <a:pt x="375" y="309"/>
                  </a:lnTo>
                  <a:lnTo>
                    <a:pt x="386" y="313"/>
                  </a:lnTo>
                  <a:lnTo>
                    <a:pt x="397" y="324"/>
                  </a:lnTo>
                  <a:lnTo>
                    <a:pt x="413" y="346"/>
                  </a:lnTo>
                  <a:lnTo>
                    <a:pt x="423" y="370"/>
                  </a:lnTo>
                  <a:lnTo>
                    <a:pt x="429" y="396"/>
                  </a:lnTo>
                  <a:lnTo>
                    <a:pt x="432" y="424"/>
                  </a:lnTo>
                  <a:lnTo>
                    <a:pt x="432" y="453"/>
                  </a:lnTo>
                  <a:lnTo>
                    <a:pt x="429" y="481"/>
                  </a:lnTo>
                  <a:lnTo>
                    <a:pt x="424" y="509"/>
                  </a:lnTo>
                  <a:lnTo>
                    <a:pt x="419" y="534"/>
                  </a:lnTo>
                  <a:lnTo>
                    <a:pt x="413" y="557"/>
                  </a:lnTo>
                  <a:lnTo>
                    <a:pt x="408" y="576"/>
                  </a:lnTo>
                  <a:lnTo>
                    <a:pt x="402" y="590"/>
                  </a:lnTo>
                  <a:lnTo>
                    <a:pt x="399" y="600"/>
                  </a:lnTo>
                  <a:lnTo>
                    <a:pt x="397" y="604"/>
                  </a:lnTo>
                  <a:lnTo>
                    <a:pt x="463" y="518"/>
                  </a:lnTo>
                  <a:lnTo>
                    <a:pt x="530" y="441"/>
                  </a:lnTo>
                  <a:lnTo>
                    <a:pt x="600" y="371"/>
                  </a:lnTo>
                  <a:lnTo>
                    <a:pt x="671" y="308"/>
                  </a:lnTo>
                  <a:lnTo>
                    <a:pt x="743" y="251"/>
                  </a:lnTo>
                  <a:lnTo>
                    <a:pt x="815" y="200"/>
                  </a:lnTo>
                  <a:lnTo>
                    <a:pt x="890" y="156"/>
                  </a:lnTo>
                  <a:lnTo>
                    <a:pt x="966" y="118"/>
                  </a:lnTo>
                  <a:lnTo>
                    <a:pt x="1042" y="85"/>
                  </a:lnTo>
                  <a:lnTo>
                    <a:pt x="1118" y="58"/>
                  </a:lnTo>
                  <a:lnTo>
                    <a:pt x="1195" y="37"/>
                  </a:lnTo>
                  <a:lnTo>
                    <a:pt x="1272" y="21"/>
                  </a:lnTo>
                  <a:lnTo>
                    <a:pt x="1349" y="9"/>
                  </a:lnTo>
                  <a:lnTo>
                    <a:pt x="1426" y="3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79"/>
            <p:cNvSpPr>
              <a:spLocks/>
            </p:cNvSpPr>
            <p:nvPr/>
          </p:nvSpPr>
          <p:spPr bwMode="auto">
            <a:xfrm>
              <a:off x="1034" y="2110"/>
              <a:ext cx="158" cy="232"/>
            </a:xfrm>
            <a:custGeom>
              <a:avLst/>
              <a:gdLst>
                <a:gd name="T0" fmla="*/ 261 w 472"/>
                <a:gd name="T1" fmla="*/ 0 h 697"/>
                <a:gd name="T2" fmla="*/ 472 w 472"/>
                <a:gd name="T3" fmla="*/ 341 h 697"/>
                <a:gd name="T4" fmla="*/ 472 w 472"/>
                <a:gd name="T5" fmla="*/ 697 h 697"/>
                <a:gd name="T6" fmla="*/ 0 w 472"/>
                <a:gd name="T7" fmla="*/ 52 h 697"/>
                <a:gd name="T8" fmla="*/ 86 w 472"/>
                <a:gd name="T9" fmla="*/ 31 h 697"/>
                <a:gd name="T10" fmla="*/ 174 w 472"/>
                <a:gd name="T11" fmla="*/ 14 h 697"/>
                <a:gd name="T12" fmla="*/ 261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61" y="0"/>
                  </a:moveTo>
                  <a:lnTo>
                    <a:pt x="472" y="341"/>
                  </a:lnTo>
                  <a:lnTo>
                    <a:pt x="472" y="697"/>
                  </a:lnTo>
                  <a:lnTo>
                    <a:pt x="0" y="52"/>
                  </a:lnTo>
                  <a:lnTo>
                    <a:pt x="86" y="31"/>
                  </a:lnTo>
                  <a:lnTo>
                    <a:pt x="174" y="1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80"/>
            <p:cNvSpPr>
              <a:spLocks/>
            </p:cNvSpPr>
            <p:nvPr/>
          </p:nvSpPr>
          <p:spPr bwMode="auto">
            <a:xfrm>
              <a:off x="1192" y="2110"/>
              <a:ext cx="157" cy="232"/>
            </a:xfrm>
            <a:custGeom>
              <a:avLst/>
              <a:gdLst>
                <a:gd name="T0" fmla="*/ 212 w 472"/>
                <a:gd name="T1" fmla="*/ 0 h 697"/>
                <a:gd name="T2" fmla="*/ 299 w 472"/>
                <a:gd name="T3" fmla="*/ 14 h 697"/>
                <a:gd name="T4" fmla="*/ 386 w 472"/>
                <a:gd name="T5" fmla="*/ 31 h 697"/>
                <a:gd name="T6" fmla="*/ 472 w 472"/>
                <a:gd name="T7" fmla="*/ 52 h 697"/>
                <a:gd name="T8" fmla="*/ 0 w 472"/>
                <a:gd name="T9" fmla="*/ 697 h 697"/>
                <a:gd name="T10" fmla="*/ 0 w 472"/>
                <a:gd name="T11" fmla="*/ 341 h 697"/>
                <a:gd name="T12" fmla="*/ 212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12" y="0"/>
                  </a:moveTo>
                  <a:lnTo>
                    <a:pt x="299" y="14"/>
                  </a:lnTo>
                  <a:lnTo>
                    <a:pt x="386" y="31"/>
                  </a:lnTo>
                  <a:lnTo>
                    <a:pt x="472" y="52"/>
                  </a:lnTo>
                  <a:lnTo>
                    <a:pt x="0" y="697"/>
                  </a:lnTo>
                  <a:lnTo>
                    <a:pt x="0" y="34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81"/>
            <p:cNvSpPr>
              <a:spLocks/>
            </p:cNvSpPr>
            <p:nvPr/>
          </p:nvSpPr>
          <p:spPr bwMode="auto">
            <a:xfrm>
              <a:off x="1098" y="2097"/>
              <a:ext cx="188" cy="161"/>
            </a:xfrm>
            <a:custGeom>
              <a:avLst/>
              <a:gdLst>
                <a:gd name="T0" fmla="*/ 252 w 565"/>
                <a:gd name="T1" fmla="*/ 0 h 483"/>
                <a:gd name="T2" fmla="*/ 298 w 565"/>
                <a:gd name="T3" fmla="*/ 1 h 483"/>
                <a:gd name="T4" fmla="*/ 342 w 565"/>
                <a:gd name="T5" fmla="*/ 4 h 483"/>
                <a:gd name="T6" fmla="*/ 384 w 565"/>
                <a:gd name="T7" fmla="*/ 8 h 483"/>
                <a:gd name="T8" fmla="*/ 423 w 565"/>
                <a:gd name="T9" fmla="*/ 13 h 483"/>
                <a:gd name="T10" fmla="*/ 457 w 565"/>
                <a:gd name="T11" fmla="*/ 19 h 483"/>
                <a:gd name="T12" fmla="*/ 489 w 565"/>
                <a:gd name="T13" fmla="*/ 27 h 483"/>
                <a:gd name="T14" fmla="*/ 514 w 565"/>
                <a:gd name="T15" fmla="*/ 33 h 483"/>
                <a:gd name="T16" fmla="*/ 536 w 565"/>
                <a:gd name="T17" fmla="*/ 38 h 483"/>
                <a:gd name="T18" fmla="*/ 552 w 565"/>
                <a:gd name="T19" fmla="*/ 43 h 483"/>
                <a:gd name="T20" fmla="*/ 561 w 565"/>
                <a:gd name="T21" fmla="*/ 47 h 483"/>
                <a:gd name="T22" fmla="*/ 565 w 565"/>
                <a:gd name="T23" fmla="*/ 47 h 483"/>
                <a:gd name="T24" fmla="*/ 282 w 565"/>
                <a:gd name="T25" fmla="*/ 483 h 483"/>
                <a:gd name="T26" fmla="*/ 0 w 565"/>
                <a:gd name="T27" fmla="*/ 48 h 483"/>
                <a:gd name="T28" fmla="*/ 51 w 565"/>
                <a:gd name="T29" fmla="*/ 30 h 483"/>
                <a:gd name="T30" fmla="*/ 103 w 565"/>
                <a:gd name="T31" fmla="*/ 16 h 483"/>
                <a:gd name="T32" fmla="*/ 153 w 565"/>
                <a:gd name="T33" fmla="*/ 8 h 483"/>
                <a:gd name="T34" fmla="*/ 203 w 565"/>
                <a:gd name="T35" fmla="*/ 3 h 483"/>
                <a:gd name="T36" fmla="*/ 252 w 565"/>
                <a:gd name="T3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5" h="483">
                  <a:moveTo>
                    <a:pt x="252" y="0"/>
                  </a:moveTo>
                  <a:lnTo>
                    <a:pt x="298" y="1"/>
                  </a:lnTo>
                  <a:lnTo>
                    <a:pt x="342" y="4"/>
                  </a:lnTo>
                  <a:lnTo>
                    <a:pt x="384" y="8"/>
                  </a:lnTo>
                  <a:lnTo>
                    <a:pt x="423" y="13"/>
                  </a:lnTo>
                  <a:lnTo>
                    <a:pt x="457" y="19"/>
                  </a:lnTo>
                  <a:lnTo>
                    <a:pt x="489" y="27"/>
                  </a:lnTo>
                  <a:lnTo>
                    <a:pt x="514" y="33"/>
                  </a:lnTo>
                  <a:lnTo>
                    <a:pt x="536" y="38"/>
                  </a:lnTo>
                  <a:lnTo>
                    <a:pt x="552" y="43"/>
                  </a:lnTo>
                  <a:lnTo>
                    <a:pt x="561" y="47"/>
                  </a:lnTo>
                  <a:lnTo>
                    <a:pt x="565" y="47"/>
                  </a:lnTo>
                  <a:lnTo>
                    <a:pt x="282" y="483"/>
                  </a:lnTo>
                  <a:lnTo>
                    <a:pt x="0" y="48"/>
                  </a:lnTo>
                  <a:lnTo>
                    <a:pt x="51" y="30"/>
                  </a:lnTo>
                  <a:lnTo>
                    <a:pt x="103" y="16"/>
                  </a:lnTo>
                  <a:lnTo>
                    <a:pt x="153" y="8"/>
                  </a:lnTo>
                  <a:lnTo>
                    <a:pt x="203" y="3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4654629" y="3778163"/>
            <a:ext cx="1296000" cy="372052"/>
            <a:chOff x="1635164" y="2479457"/>
            <a:chExt cx="1323935" cy="372052"/>
          </a:xfrm>
        </p:grpSpPr>
        <p:sp>
          <p:nvSpPr>
            <p:cNvPr id="105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67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106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ect">
              <a:avLst/>
            </a:prstGeom>
            <a:solidFill>
              <a:srgbClr val="7670AE">
                <a:alpha val="7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6174958" y="3780996"/>
            <a:ext cx="1296000" cy="372052"/>
            <a:chOff x="1635164" y="2479457"/>
            <a:chExt cx="1323935" cy="372052"/>
          </a:xfrm>
        </p:grpSpPr>
        <p:sp>
          <p:nvSpPr>
            <p:cNvPr id="108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67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109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4658004" y="4439607"/>
            <a:ext cx="1296000" cy="1296000"/>
            <a:chOff x="2547739" y="4231535"/>
            <a:chExt cx="1296000" cy="1296000"/>
          </a:xfrm>
        </p:grpSpPr>
        <p:sp>
          <p:nvSpPr>
            <p:cNvPr id="111" name="직사각형 110"/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b="1" dirty="0">
                <a:solidFill>
                  <a:srgbClr val="4F8DC5"/>
                </a:solidFill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6178333" y="4442440"/>
            <a:ext cx="1296000" cy="1296000"/>
            <a:chOff x="2547739" y="4231535"/>
            <a:chExt cx="1296000" cy="1296000"/>
          </a:xfrm>
        </p:grpSpPr>
        <p:sp>
          <p:nvSpPr>
            <p:cNvPr id="114" name="직사각형 113"/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srgbClr val="7670AE"/>
                  </a:solidFill>
                </a:rPr>
                <a:t>v</a:t>
              </a:r>
            </a:p>
          </p:txBody>
        </p:sp>
      </p:grpSp>
      <p:pic>
        <p:nvPicPr>
          <p:cNvPr id="116" name="그림 1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174" y="4777585"/>
            <a:ext cx="965629" cy="965629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11" y="4690408"/>
            <a:ext cx="751163" cy="1045199"/>
          </a:xfrm>
          <a:prstGeom prst="rect">
            <a:avLst/>
          </a:prstGeom>
        </p:spPr>
      </p:pic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843636" y="1720307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843636" y="4560868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574108" y="1721991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574108" y="4562552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806994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5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62" name="차트 61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/>
        </p:nvGraphicFramePr>
        <p:xfrm>
          <a:off x="416945" y="1654631"/>
          <a:ext cx="10254865" cy="412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3" name="타원 62"/>
          <p:cNvSpPr/>
          <p:nvPr/>
        </p:nvSpPr>
        <p:spPr>
          <a:xfrm>
            <a:off x="10391858" y="4998360"/>
            <a:ext cx="157437" cy="157437"/>
          </a:xfrm>
          <a:prstGeom prst="ellipse">
            <a:avLst/>
          </a:prstGeom>
          <a:noFill/>
          <a:ln w="28575">
            <a:solidFill>
              <a:srgbClr val="7670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578296" y="4935889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0362857" y="4098474"/>
            <a:ext cx="157437" cy="157437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549295" y="4036003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71132" y="2463802"/>
            <a:ext cx="1001487" cy="393700"/>
          </a:xfrm>
          <a:prstGeom prst="rect">
            <a:avLst/>
          </a:prstGeom>
          <a:solidFill>
            <a:srgbClr val="F0EEF1"/>
          </a:solidFill>
          <a:ln>
            <a:noFill/>
          </a:ln>
          <a:effectLst>
            <a:outerShdw dist="25400" dir="10800000" algn="r" rotWithShape="0">
              <a:srgbClr val="7670A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56927" y="2384295"/>
            <a:ext cx="2593010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57766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606225" y="1860770"/>
            <a:ext cx="5054021" cy="3339880"/>
            <a:chOff x="2936200" y="1644970"/>
            <a:chExt cx="6733879" cy="3780937"/>
          </a:xfrm>
        </p:grpSpPr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D5CD7D86-0D34-4B33-B97C-B8374F81E7BF}"/>
                </a:ext>
              </a:extLst>
            </p:cNvPr>
            <p:cNvSpPr/>
            <p:nvPr/>
          </p:nvSpPr>
          <p:spPr>
            <a:xfrm>
              <a:off x="4659193" y="1665274"/>
              <a:ext cx="3807589" cy="869630"/>
            </a:xfrm>
            <a:custGeom>
              <a:avLst/>
              <a:gdLst>
                <a:gd name="connsiteX0" fmla="*/ 119025 w 3906131"/>
                <a:gd name="connsiteY0" fmla="*/ 0 h 892136"/>
                <a:gd name="connsiteX1" fmla="*/ 2215743 w 3906131"/>
                <a:gd name="connsiteY1" fmla="*/ 0 h 892136"/>
                <a:gd name="connsiteX2" fmla="*/ 2228231 w 3906131"/>
                <a:gd name="connsiteY2" fmla="*/ 2521 h 892136"/>
                <a:gd name="connsiteX3" fmla="*/ 2233630 w 3906131"/>
                <a:gd name="connsiteY3" fmla="*/ 2004 h 892136"/>
                <a:gd name="connsiteX4" fmla="*/ 2389232 w 3906131"/>
                <a:gd name="connsiteY4" fmla="*/ 66456 h 892136"/>
                <a:gd name="connsiteX5" fmla="*/ 2654502 w 3906131"/>
                <a:gd name="connsiteY5" fmla="*/ 331724 h 892136"/>
                <a:gd name="connsiteX6" fmla="*/ 2657264 w 3906131"/>
                <a:gd name="connsiteY6" fmla="*/ 331724 h 892136"/>
                <a:gd name="connsiteX7" fmla="*/ 2665118 w 3906131"/>
                <a:gd name="connsiteY7" fmla="*/ 343373 h 892136"/>
                <a:gd name="connsiteX8" fmla="*/ 2809196 w 3906131"/>
                <a:gd name="connsiteY8" fmla="*/ 403052 h 892136"/>
                <a:gd name="connsiteX9" fmla="*/ 3906131 w 3906131"/>
                <a:gd name="connsiteY9" fmla="*/ 403052 h 892136"/>
                <a:gd name="connsiteX10" fmla="*/ 3906131 w 3906131"/>
                <a:gd name="connsiteY10" fmla="*/ 892136 h 892136"/>
                <a:gd name="connsiteX11" fmla="*/ 0 w 3906131"/>
                <a:gd name="connsiteY11" fmla="*/ 892136 h 892136"/>
                <a:gd name="connsiteX12" fmla="*/ 0 w 3906131"/>
                <a:gd name="connsiteY12" fmla="*/ 331724 h 892136"/>
                <a:gd name="connsiteX13" fmla="*/ 0 w 3906131"/>
                <a:gd name="connsiteY13" fmla="*/ 119025 h 892136"/>
                <a:gd name="connsiteX14" fmla="*/ 119025 w 3906131"/>
                <a:gd name="connsiteY14" fmla="*/ 0 h 892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6131" h="892136">
                  <a:moveTo>
                    <a:pt x="119025" y="0"/>
                  </a:moveTo>
                  <a:lnTo>
                    <a:pt x="2215743" y="0"/>
                  </a:lnTo>
                  <a:lnTo>
                    <a:pt x="2228231" y="2521"/>
                  </a:lnTo>
                  <a:lnTo>
                    <a:pt x="2233630" y="2004"/>
                  </a:lnTo>
                  <a:cubicBezTo>
                    <a:pt x="2289948" y="2004"/>
                    <a:pt x="2346264" y="23488"/>
                    <a:pt x="2389232" y="66456"/>
                  </a:cubicBezTo>
                  <a:lnTo>
                    <a:pt x="2654502" y="331724"/>
                  </a:lnTo>
                  <a:lnTo>
                    <a:pt x="2657264" y="331724"/>
                  </a:lnTo>
                  <a:lnTo>
                    <a:pt x="2665118" y="343373"/>
                  </a:lnTo>
                  <a:cubicBezTo>
                    <a:pt x="2701991" y="380246"/>
                    <a:pt x="2752929" y="403052"/>
                    <a:pt x="2809196" y="403052"/>
                  </a:cubicBezTo>
                  <a:lnTo>
                    <a:pt x="3906131" y="403052"/>
                  </a:lnTo>
                  <a:lnTo>
                    <a:pt x="3906131" y="892136"/>
                  </a:lnTo>
                  <a:lnTo>
                    <a:pt x="0" y="892136"/>
                  </a:lnTo>
                  <a:lnTo>
                    <a:pt x="0" y="331724"/>
                  </a:lnTo>
                  <a:lnTo>
                    <a:pt x="0" y="119025"/>
                  </a:lnTo>
                  <a:cubicBezTo>
                    <a:pt x="0" y="53289"/>
                    <a:pt x="53289" y="0"/>
                    <a:pt x="119025" y="0"/>
                  </a:cubicBezTo>
                  <a:close/>
                </a:path>
              </a:pathLst>
            </a:custGeom>
            <a:solidFill>
              <a:srgbClr val="7670AE"/>
            </a:solidFill>
            <a:ln>
              <a:noFill/>
            </a:ln>
            <a:effectLst>
              <a:outerShdw blurRad="215900" dist="38100" algn="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rIns="360000" rtlCol="0" anchor="t">
              <a:noAutofit/>
            </a:bodyPr>
            <a:lstStyle/>
            <a:p>
              <a:pPr algn="ctr">
                <a:defRPr/>
              </a:pP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sp>
          <p:nvSpPr>
            <p:cNvPr id="36" name="자유형 35">
              <a:extLst>
                <a:ext uri="{FF2B5EF4-FFF2-40B4-BE49-F238E27FC236}">
                  <a16:creationId xmlns:a16="http://schemas.microsoft.com/office/drawing/2014/main" id="{D5CD7D86-0D34-4B33-B97C-B8374F81E7BF}"/>
                </a:ext>
              </a:extLst>
            </p:cNvPr>
            <p:cNvSpPr/>
            <p:nvPr/>
          </p:nvSpPr>
          <p:spPr>
            <a:xfrm>
              <a:off x="2936200" y="1644970"/>
              <a:ext cx="6733879" cy="3780937"/>
            </a:xfrm>
            <a:custGeom>
              <a:avLst/>
              <a:gdLst>
                <a:gd name="connsiteX0" fmla="*/ 119025 w 6733879"/>
                <a:gd name="connsiteY0" fmla="*/ 0 h 3780937"/>
                <a:gd name="connsiteX1" fmla="*/ 2744789 w 6733879"/>
                <a:gd name="connsiteY1" fmla="*/ 0 h 3780937"/>
                <a:gd name="connsiteX2" fmla="*/ 2755174 w 6733879"/>
                <a:gd name="connsiteY2" fmla="*/ 2097 h 3780937"/>
                <a:gd name="connsiteX3" fmla="*/ 2756145 w 6733879"/>
                <a:gd name="connsiteY3" fmla="*/ 2004 h 3780937"/>
                <a:gd name="connsiteX4" fmla="*/ 2911746 w 6733879"/>
                <a:gd name="connsiteY4" fmla="*/ 66456 h 3780937"/>
                <a:gd name="connsiteX5" fmla="*/ 3177015 w 6733879"/>
                <a:gd name="connsiteY5" fmla="*/ 331724 h 3780937"/>
                <a:gd name="connsiteX6" fmla="*/ 3179778 w 6733879"/>
                <a:gd name="connsiteY6" fmla="*/ 331724 h 3780937"/>
                <a:gd name="connsiteX7" fmla="*/ 3187631 w 6733879"/>
                <a:gd name="connsiteY7" fmla="*/ 343372 h 3780937"/>
                <a:gd name="connsiteX8" fmla="*/ 3290645 w 6733879"/>
                <a:gd name="connsiteY8" fmla="*/ 398912 h 3780937"/>
                <a:gd name="connsiteX9" fmla="*/ 3298766 w 6733879"/>
                <a:gd name="connsiteY9" fmla="*/ 399730 h 3780937"/>
                <a:gd name="connsiteX10" fmla="*/ 6613846 w 6733879"/>
                <a:gd name="connsiteY10" fmla="*/ 399730 h 3780937"/>
                <a:gd name="connsiteX11" fmla="*/ 6733879 w 6733879"/>
                <a:gd name="connsiteY11" fmla="*/ 519763 h 3780937"/>
                <a:gd name="connsiteX12" fmla="*/ 6733879 w 6733879"/>
                <a:gd name="connsiteY12" fmla="*/ 3660904 h 3780937"/>
                <a:gd name="connsiteX13" fmla="*/ 6613846 w 6733879"/>
                <a:gd name="connsiteY13" fmla="*/ 3780937 h 3780937"/>
                <a:gd name="connsiteX14" fmla="*/ 6573827 w 6733879"/>
                <a:gd name="connsiteY14" fmla="*/ 3780937 h 3780937"/>
                <a:gd name="connsiteX15" fmla="*/ 243960 w 6733879"/>
                <a:gd name="connsiteY15" fmla="*/ 3780937 h 3780937"/>
                <a:gd name="connsiteX16" fmla="*/ 0 w 6733879"/>
                <a:gd name="connsiteY16" fmla="*/ 3780937 h 3780937"/>
                <a:gd name="connsiteX17" fmla="*/ 0 w 6733879"/>
                <a:gd name="connsiteY17" fmla="*/ 1222521 h 3780937"/>
                <a:gd name="connsiteX18" fmla="*/ 0 w 6733879"/>
                <a:gd name="connsiteY18" fmla="*/ 331724 h 3780937"/>
                <a:gd name="connsiteX19" fmla="*/ 0 w 6733879"/>
                <a:gd name="connsiteY19" fmla="*/ 119025 h 3780937"/>
                <a:gd name="connsiteX20" fmla="*/ 119025 w 6733879"/>
                <a:gd name="connsiteY20" fmla="*/ 0 h 3780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33879" h="3780937">
                  <a:moveTo>
                    <a:pt x="119025" y="0"/>
                  </a:moveTo>
                  <a:lnTo>
                    <a:pt x="2744789" y="0"/>
                  </a:lnTo>
                  <a:lnTo>
                    <a:pt x="2755174" y="2097"/>
                  </a:lnTo>
                  <a:lnTo>
                    <a:pt x="2756145" y="2004"/>
                  </a:lnTo>
                  <a:cubicBezTo>
                    <a:pt x="2812461" y="2004"/>
                    <a:pt x="2868778" y="23488"/>
                    <a:pt x="2911746" y="66456"/>
                  </a:cubicBezTo>
                  <a:lnTo>
                    <a:pt x="3177015" y="331724"/>
                  </a:lnTo>
                  <a:lnTo>
                    <a:pt x="3179778" y="331724"/>
                  </a:lnTo>
                  <a:lnTo>
                    <a:pt x="3187631" y="343372"/>
                  </a:lnTo>
                  <a:cubicBezTo>
                    <a:pt x="3215286" y="371027"/>
                    <a:pt x="3250853" y="390769"/>
                    <a:pt x="3290645" y="398912"/>
                  </a:cubicBezTo>
                  <a:lnTo>
                    <a:pt x="3298766" y="399730"/>
                  </a:lnTo>
                  <a:lnTo>
                    <a:pt x="6613846" y="399730"/>
                  </a:lnTo>
                  <a:cubicBezTo>
                    <a:pt x="6680138" y="399730"/>
                    <a:pt x="6733879" y="453471"/>
                    <a:pt x="6733879" y="519763"/>
                  </a:cubicBezTo>
                  <a:lnTo>
                    <a:pt x="6733879" y="3660904"/>
                  </a:lnTo>
                  <a:cubicBezTo>
                    <a:pt x="6733879" y="3727196"/>
                    <a:pt x="6680138" y="3780937"/>
                    <a:pt x="6613846" y="3780937"/>
                  </a:cubicBezTo>
                  <a:lnTo>
                    <a:pt x="6573827" y="3780937"/>
                  </a:lnTo>
                  <a:lnTo>
                    <a:pt x="243960" y="3780937"/>
                  </a:lnTo>
                  <a:lnTo>
                    <a:pt x="0" y="3780937"/>
                  </a:lnTo>
                  <a:lnTo>
                    <a:pt x="0" y="1222521"/>
                  </a:lnTo>
                  <a:lnTo>
                    <a:pt x="0" y="331724"/>
                  </a:lnTo>
                  <a:lnTo>
                    <a:pt x="0" y="119025"/>
                  </a:lnTo>
                  <a:cubicBezTo>
                    <a:pt x="0" y="53289"/>
                    <a:pt x="53289" y="0"/>
                    <a:pt x="1190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15900" dist="38100" algn="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CB5E793-8E17-4BB1-A27F-9C58A469F570}"/>
              </a:ext>
            </a:extLst>
          </p:cNvPr>
          <p:cNvSpPr/>
          <p:nvPr/>
        </p:nvSpPr>
        <p:spPr>
          <a:xfrm>
            <a:off x="3789866" y="2666900"/>
            <a:ext cx="3592881" cy="4255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FRIENDS FANPAGE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F91ED1-E42C-4789-8010-5B72B75B941D}"/>
              </a:ext>
            </a:extLst>
          </p:cNvPr>
          <p:cNvSpPr/>
          <p:nvPr/>
        </p:nvSpPr>
        <p:spPr>
          <a:xfrm>
            <a:off x="7349865" y="2666902"/>
            <a:ext cx="308027" cy="4255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F58178C-0D28-4E27-9396-246C40FA108B}"/>
              </a:ext>
            </a:extLst>
          </p:cNvPr>
          <p:cNvSpPr/>
          <p:nvPr/>
        </p:nvSpPr>
        <p:spPr>
          <a:xfrm>
            <a:off x="7625010" y="2666902"/>
            <a:ext cx="447035" cy="4255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261547-793A-4962-893C-7B48ADE6DFFB}"/>
              </a:ext>
            </a:extLst>
          </p:cNvPr>
          <p:cNvSpPr/>
          <p:nvPr/>
        </p:nvSpPr>
        <p:spPr>
          <a:xfrm>
            <a:off x="8021809" y="2666902"/>
            <a:ext cx="425600" cy="4255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E34A3D33-8A75-4CFB-A143-7FE7DBDB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196767"/>
              </p:ext>
            </p:extLst>
          </p:nvPr>
        </p:nvGraphicFramePr>
        <p:xfrm>
          <a:off x="3789867" y="3092485"/>
          <a:ext cx="3559998" cy="1542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50">
                  <a:extLst>
                    <a:ext uri="{9D8B030D-6E8A-4147-A177-3AD203B41FA5}">
                      <a16:colId xmlns:a16="http://schemas.microsoft.com/office/drawing/2014/main" val="365838937"/>
                    </a:ext>
                  </a:extLst>
                </a:gridCol>
                <a:gridCol w="2820348">
                  <a:extLst>
                    <a:ext uri="{9D8B030D-6E8A-4147-A177-3AD203B41FA5}">
                      <a16:colId xmlns:a16="http://schemas.microsoft.com/office/drawing/2014/main" val="2005048234"/>
                    </a:ext>
                  </a:extLst>
                </a:gridCol>
              </a:tblGrid>
              <a:tr h="3084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1878" marR="101878" marT="50939" marB="50939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기획의도</a:t>
                      </a:r>
                    </a:p>
                  </a:txBody>
                  <a:tcPr marL="101878" marR="101878" marT="50939" marB="5093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97128"/>
                  </a:ext>
                </a:extLst>
              </a:tr>
              <a:tr h="3084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1878" marR="101878" marT="50939" marB="50939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제작기법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marL="101878" marR="101878" marT="50939" marB="5093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21031"/>
                  </a:ext>
                </a:extLst>
              </a:tr>
              <a:tr h="3084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1878" marR="101878" marT="50939" marB="50939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레이아웃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marL="101878" marR="101878" marT="50939" marB="5093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18436"/>
                  </a:ext>
                </a:extLst>
              </a:tr>
              <a:tr h="3084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1878" marR="101878" marT="50939" marB="50939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상세디자인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marL="101878" marR="101878" marT="50939" marB="5093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052603"/>
                  </a:ext>
                </a:extLst>
              </a:tr>
              <a:tr h="3084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1878" marR="101878" marT="50939" marB="50939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검사 및 테스트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marL="101878" marR="101878" marT="50939" marB="5093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20495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3789866" y="1956131"/>
            <a:ext cx="13480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1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#CONTENTS</a:t>
            </a:r>
            <a:endParaRPr lang="ko-KR" altLang="en-US" sz="105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80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8740803" y="374235"/>
            <a:ext cx="2878963" cy="892136"/>
          </a:xfrm>
          <a:custGeom>
            <a:avLst/>
            <a:gdLst>
              <a:gd name="connsiteX0" fmla="*/ 119025 w 2878963"/>
              <a:gd name="connsiteY0" fmla="*/ 0 h 892136"/>
              <a:gd name="connsiteX1" fmla="*/ 2215743 w 2878963"/>
              <a:gd name="connsiteY1" fmla="*/ 0 h 892136"/>
              <a:gd name="connsiteX2" fmla="*/ 2228231 w 2878963"/>
              <a:gd name="connsiteY2" fmla="*/ 2521 h 892136"/>
              <a:gd name="connsiteX3" fmla="*/ 2233630 w 2878963"/>
              <a:gd name="connsiteY3" fmla="*/ 2004 h 892136"/>
              <a:gd name="connsiteX4" fmla="*/ 2389232 w 2878963"/>
              <a:gd name="connsiteY4" fmla="*/ 66456 h 892136"/>
              <a:gd name="connsiteX5" fmla="*/ 2654502 w 2878963"/>
              <a:gd name="connsiteY5" fmla="*/ 331724 h 892136"/>
              <a:gd name="connsiteX6" fmla="*/ 2657264 w 2878963"/>
              <a:gd name="connsiteY6" fmla="*/ 331724 h 892136"/>
              <a:gd name="connsiteX7" fmla="*/ 2665118 w 2878963"/>
              <a:gd name="connsiteY7" fmla="*/ 343373 h 892136"/>
              <a:gd name="connsiteX8" fmla="*/ 2809196 w 2878963"/>
              <a:gd name="connsiteY8" fmla="*/ 403052 h 892136"/>
              <a:gd name="connsiteX9" fmla="*/ 2878963 w 2878963"/>
              <a:gd name="connsiteY9" fmla="*/ 403052 h 892136"/>
              <a:gd name="connsiteX10" fmla="*/ 2878963 w 2878963"/>
              <a:gd name="connsiteY10" fmla="*/ 892136 h 892136"/>
              <a:gd name="connsiteX11" fmla="*/ 0 w 2878963"/>
              <a:gd name="connsiteY11" fmla="*/ 892136 h 892136"/>
              <a:gd name="connsiteX12" fmla="*/ 0 w 2878963"/>
              <a:gd name="connsiteY12" fmla="*/ 331724 h 892136"/>
              <a:gd name="connsiteX13" fmla="*/ 0 w 2878963"/>
              <a:gd name="connsiteY13" fmla="*/ 119025 h 892136"/>
              <a:gd name="connsiteX14" fmla="*/ 119025 w 2878963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78963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2878963" y="403052"/>
                </a:lnTo>
                <a:lnTo>
                  <a:pt x="2878963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      05 </a:t>
            </a:r>
            <a:r>
              <a:rPr lang="ko-KR" altLang="en-US" sz="1050" b="1" dirty="0">
                <a:solidFill>
                  <a:prstClr val="white"/>
                </a:solidFill>
              </a:rPr>
              <a:t>검사 및 테스트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0" name="자유형 29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70898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04 </a:t>
            </a:r>
            <a:r>
              <a:rPr lang="ko-KR" altLang="en-US" sz="1050" b="1" dirty="0">
                <a:solidFill>
                  <a:prstClr val="white"/>
                </a:solidFill>
              </a:rPr>
              <a:t>상세디자인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54642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03 </a:t>
            </a:r>
            <a:r>
              <a:rPr lang="ko-KR" altLang="en-US" sz="1050" b="1" dirty="0">
                <a:solidFill>
                  <a:prstClr val="white"/>
                </a:solidFill>
              </a:rPr>
              <a:t>레이아웃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38386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02 </a:t>
            </a:r>
            <a:r>
              <a:rPr lang="ko-KR" altLang="en-US" sz="1050" b="1" dirty="0">
                <a:solidFill>
                  <a:prstClr val="white"/>
                </a:solidFill>
              </a:rPr>
              <a:t>제작기법</a:t>
            </a:r>
            <a:r>
              <a:rPr lang="en-US" altLang="ko-KR" sz="1050" b="1" dirty="0">
                <a:solidFill>
                  <a:prstClr val="white"/>
                </a:solidFill>
              </a:rPr>
              <a:t> 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14" name="자유형 13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22130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39355D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01 </a:t>
            </a:r>
            <a:r>
              <a:rPr lang="ko-KR" altLang="en-US" sz="1050" b="1" dirty="0">
                <a:solidFill>
                  <a:prstClr val="white"/>
                </a:solidFill>
              </a:rPr>
              <a:t>기획의도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314500" y="323435"/>
            <a:ext cx="11594806" cy="6211316"/>
          </a:xfrm>
          <a:custGeom>
            <a:avLst/>
            <a:gdLst>
              <a:gd name="connsiteX0" fmla="*/ 119025 w 11594806"/>
              <a:gd name="connsiteY0" fmla="*/ 0 h 6211316"/>
              <a:gd name="connsiteX1" fmla="*/ 2744789 w 11594806"/>
              <a:gd name="connsiteY1" fmla="*/ 0 h 6211316"/>
              <a:gd name="connsiteX2" fmla="*/ 2755174 w 11594806"/>
              <a:gd name="connsiteY2" fmla="*/ 2097 h 6211316"/>
              <a:gd name="connsiteX3" fmla="*/ 2756145 w 11594806"/>
              <a:gd name="connsiteY3" fmla="*/ 2004 h 6211316"/>
              <a:gd name="connsiteX4" fmla="*/ 2911746 w 11594806"/>
              <a:gd name="connsiteY4" fmla="*/ 66456 h 6211316"/>
              <a:gd name="connsiteX5" fmla="*/ 3177015 w 11594806"/>
              <a:gd name="connsiteY5" fmla="*/ 331724 h 6211316"/>
              <a:gd name="connsiteX6" fmla="*/ 3179777 w 11594806"/>
              <a:gd name="connsiteY6" fmla="*/ 331724 h 6211316"/>
              <a:gd name="connsiteX7" fmla="*/ 3187631 w 11594806"/>
              <a:gd name="connsiteY7" fmla="*/ 343373 h 6211316"/>
              <a:gd name="connsiteX8" fmla="*/ 3331709 w 11594806"/>
              <a:gd name="connsiteY8" fmla="*/ 403052 h 6211316"/>
              <a:gd name="connsiteX9" fmla="*/ 11228832 w 11594806"/>
              <a:gd name="connsiteY9" fmla="*/ 403052 h 6211316"/>
              <a:gd name="connsiteX10" fmla="*/ 11228832 w 11594806"/>
              <a:gd name="connsiteY10" fmla="*/ 403640 h 6211316"/>
              <a:gd name="connsiteX11" fmla="*/ 11594806 w 11594806"/>
              <a:gd name="connsiteY11" fmla="*/ 403640 h 6211316"/>
              <a:gd name="connsiteX12" fmla="*/ 11594806 w 11594806"/>
              <a:gd name="connsiteY12" fmla="*/ 6211316 h 6211316"/>
              <a:gd name="connsiteX13" fmla="*/ 11228832 w 11594806"/>
              <a:gd name="connsiteY13" fmla="*/ 6211316 h 6211316"/>
              <a:gd name="connsiteX14" fmla="*/ 9775631 w 11594806"/>
              <a:gd name="connsiteY14" fmla="*/ 6211316 h 6211316"/>
              <a:gd name="connsiteX15" fmla="*/ 0 w 11594806"/>
              <a:gd name="connsiteY15" fmla="*/ 6211316 h 6211316"/>
              <a:gd name="connsiteX16" fmla="*/ 0 w 11594806"/>
              <a:gd name="connsiteY16" fmla="*/ 331724 h 6211316"/>
              <a:gd name="connsiteX17" fmla="*/ 0 w 11594806"/>
              <a:gd name="connsiteY17" fmla="*/ 119025 h 6211316"/>
              <a:gd name="connsiteX18" fmla="*/ 119025 w 11594806"/>
              <a:gd name="connsiteY18" fmla="*/ 0 h 621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594806" h="6211316">
                <a:moveTo>
                  <a:pt x="119025" y="0"/>
                </a:moveTo>
                <a:lnTo>
                  <a:pt x="2744789" y="0"/>
                </a:lnTo>
                <a:lnTo>
                  <a:pt x="2755174" y="2097"/>
                </a:lnTo>
                <a:lnTo>
                  <a:pt x="2756145" y="2004"/>
                </a:lnTo>
                <a:cubicBezTo>
                  <a:pt x="2812461" y="2004"/>
                  <a:pt x="2868778" y="23488"/>
                  <a:pt x="2911746" y="66456"/>
                </a:cubicBezTo>
                <a:lnTo>
                  <a:pt x="3177015" y="331724"/>
                </a:lnTo>
                <a:lnTo>
                  <a:pt x="3179777" y="331724"/>
                </a:lnTo>
                <a:lnTo>
                  <a:pt x="3187631" y="343373"/>
                </a:lnTo>
                <a:cubicBezTo>
                  <a:pt x="3224504" y="380246"/>
                  <a:pt x="3275443" y="403052"/>
                  <a:pt x="3331709" y="403052"/>
                </a:cubicBezTo>
                <a:lnTo>
                  <a:pt x="11228832" y="403052"/>
                </a:lnTo>
                <a:lnTo>
                  <a:pt x="11228832" y="403640"/>
                </a:lnTo>
                <a:lnTo>
                  <a:pt x="11594806" y="403640"/>
                </a:lnTo>
                <a:lnTo>
                  <a:pt x="11594806" y="6211316"/>
                </a:lnTo>
                <a:lnTo>
                  <a:pt x="11228832" y="6211316"/>
                </a:lnTo>
                <a:lnTo>
                  <a:pt x="9775631" y="6211316"/>
                </a:lnTo>
                <a:lnTo>
                  <a:pt x="0" y="621131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4474" y="367470"/>
            <a:ext cx="2650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FRIENDS FANPAGE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ABD8A5-C529-70B8-A061-C5624F83A03D}"/>
              </a:ext>
            </a:extLst>
          </p:cNvPr>
          <p:cNvSpPr/>
          <p:nvPr/>
        </p:nvSpPr>
        <p:spPr>
          <a:xfrm>
            <a:off x="829917" y="1062064"/>
            <a:ext cx="5509260" cy="4436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기획의도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전설의 미드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FRIENDS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의 방영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25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주년을 기념하는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FANPAGE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복잡한 레이아웃을 벗어난 심플한 레이아웃을 가진 사이트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레이아웃을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section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으로 보기 쉽게 컨텐츠 구분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동적인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인터렉션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 기능 부여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웹표준성 준수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크로스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브라우징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논리적 구조의 마크업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참여율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: 100%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작업기간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: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디자인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+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코딩 약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4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주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AE65278-46CC-397B-AB14-D59847BAF6E2}"/>
              </a:ext>
            </a:extLst>
          </p:cNvPr>
          <p:cNvGrpSpPr/>
          <p:nvPr/>
        </p:nvGrpSpPr>
        <p:grpSpPr>
          <a:xfrm>
            <a:off x="6722222" y="1197129"/>
            <a:ext cx="4639861" cy="4681906"/>
            <a:chOff x="824342" y="1505739"/>
            <a:chExt cx="4639861" cy="4681906"/>
          </a:xfrm>
        </p:grpSpPr>
        <p:pic>
          <p:nvPicPr>
            <p:cNvPr id="7" name="그림 6" descr="사람, 놓은, 잠옷, 소파이(가) 표시된 사진&#10;&#10;자동 생성된 설명">
              <a:extLst>
                <a:ext uri="{FF2B5EF4-FFF2-40B4-BE49-F238E27FC236}">
                  <a16:creationId xmlns:a16="http://schemas.microsoft.com/office/drawing/2014/main" id="{5F2F3DFC-1392-8959-2F99-0C063CAF9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342" y="1505739"/>
              <a:ext cx="4639861" cy="3730505"/>
            </a:xfrm>
            <a:prstGeom prst="rect">
              <a:avLst/>
            </a:prstGeom>
          </p:spPr>
        </p:pic>
        <p:pic>
          <p:nvPicPr>
            <p:cNvPr id="10" name="그림 9" descr="텍스트, 장갑류, 클립아트이(가) 표시된 사진&#10;&#10;자동 생성된 설명">
              <a:extLst>
                <a:ext uri="{FF2B5EF4-FFF2-40B4-BE49-F238E27FC236}">
                  <a16:creationId xmlns:a16="http://schemas.microsoft.com/office/drawing/2014/main" id="{87C20363-1B74-BC88-42B9-50A7C0B61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735" y="5426775"/>
              <a:ext cx="2967936" cy="760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56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8740803" y="374235"/>
            <a:ext cx="2878963" cy="892136"/>
          </a:xfrm>
          <a:custGeom>
            <a:avLst/>
            <a:gdLst>
              <a:gd name="connsiteX0" fmla="*/ 119025 w 2878963"/>
              <a:gd name="connsiteY0" fmla="*/ 0 h 892136"/>
              <a:gd name="connsiteX1" fmla="*/ 2215743 w 2878963"/>
              <a:gd name="connsiteY1" fmla="*/ 0 h 892136"/>
              <a:gd name="connsiteX2" fmla="*/ 2228231 w 2878963"/>
              <a:gd name="connsiteY2" fmla="*/ 2521 h 892136"/>
              <a:gd name="connsiteX3" fmla="*/ 2233630 w 2878963"/>
              <a:gd name="connsiteY3" fmla="*/ 2004 h 892136"/>
              <a:gd name="connsiteX4" fmla="*/ 2389232 w 2878963"/>
              <a:gd name="connsiteY4" fmla="*/ 66456 h 892136"/>
              <a:gd name="connsiteX5" fmla="*/ 2654502 w 2878963"/>
              <a:gd name="connsiteY5" fmla="*/ 331724 h 892136"/>
              <a:gd name="connsiteX6" fmla="*/ 2657264 w 2878963"/>
              <a:gd name="connsiteY6" fmla="*/ 331724 h 892136"/>
              <a:gd name="connsiteX7" fmla="*/ 2665118 w 2878963"/>
              <a:gd name="connsiteY7" fmla="*/ 343373 h 892136"/>
              <a:gd name="connsiteX8" fmla="*/ 2809196 w 2878963"/>
              <a:gd name="connsiteY8" fmla="*/ 403052 h 892136"/>
              <a:gd name="connsiteX9" fmla="*/ 2878963 w 2878963"/>
              <a:gd name="connsiteY9" fmla="*/ 403052 h 892136"/>
              <a:gd name="connsiteX10" fmla="*/ 2878963 w 2878963"/>
              <a:gd name="connsiteY10" fmla="*/ 892136 h 892136"/>
              <a:gd name="connsiteX11" fmla="*/ 0 w 2878963"/>
              <a:gd name="connsiteY11" fmla="*/ 892136 h 892136"/>
              <a:gd name="connsiteX12" fmla="*/ 0 w 2878963"/>
              <a:gd name="connsiteY12" fmla="*/ 331724 h 892136"/>
              <a:gd name="connsiteX13" fmla="*/ 0 w 2878963"/>
              <a:gd name="connsiteY13" fmla="*/ 119025 h 892136"/>
              <a:gd name="connsiteX14" fmla="*/ 119025 w 2878963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78963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2878963" y="403052"/>
                </a:lnTo>
                <a:lnTo>
                  <a:pt x="2878963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      05 </a:t>
            </a:r>
            <a:r>
              <a:rPr lang="ko-KR" altLang="en-US" sz="1050" b="1" dirty="0">
                <a:solidFill>
                  <a:prstClr val="white"/>
                </a:solidFill>
              </a:rPr>
              <a:t>검사 및 테스트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0" name="자유형 29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70898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04 </a:t>
            </a:r>
            <a:r>
              <a:rPr lang="ko-KR" altLang="en-US" sz="1050" b="1" dirty="0">
                <a:solidFill>
                  <a:prstClr val="white"/>
                </a:solidFill>
              </a:rPr>
              <a:t>상세디자인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54642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03 </a:t>
            </a:r>
            <a:r>
              <a:rPr lang="ko-KR" altLang="en-US" sz="1050" b="1" dirty="0">
                <a:solidFill>
                  <a:prstClr val="white"/>
                </a:solidFill>
              </a:rPr>
              <a:t>레이아웃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38386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39355D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02 </a:t>
            </a:r>
            <a:r>
              <a:rPr lang="ko-KR" altLang="en-US" sz="1050" b="1" dirty="0">
                <a:solidFill>
                  <a:prstClr val="white"/>
                </a:solidFill>
              </a:rPr>
              <a:t>제작기법</a:t>
            </a:r>
            <a:r>
              <a:rPr lang="en-US" altLang="ko-KR" sz="1050" b="1" dirty="0">
                <a:solidFill>
                  <a:prstClr val="white"/>
                </a:solidFill>
              </a:rPr>
              <a:t> 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14" name="자유형 13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22130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01 </a:t>
            </a:r>
            <a:r>
              <a:rPr lang="ko-KR" altLang="en-US" sz="1050" b="1" dirty="0">
                <a:solidFill>
                  <a:prstClr val="white"/>
                </a:solidFill>
              </a:rPr>
              <a:t>기획의도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314500" y="323435"/>
            <a:ext cx="11594806" cy="6211316"/>
          </a:xfrm>
          <a:custGeom>
            <a:avLst/>
            <a:gdLst>
              <a:gd name="connsiteX0" fmla="*/ 119025 w 11594806"/>
              <a:gd name="connsiteY0" fmla="*/ 0 h 6211316"/>
              <a:gd name="connsiteX1" fmla="*/ 2744789 w 11594806"/>
              <a:gd name="connsiteY1" fmla="*/ 0 h 6211316"/>
              <a:gd name="connsiteX2" fmla="*/ 2755174 w 11594806"/>
              <a:gd name="connsiteY2" fmla="*/ 2097 h 6211316"/>
              <a:gd name="connsiteX3" fmla="*/ 2756145 w 11594806"/>
              <a:gd name="connsiteY3" fmla="*/ 2004 h 6211316"/>
              <a:gd name="connsiteX4" fmla="*/ 2911746 w 11594806"/>
              <a:gd name="connsiteY4" fmla="*/ 66456 h 6211316"/>
              <a:gd name="connsiteX5" fmla="*/ 3177015 w 11594806"/>
              <a:gd name="connsiteY5" fmla="*/ 331724 h 6211316"/>
              <a:gd name="connsiteX6" fmla="*/ 3179777 w 11594806"/>
              <a:gd name="connsiteY6" fmla="*/ 331724 h 6211316"/>
              <a:gd name="connsiteX7" fmla="*/ 3187631 w 11594806"/>
              <a:gd name="connsiteY7" fmla="*/ 343373 h 6211316"/>
              <a:gd name="connsiteX8" fmla="*/ 3331709 w 11594806"/>
              <a:gd name="connsiteY8" fmla="*/ 403052 h 6211316"/>
              <a:gd name="connsiteX9" fmla="*/ 11228832 w 11594806"/>
              <a:gd name="connsiteY9" fmla="*/ 403052 h 6211316"/>
              <a:gd name="connsiteX10" fmla="*/ 11228832 w 11594806"/>
              <a:gd name="connsiteY10" fmla="*/ 403640 h 6211316"/>
              <a:gd name="connsiteX11" fmla="*/ 11594806 w 11594806"/>
              <a:gd name="connsiteY11" fmla="*/ 403640 h 6211316"/>
              <a:gd name="connsiteX12" fmla="*/ 11594806 w 11594806"/>
              <a:gd name="connsiteY12" fmla="*/ 6211316 h 6211316"/>
              <a:gd name="connsiteX13" fmla="*/ 11228832 w 11594806"/>
              <a:gd name="connsiteY13" fmla="*/ 6211316 h 6211316"/>
              <a:gd name="connsiteX14" fmla="*/ 9775631 w 11594806"/>
              <a:gd name="connsiteY14" fmla="*/ 6211316 h 6211316"/>
              <a:gd name="connsiteX15" fmla="*/ 0 w 11594806"/>
              <a:gd name="connsiteY15" fmla="*/ 6211316 h 6211316"/>
              <a:gd name="connsiteX16" fmla="*/ 0 w 11594806"/>
              <a:gd name="connsiteY16" fmla="*/ 331724 h 6211316"/>
              <a:gd name="connsiteX17" fmla="*/ 0 w 11594806"/>
              <a:gd name="connsiteY17" fmla="*/ 119025 h 6211316"/>
              <a:gd name="connsiteX18" fmla="*/ 119025 w 11594806"/>
              <a:gd name="connsiteY18" fmla="*/ 0 h 621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594806" h="6211316">
                <a:moveTo>
                  <a:pt x="119025" y="0"/>
                </a:moveTo>
                <a:lnTo>
                  <a:pt x="2744789" y="0"/>
                </a:lnTo>
                <a:lnTo>
                  <a:pt x="2755174" y="2097"/>
                </a:lnTo>
                <a:lnTo>
                  <a:pt x="2756145" y="2004"/>
                </a:lnTo>
                <a:cubicBezTo>
                  <a:pt x="2812461" y="2004"/>
                  <a:pt x="2868778" y="23488"/>
                  <a:pt x="2911746" y="66456"/>
                </a:cubicBezTo>
                <a:lnTo>
                  <a:pt x="3177015" y="331724"/>
                </a:lnTo>
                <a:lnTo>
                  <a:pt x="3179777" y="331724"/>
                </a:lnTo>
                <a:lnTo>
                  <a:pt x="3187631" y="343373"/>
                </a:lnTo>
                <a:cubicBezTo>
                  <a:pt x="3224504" y="380246"/>
                  <a:pt x="3275443" y="403052"/>
                  <a:pt x="3331709" y="403052"/>
                </a:cubicBezTo>
                <a:lnTo>
                  <a:pt x="11228832" y="403052"/>
                </a:lnTo>
                <a:lnTo>
                  <a:pt x="11228832" y="403640"/>
                </a:lnTo>
                <a:lnTo>
                  <a:pt x="11594806" y="403640"/>
                </a:lnTo>
                <a:lnTo>
                  <a:pt x="11594806" y="6211316"/>
                </a:lnTo>
                <a:lnTo>
                  <a:pt x="11228832" y="6211316"/>
                </a:lnTo>
                <a:lnTo>
                  <a:pt x="9775631" y="6211316"/>
                </a:lnTo>
                <a:lnTo>
                  <a:pt x="0" y="621131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4474" y="367470"/>
            <a:ext cx="2650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FRIENDS FANPAGE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2E8B3A-EC62-129A-DDD2-8A689E00693C}"/>
              </a:ext>
            </a:extLst>
          </p:cNvPr>
          <p:cNvSpPr/>
          <p:nvPr/>
        </p:nvSpPr>
        <p:spPr>
          <a:xfrm>
            <a:off x="5011289" y="4109571"/>
            <a:ext cx="2215690" cy="2001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Web + Mobile</a:t>
            </a:r>
          </a:p>
          <a:p>
            <a:pPr algn="ctr">
              <a:lnSpc>
                <a:spcPct val="150000"/>
              </a:lnSpc>
            </a:pPr>
            <a:endParaRPr lang="en-US" altLang="ko-KR" sz="800" b="1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html5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css3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Javascript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jQuery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7ECEAD-5119-81B6-A03B-C5A598F8E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910" y="1445794"/>
            <a:ext cx="3074783" cy="268242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6994896-C4E6-0F80-7F4F-54A1D2A721B3}"/>
              </a:ext>
            </a:extLst>
          </p:cNvPr>
          <p:cNvGrpSpPr/>
          <p:nvPr/>
        </p:nvGrpSpPr>
        <p:grpSpPr>
          <a:xfrm>
            <a:off x="7193757" y="1839588"/>
            <a:ext cx="1602132" cy="1684824"/>
            <a:chOff x="5840289" y="2388228"/>
            <a:chExt cx="1602132" cy="168482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84AB77C-D0B4-F48F-CFD2-CBD537B43ABC}"/>
                </a:ext>
              </a:extLst>
            </p:cNvPr>
            <p:cNvGrpSpPr/>
            <p:nvPr/>
          </p:nvGrpSpPr>
          <p:grpSpPr>
            <a:xfrm>
              <a:off x="5840289" y="2388228"/>
              <a:ext cx="1596171" cy="793442"/>
              <a:chOff x="5840289" y="2388228"/>
              <a:chExt cx="1596171" cy="793442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86841B6C-5AA5-7D31-76A3-D3AFDFB784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0289" y="2388228"/>
                <a:ext cx="793442" cy="793442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8FD52152-7DF7-FA13-C1CC-AE74799E2C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3018" y="2388228"/>
                <a:ext cx="793442" cy="793442"/>
              </a:xfrm>
              <a:prstGeom prst="rect">
                <a:avLst/>
              </a:prstGeom>
            </p:spPr>
          </p:pic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EB84386-431C-9026-F8CE-B32AA23A6CC0}"/>
                </a:ext>
              </a:extLst>
            </p:cNvPr>
            <p:cNvGrpSpPr/>
            <p:nvPr/>
          </p:nvGrpSpPr>
          <p:grpSpPr>
            <a:xfrm>
              <a:off x="5843614" y="3279610"/>
              <a:ext cx="1598807" cy="793442"/>
              <a:chOff x="7444061" y="2388228"/>
              <a:chExt cx="1598807" cy="793442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C3728F27-9241-837C-C29E-4978E76CD4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4061" y="2388228"/>
                <a:ext cx="793442" cy="793442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27DF4D65-DD3E-E7A6-2998-0C78C9AC26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9426" y="2388228"/>
                <a:ext cx="793442" cy="7934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3781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8740803" y="374235"/>
            <a:ext cx="2878963" cy="892136"/>
          </a:xfrm>
          <a:custGeom>
            <a:avLst/>
            <a:gdLst>
              <a:gd name="connsiteX0" fmla="*/ 119025 w 2878963"/>
              <a:gd name="connsiteY0" fmla="*/ 0 h 892136"/>
              <a:gd name="connsiteX1" fmla="*/ 2215743 w 2878963"/>
              <a:gd name="connsiteY1" fmla="*/ 0 h 892136"/>
              <a:gd name="connsiteX2" fmla="*/ 2228231 w 2878963"/>
              <a:gd name="connsiteY2" fmla="*/ 2521 h 892136"/>
              <a:gd name="connsiteX3" fmla="*/ 2233630 w 2878963"/>
              <a:gd name="connsiteY3" fmla="*/ 2004 h 892136"/>
              <a:gd name="connsiteX4" fmla="*/ 2389232 w 2878963"/>
              <a:gd name="connsiteY4" fmla="*/ 66456 h 892136"/>
              <a:gd name="connsiteX5" fmla="*/ 2654502 w 2878963"/>
              <a:gd name="connsiteY5" fmla="*/ 331724 h 892136"/>
              <a:gd name="connsiteX6" fmla="*/ 2657264 w 2878963"/>
              <a:gd name="connsiteY6" fmla="*/ 331724 h 892136"/>
              <a:gd name="connsiteX7" fmla="*/ 2665118 w 2878963"/>
              <a:gd name="connsiteY7" fmla="*/ 343373 h 892136"/>
              <a:gd name="connsiteX8" fmla="*/ 2809196 w 2878963"/>
              <a:gd name="connsiteY8" fmla="*/ 403052 h 892136"/>
              <a:gd name="connsiteX9" fmla="*/ 2878963 w 2878963"/>
              <a:gd name="connsiteY9" fmla="*/ 403052 h 892136"/>
              <a:gd name="connsiteX10" fmla="*/ 2878963 w 2878963"/>
              <a:gd name="connsiteY10" fmla="*/ 892136 h 892136"/>
              <a:gd name="connsiteX11" fmla="*/ 0 w 2878963"/>
              <a:gd name="connsiteY11" fmla="*/ 892136 h 892136"/>
              <a:gd name="connsiteX12" fmla="*/ 0 w 2878963"/>
              <a:gd name="connsiteY12" fmla="*/ 331724 h 892136"/>
              <a:gd name="connsiteX13" fmla="*/ 0 w 2878963"/>
              <a:gd name="connsiteY13" fmla="*/ 119025 h 892136"/>
              <a:gd name="connsiteX14" fmla="*/ 119025 w 2878963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78963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2878963" y="403052"/>
                </a:lnTo>
                <a:lnTo>
                  <a:pt x="2878963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      05 </a:t>
            </a:r>
            <a:r>
              <a:rPr lang="ko-KR" altLang="en-US" sz="1050" b="1" dirty="0">
                <a:solidFill>
                  <a:prstClr val="white"/>
                </a:solidFill>
              </a:rPr>
              <a:t>검사 및 테스트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0" name="자유형 29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70898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04 </a:t>
            </a:r>
            <a:r>
              <a:rPr lang="ko-KR" altLang="en-US" sz="1050" b="1" dirty="0">
                <a:solidFill>
                  <a:prstClr val="white"/>
                </a:solidFill>
              </a:rPr>
              <a:t>상세디자인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54642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03 </a:t>
            </a:r>
            <a:r>
              <a:rPr lang="ko-KR" altLang="en-US" sz="1050" b="1" dirty="0">
                <a:solidFill>
                  <a:prstClr val="white"/>
                </a:solidFill>
              </a:rPr>
              <a:t>레이아웃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38386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39355D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02 </a:t>
            </a:r>
            <a:r>
              <a:rPr lang="ko-KR" altLang="en-US" sz="1050" b="1" dirty="0">
                <a:solidFill>
                  <a:prstClr val="white"/>
                </a:solidFill>
              </a:rPr>
              <a:t>제작기법</a:t>
            </a:r>
            <a:r>
              <a:rPr lang="en-US" altLang="ko-KR" sz="1050" b="1" dirty="0">
                <a:solidFill>
                  <a:prstClr val="white"/>
                </a:solidFill>
              </a:rPr>
              <a:t> 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14" name="자유형 13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22130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01 </a:t>
            </a:r>
            <a:r>
              <a:rPr lang="ko-KR" altLang="en-US" sz="1050" b="1" dirty="0">
                <a:solidFill>
                  <a:prstClr val="white"/>
                </a:solidFill>
              </a:rPr>
              <a:t>기획의도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314500" y="323435"/>
            <a:ext cx="11594806" cy="6211316"/>
          </a:xfrm>
          <a:custGeom>
            <a:avLst/>
            <a:gdLst>
              <a:gd name="connsiteX0" fmla="*/ 119025 w 11594806"/>
              <a:gd name="connsiteY0" fmla="*/ 0 h 6211316"/>
              <a:gd name="connsiteX1" fmla="*/ 2744789 w 11594806"/>
              <a:gd name="connsiteY1" fmla="*/ 0 h 6211316"/>
              <a:gd name="connsiteX2" fmla="*/ 2755174 w 11594806"/>
              <a:gd name="connsiteY2" fmla="*/ 2097 h 6211316"/>
              <a:gd name="connsiteX3" fmla="*/ 2756145 w 11594806"/>
              <a:gd name="connsiteY3" fmla="*/ 2004 h 6211316"/>
              <a:gd name="connsiteX4" fmla="*/ 2911746 w 11594806"/>
              <a:gd name="connsiteY4" fmla="*/ 66456 h 6211316"/>
              <a:gd name="connsiteX5" fmla="*/ 3177015 w 11594806"/>
              <a:gd name="connsiteY5" fmla="*/ 331724 h 6211316"/>
              <a:gd name="connsiteX6" fmla="*/ 3179777 w 11594806"/>
              <a:gd name="connsiteY6" fmla="*/ 331724 h 6211316"/>
              <a:gd name="connsiteX7" fmla="*/ 3187631 w 11594806"/>
              <a:gd name="connsiteY7" fmla="*/ 343373 h 6211316"/>
              <a:gd name="connsiteX8" fmla="*/ 3331709 w 11594806"/>
              <a:gd name="connsiteY8" fmla="*/ 403052 h 6211316"/>
              <a:gd name="connsiteX9" fmla="*/ 11228832 w 11594806"/>
              <a:gd name="connsiteY9" fmla="*/ 403052 h 6211316"/>
              <a:gd name="connsiteX10" fmla="*/ 11228832 w 11594806"/>
              <a:gd name="connsiteY10" fmla="*/ 403640 h 6211316"/>
              <a:gd name="connsiteX11" fmla="*/ 11594806 w 11594806"/>
              <a:gd name="connsiteY11" fmla="*/ 403640 h 6211316"/>
              <a:gd name="connsiteX12" fmla="*/ 11594806 w 11594806"/>
              <a:gd name="connsiteY12" fmla="*/ 6211316 h 6211316"/>
              <a:gd name="connsiteX13" fmla="*/ 11228832 w 11594806"/>
              <a:gd name="connsiteY13" fmla="*/ 6211316 h 6211316"/>
              <a:gd name="connsiteX14" fmla="*/ 9775631 w 11594806"/>
              <a:gd name="connsiteY14" fmla="*/ 6211316 h 6211316"/>
              <a:gd name="connsiteX15" fmla="*/ 0 w 11594806"/>
              <a:gd name="connsiteY15" fmla="*/ 6211316 h 6211316"/>
              <a:gd name="connsiteX16" fmla="*/ 0 w 11594806"/>
              <a:gd name="connsiteY16" fmla="*/ 331724 h 6211316"/>
              <a:gd name="connsiteX17" fmla="*/ 0 w 11594806"/>
              <a:gd name="connsiteY17" fmla="*/ 119025 h 6211316"/>
              <a:gd name="connsiteX18" fmla="*/ 119025 w 11594806"/>
              <a:gd name="connsiteY18" fmla="*/ 0 h 621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594806" h="6211316">
                <a:moveTo>
                  <a:pt x="119025" y="0"/>
                </a:moveTo>
                <a:lnTo>
                  <a:pt x="2744789" y="0"/>
                </a:lnTo>
                <a:lnTo>
                  <a:pt x="2755174" y="2097"/>
                </a:lnTo>
                <a:lnTo>
                  <a:pt x="2756145" y="2004"/>
                </a:lnTo>
                <a:cubicBezTo>
                  <a:pt x="2812461" y="2004"/>
                  <a:pt x="2868778" y="23488"/>
                  <a:pt x="2911746" y="66456"/>
                </a:cubicBezTo>
                <a:lnTo>
                  <a:pt x="3177015" y="331724"/>
                </a:lnTo>
                <a:lnTo>
                  <a:pt x="3179777" y="331724"/>
                </a:lnTo>
                <a:lnTo>
                  <a:pt x="3187631" y="343373"/>
                </a:lnTo>
                <a:cubicBezTo>
                  <a:pt x="3224504" y="380246"/>
                  <a:pt x="3275443" y="403052"/>
                  <a:pt x="3331709" y="403052"/>
                </a:cubicBezTo>
                <a:lnTo>
                  <a:pt x="11228832" y="403052"/>
                </a:lnTo>
                <a:lnTo>
                  <a:pt x="11228832" y="403640"/>
                </a:lnTo>
                <a:lnTo>
                  <a:pt x="11594806" y="403640"/>
                </a:lnTo>
                <a:lnTo>
                  <a:pt x="11594806" y="6211316"/>
                </a:lnTo>
                <a:lnTo>
                  <a:pt x="11228832" y="6211316"/>
                </a:lnTo>
                <a:lnTo>
                  <a:pt x="9775631" y="6211316"/>
                </a:lnTo>
                <a:lnTo>
                  <a:pt x="0" y="621131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4474" y="367470"/>
            <a:ext cx="2650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FRIENDS FANPAGE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DA6913-1547-FE9E-A4BA-6C23C4C9FBDF}"/>
              </a:ext>
            </a:extLst>
          </p:cNvPr>
          <p:cNvSpPr/>
          <p:nvPr/>
        </p:nvSpPr>
        <p:spPr>
          <a:xfrm>
            <a:off x="829917" y="1062064"/>
            <a:ext cx="10577224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Font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[ Shadows Into Light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]                              [ Reenie Beanie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]                                        [ Open Sans ]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E9E4971-9FF6-C569-A0BE-84B9D429D9DE}"/>
              </a:ext>
            </a:extLst>
          </p:cNvPr>
          <p:cNvGrpSpPr/>
          <p:nvPr/>
        </p:nvGrpSpPr>
        <p:grpSpPr>
          <a:xfrm>
            <a:off x="896131" y="2528232"/>
            <a:ext cx="10385280" cy="2825109"/>
            <a:chOff x="896130" y="2791122"/>
            <a:chExt cx="10513553" cy="286000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F1B1E18-2337-1641-2C6C-47F81EC3A1F8}"/>
                </a:ext>
              </a:extLst>
            </p:cNvPr>
            <p:cNvGrpSpPr/>
            <p:nvPr/>
          </p:nvGrpSpPr>
          <p:grpSpPr>
            <a:xfrm>
              <a:off x="4589892" y="2791122"/>
              <a:ext cx="2657846" cy="2823824"/>
              <a:chOff x="4864212" y="2791122"/>
              <a:chExt cx="2657846" cy="2823824"/>
            </a:xfrm>
          </p:grpSpPr>
          <p:pic>
            <p:nvPicPr>
              <p:cNvPr id="24" name="그림 23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4C541370-D627-BF3B-436F-91E8558851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4212" y="4252681"/>
                <a:ext cx="2553056" cy="1362265"/>
              </a:xfrm>
              <a:prstGeom prst="rect">
                <a:avLst/>
              </a:prstGeom>
            </p:spPr>
          </p:pic>
          <p:pic>
            <p:nvPicPr>
              <p:cNvPr id="26" name="그림 25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FEBC839E-4B9F-7A0D-D5FA-F8C6119FAA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4212" y="2791122"/>
                <a:ext cx="2657846" cy="1095528"/>
              </a:xfrm>
              <a:prstGeom prst="rect">
                <a:avLst/>
              </a:prstGeom>
            </p:spPr>
          </p:pic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B07FE00-C285-768C-5207-4B49F465FC73}"/>
                </a:ext>
              </a:extLst>
            </p:cNvPr>
            <p:cNvGrpSpPr/>
            <p:nvPr/>
          </p:nvGrpSpPr>
          <p:grpSpPr>
            <a:xfrm>
              <a:off x="896130" y="2791123"/>
              <a:ext cx="2553056" cy="2860002"/>
              <a:chOff x="896130" y="2791122"/>
              <a:chExt cx="2648320" cy="2966719"/>
            </a:xfrm>
          </p:grpSpPr>
          <p:pic>
            <p:nvPicPr>
              <p:cNvPr id="21" name="그림 20" descr="텍스트, 화이트보드이(가) 표시된 사진&#10;&#10;자동 생성된 설명">
                <a:extLst>
                  <a:ext uri="{FF2B5EF4-FFF2-40B4-BE49-F238E27FC236}">
                    <a16:creationId xmlns:a16="http://schemas.microsoft.com/office/drawing/2014/main" id="{29D1DF48-CEF9-CB21-10D8-7D72426404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130" y="4252681"/>
                <a:ext cx="2629267" cy="1505160"/>
              </a:xfrm>
              <a:prstGeom prst="rect">
                <a:avLst/>
              </a:prstGeom>
            </p:spPr>
          </p:pic>
          <p:pic>
            <p:nvPicPr>
              <p:cNvPr id="31" name="그림 30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4D9CF21D-BACB-8B49-6F57-C79284B71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130" y="2791122"/>
                <a:ext cx="2648320" cy="1247949"/>
              </a:xfrm>
              <a:prstGeom prst="rect">
                <a:avLst/>
              </a:prstGeom>
            </p:spPr>
          </p:pic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98648CD-CE3D-7320-348E-625315310D32}"/>
                </a:ext>
              </a:extLst>
            </p:cNvPr>
            <p:cNvGrpSpPr/>
            <p:nvPr/>
          </p:nvGrpSpPr>
          <p:grpSpPr>
            <a:xfrm>
              <a:off x="8342707" y="2791122"/>
              <a:ext cx="3066976" cy="2823824"/>
              <a:chOff x="8342707" y="2791122"/>
              <a:chExt cx="2953163" cy="2719034"/>
            </a:xfrm>
          </p:grpSpPr>
          <p:pic>
            <p:nvPicPr>
              <p:cNvPr id="6" name="그림 5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3D3A0B30-AF35-355E-715D-F9325D277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2708" y="4357470"/>
                <a:ext cx="2953162" cy="1152686"/>
              </a:xfrm>
              <a:prstGeom prst="rect">
                <a:avLst/>
              </a:prstGeom>
            </p:spPr>
          </p:pic>
          <p:pic>
            <p:nvPicPr>
              <p:cNvPr id="34" name="그림 33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9EAE01EC-794B-A268-58DB-C44D4D02D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2707" y="2791122"/>
                <a:ext cx="2953161" cy="112602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1584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8740803" y="374235"/>
            <a:ext cx="2878963" cy="892136"/>
          </a:xfrm>
          <a:custGeom>
            <a:avLst/>
            <a:gdLst>
              <a:gd name="connsiteX0" fmla="*/ 119025 w 2878963"/>
              <a:gd name="connsiteY0" fmla="*/ 0 h 892136"/>
              <a:gd name="connsiteX1" fmla="*/ 2215743 w 2878963"/>
              <a:gd name="connsiteY1" fmla="*/ 0 h 892136"/>
              <a:gd name="connsiteX2" fmla="*/ 2228231 w 2878963"/>
              <a:gd name="connsiteY2" fmla="*/ 2521 h 892136"/>
              <a:gd name="connsiteX3" fmla="*/ 2233630 w 2878963"/>
              <a:gd name="connsiteY3" fmla="*/ 2004 h 892136"/>
              <a:gd name="connsiteX4" fmla="*/ 2389232 w 2878963"/>
              <a:gd name="connsiteY4" fmla="*/ 66456 h 892136"/>
              <a:gd name="connsiteX5" fmla="*/ 2654502 w 2878963"/>
              <a:gd name="connsiteY5" fmla="*/ 331724 h 892136"/>
              <a:gd name="connsiteX6" fmla="*/ 2657264 w 2878963"/>
              <a:gd name="connsiteY6" fmla="*/ 331724 h 892136"/>
              <a:gd name="connsiteX7" fmla="*/ 2665118 w 2878963"/>
              <a:gd name="connsiteY7" fmla="*/ 343373 h 892136"/>
              <a:gd name="connsiteX8" fmla="*/ 2809196 w 2878963"/>
              <a:gd name="connsiteY8" fmla="*/ 403052 h 892136"/>
              <a:gd name="connsiteX9" fmla="*/ 2878963 w 2878963"/>
              <a:gd name="connsiteY9" fmla="*/ 403052 h 892136"/>
              <a:gd name="connsiteX10" fmla="*/ 2878963 w 2878963"/>
              <a:gd name="connsiteY10" fmla="*/ 892136 h 892136"/>
              <a:gd name="connsiteX11" fmla="*/ 0 w 2878963"/>
              <a:gd name="connsiteY11" fmla="*/ 892136 h 892136"/>
              <a:gd name="connsiteX12" fmla="*/ 0 w 2878963"/>
              <a:gd name="connsiteY12" fmla="*/ 331724 h 892136"/>
              <a:gd name="connsiteX13" fmla="*/ 0 w 2878963"/>
              <a:gd name="connsiteY13" fmla="*/ 119025 h 892136"/>
              <a:gd name="connsiteX14" fmla="*/ 119025 w 2878963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78963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2878963" y="403052"/>
                </a:lnTo>
                <a:lnTo>
                  <a:pt x="2878963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      05 </a:t>
            </a:r>
            <a:r>
              <a:rPr lang="ko-KR" altLang="en-US" sz="1050" b="1" dirty="0">
                <a:solidFill>
                  <a:prstClr val="white"/>
                </a:solidFill>
              </a:rPr>
              <a:t>검사 및 테스트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0" name="자유형 29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70898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04 </a:t>
            </a:r>
            <a:r>
              <a:rPr lang="ko-KR" altLang="en-US" sz="1050" b="1" dirty="0">
                <a:solidFill>
                  <a:prstClr val="white"/>
                </a:solidFill>
              </a:rPr>
              <a:t>상세디자인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54642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03 </a:t>
            </a:r>
            <a:r>
              <a:rPr lang="ko-KR" altLang="en-US" sz="1050" b="1" dirty="0">
                <a:solidFill>
                  <a:prstClr val="white"/>
                </a:solidFill>
              </a:rPr>
              <a:t>레이아웃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38386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39355D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02 </a:t>
            </a:r>
            <a:r>
              <a:rPr lang="ko-KR" altLang="en-US" sz="1050" b="1" dirty="0">
                <a:solidFill>
                  <a:prstClr val="white"/>
                </a:solidFill>
              </a:rPr>
              <a:t>제작기법</a:t>
            </a:r>
            <a:r>
              <a:rPr lang="en-US" altLang="ko-KR" sz="1050" b="1" dirty="0">
                <a:solidFill>
                  <a:prstClr val="white"/>
                </a:solidFill>
              </a:rPr>
              <a:t> 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14" name="자유형 13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22130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01 </a:t>
            </a:r>
            <a:r>
              <a:rPr lang="ko-KR" altLang="en-US" sz="1050" b="1" dirty="0">
                <a:solidFill>
                  <a:prstClr val="white"/>
                </a:solidFill>
              </a:rPr>
              <a:t>기획의도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314500" y="323435"/>
            <a:ext cx="11594806" cy="6211316"/>
          </a:xfrm>
          <a:custGeom>
            <a:avLst/>
            <a:gdLst>
              <a:gd name="connsiteX0" fmla="*/ 119025 w 11594806"/>
              <a:gd name="connsiteY0" fmla="*/ 0 h 6211316"/>
              <a:gd name="connsiteX1" fmla="*/ 2744789 w 11594806"/>
              <a:gd name="connsiteY1" fmla="*/ 0 h 6211316"/>
              <a:gd name="connsiteX2" fmla="*/ 2755174 w 11594806"/>
              <a:gd name="connsiteY2" fmla="*/ 2097 h 6211316"/>
              <a:gd name="connsiteX3" fmla="*/ 2756145 w 11594806"/>
              <a:gd name="connsiteY3" fmla="*/ 2004 h 6211316"/>
              <a:gd name="connsiteX4" fmla="*/ 2911746 w 11594806"/>
              <a:gd name="connsiteY4" fmla="*/ 66456 h 6211316"/>
              <a:gd name="connsiteX5" fmla="*/ 3177015 w 11594806"/>
              <a:gd name="connsiteY5" fmla="*/ 331724 h 6211316"/>
              <a:gd name="connsiteX6" fmla="*/ 3179777 w 11594806"/>
              <a:gd name="connsiteY6" fmla="*/ 331724 h 6211316"/>
              <a:gd name="connsiteX7" fmla="*/ 3187631 w 11594806"/>
              <a:gd name="connsiteY7" fmla="*/ 343373 h 6211316"/>
              <a:gd name="connsiteX8" fmla="*/ 3331709 w 11594806"/>
              <a:gd name="connsiteY8" fmla="*/ 403052 h 6211316"/>
              <a:gd name="connsiteX9" fmla="*/ 11228832 w 11594806"/>
              <a:gd name="connsiteY9" fmla="*/ 403052 h 6211316"/>
              <a:gd name="connsiteX10" fmla="*/ 11228832 w 11594806"/>
              <a:gd name="connsiteY10" fmla="*/ 403640 h 6211316"/>
              <a:gd name="connsiteX11" fmla="*/ 11594806 w 11594806"/>
              <a:gd name="connsiteY11" fmla="*/ 403640 h 6211316"/>
              <a:gd name="connsiteX12" fmla="*/ 11594806 w 11594806"/>
              <a:gd name="connsiteY12" fmla="*/ 6211316 h 6211316"/>
              <a:gd name="connsiteX13" fmla="*/ 11228832 w 11594806"/>
              <a:gd name="connsiteY13" fmla="*/ 6211316 h 6211316"/>
              <a:gd name="connsiteX14" fmla="*/ 9775631 w 11594806"/>
              <a:gd name="connsiteY14" fmla="*/ 6211316 h 6211316"/>
              <a:gd name="connsiteX15" fmla="*/ 0 w 11594806"/>
              <a:gd name="connsiteY15" fmla="*/ 6211316 h 6211316"/>
              <a:gd name="connsiteX16" fmla="*/ 0 w 11594806"/>
              <a:gd name="connsiteY16" fmla="*/ 331724 h 6211316"/>
              <a:gd name="connsiteX17" fmla="*/ 0 w 11594806"/>
              <a:gd name="connsiteY17" fmla="*/ 119025 h 6211316"/>
              <a:gd name="connsiteX18" fmla="*/ 119025 w 11594806"/>
              <a:gd name="connsiteY18" fmla="*/ 0 h 621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594806" h="6211316">
                <a:moveTo>
                  <a:pt x="119025" y="0"/>
                </a:moveTo>
                <a:lnTo>
                  <a:pt x="2744789" y="0"/>
                </a:lnTo>
                <a:lnTo>
                  <a:pt x="2755174" y="2097"/>
                </a:lnTo>
                <a:lnTo>
                  <a:pt x="2756145" y="2004"/>
                </a:lnTo>
                <a:cubicBezTo>
                  <a:pt x="2812461" y="2004"/>
                  <a:pt x="2868778" y="23488"/>
                  <a:pt x="2911746" y="66456"/>
                </a:cubicBezTo>
                <a:lnTo>
                  <a:pt x="3177015" y="331724"/>
                </a:lnTo>
                <a:lnTo>
                  <a:pt x="3179777" y="331724"/>
                </a:lnTo>
                <a:lnTo>
                  <a:pt x="3187631" y="343373"/>
                </a:lnTo>
                <a:cubicBezTo>
                  <a:pt x="3224504" y="380246"/>
                  <a:pt x="3275443" y="403052"/>
                  <a:pt x="3331709" y="403052"/>
                </a:cubicBezTo>
                <a:lnTo>
                  <a:pt x="11228832" y="403052"/>
                </a:lnTo>
                <a:lnTo>
                  <a:pt x="11228832" y="403640"/>
                </a:lnTo>
                <a:lnTo>
                  <a:pt x="11594806" y="403640"/>
                </a:lnTo>
                <a:lnTo>
                  <a:pt x="11594806" y="6211316"/>
                </a:lnTo>
                <a:lnTo>
                  <a:pt x="11228832" y="6211316"/>
                </a:lnTo>
                <a:lnTo>
                  <a:pt x="9775631" y="6211316"/>
                </a:lnTo>
                <a:lnTo>
                  <a:pt x="0" y="621131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4474" y="367470"/>
            <a:ext cx="2650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FRIENDS FANPAGE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DA6913-1547-FE9E-A4BA-6C23C4C9FBDF}"/>
              </a:ext>
            </a:extLst>
          </p:cNvPr>
          <p:cNvSpPr/>
          <p:nvPr/>
        </p:nvSpPr>
        <p:spPr>
          <a:xfrm>
            <a:off x="829917" y="1062064"/>
            <a:ext cx="1057722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Color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954934-BB86-E472-5DF6-F03913D37B0A}"/>
              </a:ext>
            </a:extLst>
          </p:cNvPr>
          <p:cNvGrpSpPr/>
          <p:nvPr/>
        </p:nvGrpSpPr>
        <p:grpSpPr>
          <a:xfrm>
            <a:off x="877874" y="2017845"/>
            <a:ext cx="10403333" cy="4381095"/>
            <a:chOff x="877874" y="2322651"/>
            <a:chExt cx="10403333" cy="438109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D72DA5C-41AF-D64B-6ACF-D2F7DC1A8C8C}"/>
                </a:ext>
              </a:extLst>
            </p:cNvPr>
            <p:cNvGrpSpPr/>
            <p:nvPr/>
          </p:nvGrpSpPr>
          <p:grpSpPr>
            <a:xfrm>
              <a:off x="877874" y="2322651"/>
              <a:ext cx="2272749" cy="4283620"/>
              <a:chOff x="2234727" y="2322651"/>
              <a:chExt cx="2272749" cy="428362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EE33F8D0-C497-2521-991D-73A411FB515E}"/>
                  </a:ext>
                </a:extLst>
              </p:cNvPr>
              <p:cNvSpPr/>
              <p:nvPr/>
            </p:nvSpPr>
            <p:spPr>
              <a:xfrm>
                <a:off x="2234727" y="4212987"/>
                <a:ext cx="2272749" cy="2393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야놀자 야체 B" panose="02020603020101020101"/>
                  </a:rPr>
                  <a:t>Main</a:t>
                </a:r>
                <a:endPara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야놀자 야체 B" panose="02020603020101020101"/>
                  </a:rPr>
                  <a:t>#FFFFFF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야놀자 야체 B" panose="02020603020101020101"/>
                  </a:rPr>
                  <a:t>R : 255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야놀자 야체 B" panose="02020603020101020101"/>
                  </a:rPr>
                  <a:t>G : 255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야놀자 야체 B" panose="02020603020101020101"/>
                  </a:rPr>
                  <a:t>B : 255</a:t>
                </a:r>
              </a:p>
              <a:p>
                <a:pPr marL="228600" indent="-228600">
                  <a:lnSpc>
                    <a:spcPct val="150000"/>
                  </a:lnSpc>
                  <a:buAutoNum type="arabicPeriod"/>
                </a:pPr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/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85062025-5644-5BD9-A3A3-2485FEBC4137}"/>
                  </a:ext>
                </a:extLst>
              </p:cNvPr>
              <p:cNvSpPr/>
              <p:nvPr/>
            </p:nvSpPr>
            <p:spPr>
              <a:xfrm>
                <a:off x="2494671" y="2322651"/>
                <a:ext cx="1656000" cy="16201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D99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0CA5E13-FD6C-3744-FE10-61CA7AE433E9}"/>
                </a:ext>
              </a:extLst>
            </p:cNvPr>
            <p:cNvGrpSpPr/>
            <p:nvPr/>
          </p:nvGrpSpPr>
          <p:grpSpPr>
            <a:xfrm>
              <a:off x="3596681" y="2322651"/>
              <a:ext cx="2272749" cy="4381095"/>
              <a:chOff x="4953534" y="2322651"/>
              <a:chExt cx="2272749" cy="4381095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18DCEBC5-EAB8-EB4B-7D66-840EB1D2A5EE}"/>
                  </a:ext>
                </a:extLst>
              </p:cNvPr>
              <p:cNvSpPr/>
              <p:nvPr/>
            </p:nvSpPr>
            <p:spPr>
              <a:xfrm>
                <a:off x="5279844" y="2322651"/>
                <a:ext cx="1656000" cy="162013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1DC9AF7-A6B6-CCA3-C567-B33BF8E35BE9}"/>
                  </a:ext>
                </a:extLst>
              </p:cNvPr>
              <p:cNvSpPr/>
              <p:nvPr/>
            </p:nvSpPr>
            <p:spPr>
              <a:xfrm>
                <a:off x="4953534" y="4218129"/>
                <a:ext cx="2272749" cy="2485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야놀자 야체 B" panose="02020603020101020101"/>
                  </a:rPr>
                  <a:t>Sub</a:t>
                </a:r>
                <a:endPara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야놀자 야체 B" panose="02020603020101020101"/>
                  </a:rPr>
                  <a:t>#333333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야놀자 야체 B" panose="02020603020101020101"/>
                  </a:rPr>
                  <a:t>R : 51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야놀자 야체 B" panose="02020603020101020101"/>
                  </a:rPr>
                  <a:t>G : 51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야놀자 야체 B" panose="02020603020101020101"/>
                  </a:rPr>
                  <a:t>B : 51</a:t>
                </a:r>
              </a:p>
              <a:p>
                <a:pPr marL="228600" indent="-228600">
                  <a:lnSpc>
                    <a:spcPct val="150000"/>
                  </a:lnSpc>
                  <a:buAutoNum type="arabicPeriod"/>
                </a:pPr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C7CF1F2-8776-7177-3B27-21002260CEF8}"/>
                </a:ext>
              </a:extLst>
            </p:cNvPr>
            <p:cNvGrpSpPr/>
            <p:nvPr/>
          </p:nvGrpSpPr>
          <p:grpSpPr>
            <a:xfrm>
              <a:off x="6311301" y="2322651"/>
              <a:ext cx="2272749" cy="3863225"/>
              <a:chOff x="7756642" y="2322651"/>
              <a:chExt cx="2272749" cy="3863225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EDDA5AAB-6A50-2AEB-368F-71D7581107EC}"/>
                  </a:ext>
                </a:extLst>
              </p:cNvPr>
              <p:cNvSpPr/>
              <p:nvPr/>
            </p:nvSpPr>
            <p:spPr>
              <a:xfrm>
                <a:off x="8065017" y="2322651"/>
                <a:ext cx="1656000" cy="1620130"/>
              </a:xfrm>
              <a:prstGeom prst="ellipse">
                <a:avLst/>
              </a:prstGeom>
              <a:solidFill>
                <a:srgbClr val="2222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04872C3-5E9F-3D7F-94AC-FC0644A3EF12}"/>
                  </a:ext>
                </a:extLst>
              </p:cNvPr>
              <p:cNvSpPr/>
              <p:nvPr/>
            </p:nvSpPr>
            <p:spPr>
              <a:xfrm>
                <a:off x="7756642" y="4202191"/>
                <a:ext cx="2272749" cy="1983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야놀자 야체 B" panose="02020603020101020101"/>
                  </a:rPr>
                  <a:t>Sub</a:t>
                </a:r>
                <a:endPara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야놀자 야체 B" panose="02020603020101020101"/>
                  </a:rPr>
                  <a:t>#222222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야놀자 야체 B" panose="02020603020101020101"/>
                  </a:rPr>
                  <a:t>R : 34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야놀자 야체 B" panose="02020603020101020101"/>
                  </a:rPr>
                  <a:t>G : 34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야놀자 야체 B" panose="02020603020101020101"/>
                  </a:rPr>
                  <a:t>B : 34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C71B0AA-0FE4-1499-51E8-C4F7DB448A76}"/>
                </a:ext>
              </a:extLst>
            </p:cNvPr>
            <p:cNvGrpSpPr/>
            <p:nvPr/>
          </p:nvGrpSpPr>
          <p:grpSpPr>
            <a:xfrm>
              <a:off x="9008458" y="2322651"/>
              <a:ext cx="2272749" cy="4272824"/>
              <a:chOff x="7756642" y="2322651"/>
              <a:chExt cx="2272749" cy="4272824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C5B9C6DD-D593-C297-50A3-A03F7C41F316}"/>
                  </a:ext>
                </a:extLst>
              </p:cNvPr>
              <p:cNvSpPr/>
              <p:nvPr/>
            </p:nvSpPr>
            <p:spPr>
              <a:xfrm>
                <a:off x="8065017" y="2322651"/>
                <a:ext cx="1656000" cy="1620130"/>
              </a:xfrm>
              <a:prstGeom prst="ellipse">
                <a:avLst/>
              </a:prstGeom>
              <a:solidFill>
                <a:srgbClr val="FFC0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2B6050B-CDED-E365-218B-A3D11E65E1C7}"/>
                  </a:ext>
                </a:extLst>
              </p:cNvPr>
              <p:cNvSpPr/>
              <p:nvPr/>
            </p:nvSpPr>
            <p:spPr>
              <a:xfrm>
                <a:off x="7756642" y="4202191"/>
                <a:ext cx="2272749" cy="2393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야놀자 야체 B" panose="02020603020101020101"/>
                  </a:rPr>
                  <a:t>Point</a:t>
                </a:r>
                <a:endPara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야놀자 야체 B" panose="02020603020101020101"/>
                  </a:rPr>
                  <a:t>#FFC0CB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야놀자 야체 B" panose="02020603020101020101"/>
                  </a:rPr>
                  <a:t>R : 255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야놀자 야체 B" panose="02020603020101020101"/>
                  </a:rPr>
                  <a:t>G : 192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야놀자 야체 B" panose="02020603020101020101"/>
                  </a:rPr>
                  <a:t>B : 203</a:t>
                </a:r>
              </a:p>
              <a:p>
                <a:pPr marL="228600" indent="-228600">
                  <a:lnSpc>
                    <a:spcPct val="150000"/>
                  </a:lnSpc>
                  <a:buAutoNum type="arabicPeriod"/>
                </a:pPr>
                <a:endPara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287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8740803" y="374235"/>
            <a:ext cx="2878963" cy="892136"/>
          </a:xfrm>
          <a:custGeom>
            <a:avLst/>
            <a:gdLst>
              <a:gd name="connsiteX0" fmla="*/ 119025 w 2878963"/>
              <a:gd name="connsiteY0" fmla="*/ 0 h 892136"/>
              <a:gd name="connsiteX1" fmla="*/ 2215743 w 2878963"/>
              <a:gd name="connsiteY1" fmla="*/ 0 h 892136"/>
              <a:gd name="connsiteX2" fmla="*/ 2228231 w 2878963"/>
              <a:gd name="connsiteY2" fmla="*/ 2521 h 892136"/>
              <a:gd name="connsiteX3" fmla="*/ 2233630 w 2878963"/>
              <a:gd name="connsiteY3" fmla="*/ 2004 h 892136"/>
              <a:gd name="connsiteX4" fmla="*/ 2389232 w 2878963"/>
              <a:gd name="connsiteY4" fmla="*/ 66456 h 892136"/>
              <a:gd name="connsiteX5" fmla="*/ 2654502 w 2878963"/>
              <a:gd name="connsiteY5" fmla="*/ 331724 h 892136"/>
              <a:gd name="connsiteX6" fmla="*/ 2657264 w 2878963"/>
              <a:gd name="connsiteY6" fmla="*/ 331724 h 892136"/>
              <a:gd name="connsiteX7" fmla="*/ 2665118 w 2878963"/>
              <a:gd name="connsiteY7" fmla="*/ 343373 h 892136"/>
              <a:gd name="connsiteX8" fmla="*/ 2809196 w 2878963"/>
              <a:gd name="connsiteY8" fmla="*/ 403052 h 892136"/>
              <a:gd name="connsiteX9" fmla="*/ 2878963 w 2878963"/>
              <a:gd name="connsiteY9" fmla="*/ 403052 h 892136"/>
              <a:gd name="connsiteX10" fmla="*/ 2878963 w 2878963"/>
              <a:gd name="connsiteY10" fmla="*/ 892136 h 892136"/>
              <a:gd name="connsiteX11" fmla="*/ 0 w 2878963"/>
              <a:gd name="connsiteY11" fmla="*/ 892136 h 892136"/>
              <a:gd name="connsiteX12" fmla="*/ 0 w 2878963"/>
              <a:gd name="connsiteY12" fmla="*/ 331724 h 892136"/>
              <a:gd name="connsiteX13" fmla="*/ 0 w 2878963"/>
              <a:gd name="connsiteY13" fmla="*/ 119025 h 892136"/>
              <a:gd name="connsiteX14" fmla="*/ 119025 w 2878963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78963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2878963" y="403052"/>
                </a:lnTo>
                <a:lnTo>
                  <a:pt x="2878963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      05 </a:t>
            </a:r>
            <a:r>
              <a:rPr lang="ko-KR" altLang="en-US" sz="1050" b="1" dirty="0">
                <a:solidFill>
                  <a:prstClr val="white"/>
                </a:solidFill>
              </a:rPr>
              <a:t>검사 및 테스트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0" name="자유형 29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70898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04 </a:t>
            </a:r>
            <a:r>
              <a:rPr lang="ko-KR" altLang="en-US" sz="1050" b="1" dirty="0">
                <a:solidFill>
                  <a:prstClr val="white"/>
                </a:solidFill>
              </a:rPr>
              <a:t>상세디자인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54642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39355D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03 </a:t>
            </a:r>
            <a:r>
              <a:rPr lang="ko-KR" altLang="en-US" sz="1050" b="1" dirty="0">
                <a:solidFill>
                  <a:prstClr val="white"/>
                </a:solidFill>
              </a:rPr>
              <a:t>레이아웃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38386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02 </a:t>
            </a:r>
            <a:r>
              <a:rPr lang="ko-KR" altLang="en-US" sz="1050" b="1" dirty="0">
                <a:solidFill>
                  <a:prstClr val="white"/>
                </a:solidFill>
              </a:rPr>
              <a:t>제작기법</a:t>
            </a:r>
            <a:r>
              <a:rPr lang="en-US" altLang="ko-KR" sz="1050" b="1" dirty="0">
                <a:solidFill>
                  <a:prstClr val="white"/>
                </a:solidFill>
              </a:rPr>
              <a:t> 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14" name="자유형 13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22130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01 </a:t>
            </a:r>
            <a:r>
              <a:rPr lang="ko-KR" altLang="en-US" sz="1050" b="1" dirty="0">
                <a:solidFill>
                  <a:prstClr val="white"/>
                </a:solidFill>
              </a:rPr>
              <a:t>기획의도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314500" y="323435"/>
            <a:ext cx="11594806" cy="6211316"/>
          </a:xfrm>
          <a:custGeom>
            <a:avLst/>
            <a:gdLst>
              <a:gd name="connsiteX0" fmla="*/ 119025 w 11594806"/>
              <a:gd name="connsiteY0" fmla="*/ 0 h 6211316"/>
              <a:gd name="connsiteX1" fmla="*/ 2744789 w 11594806"/>
              <a:gd name="connsiteY1" fmla="*/ 0 h 6211316"/>
              <a:gd name="connsiteX2" fmla="*/ 2755174 w 11594806"/>
              <a:gd name="connsiteY2" fmla="*/ 2097 h 6211316"/>
              <a:gd name="connsiteX3" fmla="*/ 2756145 w 11594806"/>
              <a:gd name="connsiteY3" fmla="*/ 2004 h 6211316"/>
              <a:gd name="connsiteX4" fmla="*/ 2911746 w 11594806"/>
              <a:gd name="connsiteY4" fmla="*/ 66456 h 6211316"/>
              <a:gd name="connsiteX5" fmla="*/ 3177015 w 11594806"/>
              <a:gd name="connsiteY5" fmla="*/ 331724 h 6211316"/>
              <a:gd name="connsiteX6" fmla="*/ 3179777 w 11594806"/>
              <a:gd name="connsiteY6" fmla="*/ 331724 h 6211316"/>
              <a:gd name="connsiteX7" fmla="*/ 3187631 w 11594806"/>
              <a:gd name="connsiteY7" fmla="*/ 343373 h 6211316"/>
              <a:gd name="connsiteX8" fmla="*/ 3331709 w 11594806"/>
              <a:gd name="connsiteY8" fmla="*/ 403052 h 6211316"/>
              <a:gd name="connsiteX9" fmla="*/ 11228832 w 11594806"/>
              <a:gd name="connsiteY9" fmla="*/ 403052 h 6211316"/>
              <a:gd name="connsiteX10" fmla="*/ 11228832 w 11594806"/>
              <a:gd name="connsiteY10" fmla="*/ 403640 h 6211316"/>
              <a:gd name="connsiteX11" fmla="*/ 11594806 w 11594806"/>
              <a:gd name="connsiteY11" fmla="*/ 403640 h 6211316"/>
              <a:gd name="connsiteX12" fmla="*/ 11594806 w 11594806"/>
              <a:gd name="connsiteY12" fmla="*/ 6211316 h 6211316"/>
              <a:gd name="connsiteX13" fmla="*/ 11228832 w 11594806"/>
              <a:gd name="connsiteY13" fmla="*/ 6211316 h 6211316"/>
              <a:gd name="connsiteX14" fmla="*/ 9775631 w 11594806"/>
              <a:gd name="connsiteY14" fmla="*/ 6211316 h 6211316"/>
              <a:gd name="connsiteX15" fmla="*/ 0 w 11594806"/>
              <a:gd name="connsiteY15" fmla="*/ 6211316 h 6211316"/>
              <a:gd name="connsiteX16" fmla="*/ 0 w 11594806"/>
              <a:gd name="connsiteY16" fmla="*/ 331724 h 6211316"/>
              <a:gd name="connsiteX17" fmla="*/ 0 w 11594806"/>
              <a:gd name="connsiteY17" fmla="*/ 119025 h 6211316"/>
              <a:gd name="connsiteX18" fmla="*/ 119025 w 11594806"/>
              <a:gd name="connsiteY18" fmla="*/ 0 h 621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594806" h="6211316">
                <a:moveTo>
                  <a:pt x="119025" y="0"/>
                </a:moveTo>
                <a:lnTo>
                  <a:pt x="2744789" y="0"/>
                </a:lnTo>
                <a:lnTo>
                  <a:pt x="2755174" y="2097"/>
                </a:lnTo>
                <a:lnTo>
                  <a:pt x="2756145" y="2004"/>
                </a:lnTo>
                <a:cubicBezTo>
                  <a:pt x="2812461" y="2004"/>
                  <a:pt x="2868778" y="23488"/>
                  <a:pt x="2911746" y="66456"/>
                </a:cubicBezTo>
                <a:lnTo>
                  <a:pt x="3177015" y="331724"/>
                </a:lnTo>
                <a:lnTo>
                  <a:pt x="3179777" y="331724"/>
                </a:lnTo>
                <a:lnTo>
                  <a:pt x="3187631" y="343373"/>
                </a:lnTo>
                <a:cubicBezTo>
                  <a:pt x="3224504" y="380246"/>
                  <a:pt x="3275443" y="403052"/>
                  <a:pt x="3331709" y="403052"/>
                </a:cubicBezTo>
                <a:lnTo>
                  <a:pt x="11228832" y="403052"/>
                </a:lnTo>
                <a:lnTo>
                  <a:pt x="11228832" y="403640"/>
                </a:lnTo>
                <a:lnTo>
                  <a:pt x="11594806" y="403640"/>
                </a:lnTo>
                <a:lnTo>
                  <a:pt x="11594806" y="6211316"/>
                </a:lnTo>
                <a:lnTo>
                  <a:pt x="11228832" y="6211316"/>
                </a:lnTo>
                <a:lnTo>
                  <a:pt x="9775631" y="6211316"/>
                </a:lnTo>
                <a:lnTo>
                  <a:pt x="0" y="621131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4474" y="367470"/>
            <a:ext cx="2650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FRIENDS FANPAGE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EC90A4-89C4-440E-B3F1-E7B8FCECE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73" y="816630"/>
            <a:ext cx="7075908" cy="564222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363945-9BE8-4DEE-F3B3-E929B6F4A3B2}"/>
              </a:ext>
            </a:extLst>
          </p:cNvPr>
          <p:cNvSpPr/>
          <p:nvPr/>
        </p:nvSpPr>
        <p:spPr>
          <a:xfrm>
            <a:off x="8017637" y="1424922"/>
            <a:ext cx="3389504" cy="2405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Desktop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Header / Contents / Footer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   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가로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3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단 구성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원페이지 레이아웃을 이용하여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    콘텐츠를 구분한 디자인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7721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8740803" y="374235"/>
            <a:ext cx="2878963" cy="892136"/>
          </a:xfrm>
          <a:custGeom>
            <a:avLst/>
            <a:gdLst>
              <a:gd name="connsiteX0" fmla="*/ 119025 w 2878963"/>
              <a:gd name="connsiteY0" fmla="*/ 0 h 892136"/>
              <a:gd name="connsiteX1" fmla="*/ 2215743 w 2878963"/>
              <a:gd name="connsiteY1" fmla="*/ 0 h 892136"/>
              <a:gd name="connsiteX2" fmla="*/ 2228231 w 2878963"/>
              <a:gd name="connsiteY2" fmla="*/ 2521 h 892136"/>
              <a:gd name="connsiteX3" fmla="*/ 2233630 w 2878963"/>
              <a:gd name="connsiteY3" fmla="*/ 2004 h 892136"/>
              <a:gd name="connsiteX4" fmla="*/ 2389232 w 2878963"/>
              <a:gd name="connsiteY4" fmla="*/ 66456 h 892136"/>
              <a:gd name="connsiteX5" fmla="*/ 2654502 w 2878963"/>
              <a:gd name="connsiteY5" fmla="*/ 331724 h 892136"/>
              <a:gd name="connsiteX6" fmla="*/ 2657264 w 2878963"/>
              <a:gd name="connsiteY6" fmla="*/ 331724 h 892136"/>
              <a:gd name="connsiteX7" fmla="*/ 2665118 w 2878963"/>
              <a:gd name="connsiteY7" fmla="*/ 343373 h 892136"/>
              <a:gd name="connsiteX8" fmla="*/ 2809196 w 2878963"/>
              <a:gd name="connsiteY8" fmla="*/ 403052 h 892136"/>
              <a:gd name="connsiteX9" fmla="*/ 2878963 w 2878963"/>
              <a:gd name="connsiteY9" fmla="*/ 403052 h 892136"/>
              <a:gd name="connsiteX10" fmla="*/ 2878963 w 2878963"/>
              <a:gd name="connsiteY10" fmla="*/ 892136 h 892136"/>
              <a:gd name="connsiteX11" fmla="*/ 0 w 2878963"/>
              <a:gd name="connsiteY11" fmla="*/ 892136 h 892136"/>
              <a:gd name="connsiteX12" fmla="*/ 0 w 2878963"/>
              <a:gd name="connsiteY12" fmla="*/ 331724 h 892136"/>
              <a:gd name="connsiteX13" fmla="*/ 0 w 2878963"/>
              <a:gd name="connsiteY13" fmla="*/ 119025 h 892136"/>
              <a:gd name="connsiteX14" fmla="*/ 119025 w 2878963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78963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2878963" y="403052"/>
                </a:lnTo>
                <a:lnTo>
                  <a:pt x="2878963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      05 </a:t>
            </a:r>
            <a:r>
              <a:rPr lang="ko-KR" altLang="en-US" sz="1050" b="1" dirty="0">
                <a:solidFill>
                  <a:prstClr val="white"/>
                </a:solidFill>
              </a:rPr>
              <a:t>검사 및 테스트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0" name="자유형 29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70898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04 </a:t>
            </a:r>
            <a:r>
              <a:rPr lang="ko-KR" altLang="en-US" sz="1050" b="1" dirty="0">
                <a:solidFill>
                  <a:prstClr val="white"/>
                </a:solidFill>
              </a:rPr>
              <a:t>상세디자인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54642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39355D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03 </a:t>
            </a:r>
            <a:r>
              <a:rPr lang="ko-KR" altLang="en-US" sz="1050" b="1" dirty="0">
                <a:solidFill>
                  <a:prstClr val="white"/>
                </a:solidFill>
              </a:rPr>
              <a:t>레이아웃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38386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02 </a:t>
            </a:r>
            <a:r>
              <a:rPr lang="ko-KR" altLang="en-US" sz="1050" b="1" dirty="0">
                <a:solidFill>
                  <a:prstClr val="white"/>
                </a:solidFill>
              </a:rPr>
              <a:t>제작기법</a:t>
            </a:r>
            <a:r>
              <a:rPr lang="en-US" altLang="ko-KR" sz="1050" b="1" dirty="0">
                <a:solidFill>
                  <a:prstClr val="white"/>
                </a:solidFill>
              </a:rPr>
              <a:t> 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14" name="자유형 13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22130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01 </a:t>
            </a:r>
            <a:r>
              <a:rPr lang="ko-KR" altLang="en-US" sz="1050" b="1" dirty="0">
                <a:solidFill>
                  <a:prstClr val="white"/>
                </a:solidFill>
              </a:rPr>
              <a:t>기획의도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314500" y="323435"/>
            <a:ext cx="11594806" cy="6211316"/>
          </a:xfrm>
          <a:custGeom>
            <a:avLst/>
            <a:gdLst>
              <a:gd name="connsiteX0" fmla="*/ 119025 w 11594806"/>
              <a:gd name="connsiteY0" fmla="*/ 0 h 6211316"/>
              <a:gd name="connsiteX1" fmla="*/ 2744789 w 11594806"/>
              <a:gd name="connsiteY1" fmla="*/ 0 h 6211316"/>
              <a:gd name="connsiteX2" fmla="*/ 2755174 w 11594806"/>
              <a:gd name="connsiteY2" fmla="*/ 2097 h 6211316"/>
              <a:gd name="connsiteX3" fmla="*/ 2756145 w 11594806"/>
              <a:gd name="connsiteY3" fmla="*/ 2004 h 6211316"/>
              <a:gd name="connsiteX4" fmla="*/ 2911746 w 11594806"/>
              <a:gd name="connsiteY4" fmla="*/ 66456 h 6211316"/>
              <a:gd name="connsiteX5" fmla="*/ 3177015 w 11594806"/>
              <a:gd name="connsiteY5" fmla="*/ 331724 h 6211316"/>
              <a:gd name="connsiteX6" fmla="*/ 3179777 w 11594806"/>
              <a:gd name="connsiteY6" fmla="*/ 331724 h 6211316"/>
              <a:gd name="connsiteX7" fmla="*/ 3187631 w 11594806"/>
              <a:gd name="connsiteY7" fmla="*/ 343373 h 6211316"/>
              <a:gd name="connsiteX8" fmla="*/ 3331709 w 11594806"/>
              <a:gd name="connsiteY8" fmla="*/ 403052 h 6211316"/>
              <a:gd name="connsiteX9" fmla="*/ 11228832 w 11594806"/>
              <a:gd name="connsiteY9" fmla="*/ 403052 h 6211316"/>
              <a:gd name="connsiteX10" fmla="*/ 11228832 w 11594806"/>
              <a:gd name="connsiteY10" fmla="*/ 403640 h 6211316"/>
              <a:gd name="connsiteX11" fmla="*/ 11594806 w 11594806"/>
              <a:gd name="connsiteY11" fmla="*/ 403640 h 6211316"/>
              <a:gd name="connsiteX12" fmla="*/ 11594806 w 11594806"/>
              <a:gd name="connsiteY12" fmla="*/ 6211316 h 6211316"/>
              <a:gd name="connsiteX13" fmla="*/ 11228832 w 11594806"/>
              <a:gd name="connsiteY13" fmla="*/ 6211316 h 6211316"/>
              <a:gd name="connsiteX14" fmla="*/ 9775631 w 11594806"/>
              <a:gd name="connsiteY14" fmla="*/ 6211316 h 6211316"/>
              <a:gd name="connsiteX15" fmla="*/ 0 w 11594806"/>
              <a:gd name="connsiteY15" fmla="*/ 6211316 h 6211316"/>
              <a:gd name="connsiteX16" fmla="*/ 0 w 11594806"/>
              <a:gd name="connsiteY16" fmla="*/ 331724 h 6211316"/>
              <a:gd name="connsiteX17" fmla="*/ 0 w 11594806"/>
              <a:gd name="connsiteY17" fmla="*/ 119025 h 6211316"/>
              <a:gd name="connsiteX18" fmla="*/ 119025 w 11594806"/>
              <a:gd name="connsiteY18" fmla="*/ 0 h 621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594806" h="6211316">
                <a:moveTo>
                  <a:pt x="119025" y="0"/>
                </a:moveTo>
                <a:lnTo>
                  <a:pt x="2744789" y="0"/>
                </a:lnTo>
                <a:lnTo>
                  <a:pt x="2755174" y="2097"/>
                </a:lnTo>
                <a:lnTo>
                  <a:pt x="2756145" y="2004"/>
                </a:lnTo>
                <a:cubicBezTo>
                  <a:pt x="2812461" y="2004"/>
                  <a:pt x="2868778" y="23488"/>
                  <a:pt x="2911746" y="66456"/>
                </a:cubicBezTo>
                <a:lnTo>
                  <a:pt x="3177015" y="331724"/>
                </a:lnTo>
                <a:lnTo>
                  <a:pt x="3179777" y="331724"/>
                </a:lnTo>
                <a:lnTo>
                  <a:pt x="3187631" y="343373"/>
                </a:lnTo>
                <a:cubicBezTo>
                  <a:pt x="3224504" y="380246"/>
                  <a:pt x="3275443" y="403052"/>
                  <a:pt x="3331709" y="403052"/>
                </a:cubicBezTo>
                <a:lnTo>
                  <a:pt x="11228832" y="403052"/>
                </a:lnTo>
                <a:lnTo>
                  <a:pt x="11228832" y="403640"/>
                </a:lnTo>
                <a:lnTo>
                  <a:pt x="11594806" y="403640"/>
                </a:lnTo>
                <a:lnTo>
                  <a:pt x="11594806" y="6211316"/>
                </a:lnTo>
                <a:lnTo>
                  <a:pt x="11228832" y="6211316"/>
                </a:lnTo>
                <a:lnTo>
                  <a:pt x="9775631" y="6211316"/>
                </a:lnTo>
                <a:lnTo>
                  <a:pt x="0" y="621131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4474" y="367470"/>
            <a:ext cx="2650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FRIENDS FANPAGE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2D5D55-2C76-B112-A2DB-73C500CD2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73" y="841439"/>
            <a:ext cx="7075908" cy="558867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7B87B5-E3A4-4989-BB7C-DA457261B532}"/>
              </a:ext>
            </a:extLst>
          </p:cNvPr>
          <p:cNvSpPr/>
          <p:nvPr/>
        </p:nvSpPr>
        <p:spPr>
          <a:xfrm>
            <a:off x="8017636" y="1424923"/>
            <a:ext cx="3602129" cy="2728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Desktop - hover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마우스 오버 시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글로벌네비게이션의색상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 변경되며 서브메뉴 나타남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슬레이트 버튼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클릭시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    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슬라이드 영역에 유튜브 동영상으로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    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대체됨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95088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8740803" y="374235"/>
            <a:ext cx="2878963" cy="892136"/>
          </a:xfrm>
          <a:custGeom>
            <a:avLst/>
            <a:gdLst>
              <a:gd name="connsiteX0" fmla="*/ 119025 w 2878963"/>
              <a:gd name="connsiteY0" fmla="*/ 0 h 892136"/>
              <a:gd name="connsiteX1" fmla="*/ 2215743 w 2878963"/>
              <a:gd name="connsiteY1" fmla="*/ 0 h 892136"/>
              <a:gd name="connsiteX2" fmla="*/ 2228231 w 2878963"/>
              <a:gd name="connsiteY2" fmla="*/ 2521 h 892136"/>
              <a:gd name="connsiteX3" fmla="*/ 2233630 w 2878963"/>
              <a:gd name="connsiteY3" fmla="*/ 2004 h 892136"/>
              <a:gd name="connsiteX4" fmla="*/ 2389232 w 2878963"/>
              <a:gd name="connsiteY4" fmla="*/ 66456 h 892136"/>
              <a:gd name="connsiteX5" fmla="*/ 2654502 w 2878963"/>
              <a:gd name="connsiteY5" fmla="*/ 331724 h 892136"/>
              <a:gd name="connsiteX6" fmla="*/ 2657264 w 2878963"/>
              <a:gd name="connsiteY6" fmla="*/ 331724 h 892136"/>
              <a:gd name="connsiteX7" fmla="*/ 2665118 w 2878963"/>
              <a:gd name="connsiteY7" fmla="*/ 343373 h 892136"/>
              <a:gd name="connsiteX8" fmla="*/ 2809196 w 2878963"/>
              <a:gd name="connsiteY8" fmla="*/ 403052 h 892136"/>
              <a:gd name="connsiteX9" fmla="*/ 2878963 w 2878963"/>
              <a:gd name="connsiteY9" fmla="*/ 403052 h 892136"/>
              <a:gd name="connsiteX10" fmla="*/ 2878963 w 2878963"/>
              <a:gd name="connsiteY10" fmla="*/ 892136 h 892136"/>
              <a:gd name="connsiteX11" fmla="*/ 0 w 2878963"/>
              <a:gd name="connsiteY11" fmla="*/ 892136 h 892136"/>
              <a:gd name="connsiteX12" fmla="*/ 0 w 2878963"/>
              <a:gd name="connsiteY12" fmla="*/ 331724 h 892136"/>
              <a:gd name="connsiteX13" fmla="*/ 0 w 2878963"/>
              <a:gd name="connsiteY13" fmla="*/ 119025 h 892136"/>
              <a:gd name="connsiteX14" fmla="*/ 119025 w 2878963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78963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2878963" y="403052"/>
                </a:lnTo>
                <a:lnTo>
                  <a:pt x="2878963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      05 </a:t>
            </a:r>
            <a:r>
              <a:rPr lang="ko-KR" altLang="en-US" sz="1050" b="1" dirty="0">
                <a:solidFill>
                  <a:prstClr val="white"/>
                </a:solidFill>
              </a:rPr>
              <a:t>검사 및 테스트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0" name="자유형 29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70898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04 </a:t>
            </a:r>
            <a:r>
              <a:rPr lang="ko-KR" altLang="en-US" sz="1050" b="1" dirty="0">
                <a:solidFill>
                  <a:prstClr val="white"/>
                </a:solidFill>
              </a:rPr>
              <a:t>상세디자인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54642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39355D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03 </a:t>
            </a:r>
            <a:r>
              <a:rPr lang="ko-KR" altLang="en-US" sz="1050" b="1" dirty="0">
                <a:solidFill>
                  <a:prstClr val="white"/>
                </a:solidFill>
              </a:rPr>
              <a:t>레이아웃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38386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02 </a:t>
            </a:r>
            <a:r>
              <a:rPr lang="ko-KR" altLang="en-US" sz="1050" b="1" dirty="0">
                <a:solidFill>
                  <a:prstClr val="white"/>
                </a:solidFill>
              </a:rPr>
              <a:t>제작기법</a:t>
            </a:r>
            <a:r>
              <a:rPr lang="en-US" altLang="ko-KR" sz="1050" b="1" dirty="0">
                <a:solidFill>
                  <a:prstClr val="white"/>
                </a:solidFill>
              </a:rPr>
              <a:t> 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14" name="자유형 13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2213003" y="374235"/>
            <a:ext cx="3906131" cy="892136"/>
          </a:xfrm>
          <a:custGeom>
            <a:avLst/>
            <a:gdLst>
              <a:gd name="connsiteX0" fmla="*/ 119025 w 3906131"/>
              <a:gd name="connsiteY0" fmla="*/ 0 h 892136"/>
              <a:gd name="connsiteX1" fmla="*/ 2215743 w 3906131"/>
              <a:gd name="connsiteY1" fmla="*/ 0 h 892136"/>
              <a:gd name="connsiteX2" fmla="*/ 2228231 w 3906131"/>
              <a:gd name="connsiteY2" fmla="*/ 2521 h 892136"/>
              <a:gd name="connsiteX3" fmla="*/ 2233630 w 3906131"/>
              <a:gd name="connsiteY3" fmla="*/ 2004 h 892136"/>
              <a:gd name="connsiteX4" fmla="*/ 2389232 w 3906131"/>
              <a:gd name="connsiteY4" fmla="*/ 66456 h 892136"/>
              <a:gd name="connsiteX5" fmla="*/ 2654502 w 3906131"/>
              <a:gd name="connsiteY5" fmla="*/ 331724 h 892136"/>
              <a:gd name="connsiteX6" fmla="*/ 2657264 w 3906131"/>
              <a:gd name="connsiteY6" fmla="*/ 331724 h 892136"/>
              <a:gd name="connsiteX7" fmla="*/ 2665118 w 3906131"/>
              <a:gd name="connsiteY7" fmla="*/ 343373 h 892136"/>
              <a:gd name="connsiteX8" fmla="*/ 2809196 w 3906131"/>
              <a:gd name="connsiteY8" fmla="*/ 403052 h 892136"/>
              <a:gd name="connsiteX9" fmla="*/ 3906131 w 3906131"/>
              <a:gd name="connsiteY9" fmla="*/ 403052 h 892136"/>
              <a:gd name="connsiteX10" fmla="*/ 3906131 w 3906131"/>
              <a:gd name="connsiteY10" fmla="*/ 892136 h 892136"/>
              <a:gd name="connsiteX11" fmla="*/ 0 w 3906131"/>
              <a:gd name="connsiteY11" fmla="*/ 892136 h 892136"/>
              <a:gd name="connsiteX12" fmla="*/ 0 w 3906131"/>
              <a:gd name="connsiteY12" fmla="*/ 331724 h 892136"/>
              <a:gd name="connsiteX13" fmla="*/ 0 w 3906131"/>
              <a:gd name="connsiteY13" fmla="*/ 119025 h 892136"/>
              <a:gd name="connsiteX14" fmla="*/ 119025 w 3906131"/>
              <a:gd name="connsiteY14" fmla="*/ 0 h 8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6131" h="892136">
                <a:moveTo>
                  <a:pt x="119025" y="0"/>
                </a:moveTo>
                <a:lnTo>
                  <a:pt x="2215743" y="0"/>
                </a:lnTo>
                <a:lnTo>
                  <a:pt x="2228231" y="2521"/>
                </a:lnTo>
                <a:lnTo>
                  <a:pt x="2233630" y="2004"/>
                </a:lnTo>
                <a:cubicBezTo>
                  <a:pt x="2289948" y="2004"/>
                  <a:pt x="2346264" y="23488"/>
                  <a:pt x="2389232" y="66456"/>
                </a:cubicBezTo>
                <a:lnTo>
                  <a:pt x="2654502" y="331724"/>
                </a:lnTo>
                <a:lnTo>
                  <a:pt x="2657264" y="331724"/>
                </a:lnTo>
                <a:lnTo>
                  <a:pt x="2665118" y="343373"/>
                </a:lnTo>
                <a:cubicBezTo>
                  <a:pt x="2701991" y="380246"/>
                  <a:pt x="2752929" y="403052"/>
                  <a:pt x="2809196" y="403052"/>
                </a:cubicBezTo>
                <a:lnTo>
                  <a:pt x="3906131" y="403052"/>
                </a:lnTo>
                <a:lnTo>
                  <a:pt x="3906131" y="892136"/>
                </a:lnTo>
                <a:lnTo>
                  <a:pt x="0" y="89213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rgbClr val="7670AE"/>
          </a:solidFill>
          <a:ln>
            <a:noFill/>
          </a:ln>
          <a:effectLst>
            <a:outerShdw blurRad="2159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360000" rtlCol="0" anchor="t">
            <a:noAutofit/>
          </a:bodyPr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01 </a:t>
            </a:r>
            <a:r>
              <a:rPr lang="ko-KR" altLang="en-US" sz="1050" b="1" dirty="0">
                <a:solidFill>
                  <a:prstClr val="white"/>
                </a:solidFill>
              </a:rPr>
              <a:t>기획의도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D5CD7D86-0D34-4B33-B97C-B8374F81E7BF}"/>
              </a:ext>
            </a:extLst>
          </p:cNvPr>
          <p:cNvSpPr/>
          <p:nvPr/>
        </p:nvSpPr>
        <p:spPr>
          <a:xfrm>
            <a:off x="314500" y="323435"/>
            <a:ext cx="11594806" cy="6211316"/>
          </a:xfrm>
          <a:custGeom>
            <a:avLst/>
            <a:gdLst>
              <a:gd name="connsiteX0" fmla="*/ 119025 w 11594806"/>
              <a:gd name="connsiteY0" fmla="*/ 0 h 6211316"/>
              <a:gd name="connsiteX1" fmla="*/ 2744789 w 11594806"/>
              <a:gd name="connsiteY1" fmla="*/ 0 h 6211316"/>
              <a:gd name="connsiteX2" fmla="*/ 2755174 w 11594806"/>
              <a:gd name="connsiteY2" fmla="*/ 2097 h 6211316"/>
              <a:gd name="connsiteX3" fmla="*/ 2756145 w 11594806"/>
              <a:gd name="connsiteY3" fmla="*/ 2004 h 6211316"/>
              <a:gd name="connsiteX4" fmla="*/ 2911746 w 11594806"/>
              <a:gd name="connsiteY4" fmla="*/ 66456 h 6211316"/>
              <a:gd name="connsiteX5" fmla="*/ 3177015 w 11594806"/>
              <a:gd name="connsiteY5" fmla="*/ 331724 h 6211316"/>
              <a:gd name="connsiteX6" fmla="*/ 3179777 w 11594806"/>
              <a:gd name="connsiteY6" fmla="*/ 331724 h 6211316"/>
              <a:gd name="connsiteX7" fmla="*/ 3187631 w 11594806"/>
              <a:gd name="connsiteY7" fmla="*/ 343373 h 6211316"/>
              <a:gd name="connsiteX8" fmla="*/ 3331709 w 11594806"/>
              <a:gd name="connsiteY8" fmla="*/ 403052 h 6211316"/>
              <a:gd name="connsiteX9" fmla="*/ 11228832 w 11594806"/>
              <a:gd name="connsiteY9" fmla="*/ 403052 h 6211316"/>
              <a:gd name="connsiteX10" fmla="*/ 11228832 w 11594806"/>
              <a:gd name="connsiteY10" fmla="*/ 403640 h 6211316"/>
              <a:gd name="connsiteX11" fmla="*/ 11594806 w 11594806"/>
              <a:gd name="connsiteY11" fmla="*/ 403640 h 6211316"/>
              <a:gd name="connsiteX12" fmla="*/ 11594806 w 11594806"/>
              <a:gd name="connsiteY12" fmla="*/ 6211316 h 6211316"/>
              <a:gd name="connsiteX13" fmla="*/ 11228832 w 11594806"/>
              <a:gd name="connsiteY13" fmla="*/ 6211316 h 6211316"/>
              <a:gd name="connsiteX14" fmla="*/ 9775631 w 11594806"/>
              <a:gd name="connsiteY14" fmla="*/ 6211316 h 6211316"/>
              <a:gd name="connsiteX15" fmla="*/ 0 w 11594806"/>
              <a:gd name="connsiteY15" fmla="*/ 6211316 h 6211316"/>
              <a:gd name="connsiteX16" fmla="*/ 0 w 11594806"/>
              <a:gd name="connsiteY16" fmla="*/ 331724 h 6211316"/>
              <a:gd name="connsiteX17" fmla="*/ 0 w 11594806"/>
              <a:gd name="connsiteY17" fmla="*/ 119025 h 6211316"/>
              <a:gd name="connsiteX18" fmla="*/ 119025 w 11594806"/>
              <a:gd name="connsiteY18" fmla="*/ 0 h 621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594806" h="6211316">
                <a:moveTo>
                  <a:pt x="119025" y="0"/>
                </a:moveTo>
                <a:lnTo>
                  <a:pt x="2744789" y="0"/>
                </a:lnTo>
                <a:lnTo>
                  <a:pt x="2755174" y="2097"/>
                </a:lnTo>
                <a:lnTo>
                  <a:pt x="2756145" y="2004"/>
                </a:lnTo>
                <a:cubicBezTo>
                  <a:pt x="2812461" y="2004"/>
                  <a:pt x="2868778" y="23488"/>
                  <a:pt x="2911746" y="66456"/>
                </a:cubicBezTo>
                <a:lnTo>
                  <a:pt x="3177015" y="331724"/>
                </a:lnTo>
                <a:lnTo>
                  <a:pt x="3179777" y="331724"/>
                </a:lnTo>
                <a:lnTo>
                  <a:pt x="3187631" y="343373"/>
                </a:lnTo>
                <a:cubicBezTo>
                  <a:pt x="3224504" y="380246"/>
                  <a:pt x="3275443" y="403052"/>
                  <a:pt x="3331709" y="403052"/>
                </a:cubicBezTo>
                <a:lnTo>
                  <a:pt x="11228832" y="403052"/>
                </a:lnTo>
                <a:lnTo>
                  <a:pt x="11228832" y="403640"/>
                </a:lnTo>
                <a:lnTo>
                  <a:pt x="11594806" y="403640"/>
                </a:lnTo>
                <a:lnTo>
                  <a:pt x="11594806" y="6211316"/>
                </a:lnTo>
                <a:lnTo>
                  <a:pt x="11228832" y="6211316"/>
                </a:lnTo>
                <a:lnTo>
                  <a:pt x="9775631" y="6211316"/>
                </a:lnTo>
                <a:lnTo>
                  <a:pt x="0" y="6211316"/>
                </a:lnTo>
                <a:lnTo>
                  <a:pt x="0" y="331724"/>
                </a:lnTo>
                <a:lnTo>
                  <a:pt x="0" y="119025"/>
                </a:lnTo>
                <a:cubicBezTo>
                  <a:pt x="0" y="53289"/>
                  <a:pt x="53289" y="0"/>
                  <a:pt x="1190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4474" y="367470"/>
            <a:ext cx="2650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FRIENDS FANPAGE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7B87B5-E3A4-4989-BB7C-DA457261B532}"/>
              </a:ext>
            </a:extLst>
          </p:cNvPr>
          <p:cNvSpPr/>
          <p:nvPr/>
        </p:nvSpPr>
        <p:spPr>
          <a:xfrm>
            <a:off x="8017637" y="1453954"/>
            <a:ext cx="3389504" cy="305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Mobile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상단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top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영역 고정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캐릭터 이미지 터치 시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    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캐릭터 설명박스가 하단으로 내려옴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햄버거 버튼 터치 시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    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글로벌 네비게이션 메뉴 등장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D279A8-81AB-E4F0-A647-C0A7466003C0}"/>
              </a:ext>
            </a:extLst>
          </p:cNvPr>
          <p:cNvSpPr/>
          <p:nvPr/>
        </p:nvSpPr>
        <p:spPr>
          <a:xfrm>
            <a:off x="1245778" y="5344147"/>
            <a:ext cx="6310269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Main                          </a:t>
            </a:r>
            <a:r>
              <a:rPr lang="en-US" altLang="ko-KR" sz="1400" b="1" dirty="0" err="1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Main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 – hover                     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햄버거버튼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터치시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          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9A5001-2DD6-B0FF-A28C-AE5F1B7B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32" y="1221987"/>
            <a:ext cx="7382905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99320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584</Words>
  <Application>Microsoft Office PowerPoint</Application>
  <PresentationFormat>와이드스크린</PresentationFormat>
  <Paragraphs>201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ezm</cp:lastModifiedBy>
  <cp:revision>25</cp:revision>
  <dcterms:created xsi:type="dcterms:W3CDTF">2022-02-11T02:11:51Z</dcterms:created>
  <dcterms:modified xsi:type="dcterms:W3CDTF">2022-06-19T15:06:08Z</dcterms:modified>
</cp:coreProperties>
</file>