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D197E-8DF0-4397-9850-74F306599AC9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E037D-E8BB-4761-A85C-83E784E16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7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07-E386-47CC-BF8A-18297EC96972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85F-E183-4744-AC21-EF6299FD778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E572-C015-4976-A437-DF99DA6520A8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61BD-1CFF-4606-89B2-49BDFCCFB31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4B2-DF5F-45B2-9986-05B9607A5E66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1FDF-86C3-4423-8DC5-C8EE282820CB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B956-AF7D-4E91-8DD2-2DEE483E5384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D92-73FC-40CB-ACC3-DBE043592CB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7257-828E-4F9C-88B4-FEBF83DFBB7E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7205-49FB-4FFB-BA5D-B0E0473CF31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D28-D4D6-42DE-B4D7-5D0A4EEBCD7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F6BE-C0A4-4DDE-BFA5-D4F9EC709A1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988-3C62-41B9-AF26-7B19B6DB42A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746DC7-6ACE-4FE6-8AA3-D662AA5A1CE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A8A01F-88E2-41C2-BB07-02DCCFB8535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97C18F-AED6-4CB3-976E-219875876D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chemeClr val="tx1"/>
                </a:solidFill>
              </a:rPr>
              <a:t>“Gamers can feel when developers are passionate about their games. They can smell it like a dog smells fear.”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375353B6-2C14-436A-AF86-20E151FC71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- Scott Rogers, “Level Up!”:The Guide to Great Video Game Design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B25056-9F5B-4082-902A-656B84EE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700850" y="5744426"/>
            <a:ext cx="454495" cy="45449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8F7A78-8930-440E-B650-3487C09FA66F}"/>
              </a:ext>
            </a:extLst>
          </p:cNvPr>
          <p:cNvCxnSpPr>
            <a:cxnSpLocks/>
          </p:cNvCxnSpPr>
          <p:nvPr/>
        </p:nvCxnSpPr>
        <p:spPr>
          <a:xfrm>
            <a:off x="0" y="6190343"/>
            <a:ext cx="1073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D62FE-06A0-42BF-ABE3-E4D875F9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670" y="1651173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de-DE" sz="11500" dirty="0">
                <a:solidFill>
                  <a:schemeClr val="tx1"/>
                </a:solidFill>
              </a:rPr>
              <a:t>DARTBLADE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A483E-ECCD-4FAE-8DF6-26D2CABD1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03" y="3301607"/>
            <a:ext cx="10572000" cy="475861"/>
          </a:xfrm>
          <a:effectLst/>
        </p:spPr>
        <p:txBody>
          <a:bodyPr>
            <a:normAutofit/>
          </a:bodyPr>
          <a:lstStyle/>
          <a:p>
            <a:r>
              <a:rPr lang="de-DE" sz="2100" dirty="0">
                <a:solidFill>
                  <a:schemeClr val="accent1"/>
                </a:solidFill>
              </a:rPr>
              <a:t>Ein Projekt von Mario </a:t>
            </a:r>
            <a:r>
              <a:rPr lang="de-DE" sz="2100" dirty="0" err="1">
                <a:solidFill>
                  <a:schemeClr val="accent1"/>
                </a:solidFill>
              </a:rPr>
              <a:t>Odzga</a:t>
            </a:r>
            <a:r>
              <a:rPr lang="de-DE" sz="2100" dirty="0">
                <a:solidFill>
                  <a:schemeClr val="accent1"/>
                </a:solidFill>
              </a:rPr>
              <a:t>, Tore </a:t>
            </a:r>
            <a:r>
              <a:rPr lang="de-DE" sz="2100" dirty="0" err="1">
                <a:solidFill>
                  <a:schemeClr val="accent1"/>
                </a:solidFill>
              </a:rPr>
              <a:t>Mielck</a:t>
            </a:r>
            <a:r>
              <a:rPr lang="de-DE" sz="2100" dirty="0">
                <a:solidFill>
                  <a:schemeClr val="accent1"/>
                </a:solidFill>
              </a:rPr>
              <a:t> und Liselotte Schulz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825F8FE-F389-4BD1-8DCA-B68F032A113A}"/>
              </a:ext>
            </a:extLst>
          </p:cNvPr>
          <p:cNvSpPr txBox="1">
            <a:spLocks/>
          </p:cNvSpPr>
          <p:nvPr/>
        </p:nvSpPr>
        <p:spPr>
          <a:xfrm>
            <a:off x="4581331" y="5210287"/>
            <a:ext cx="4320073" cy="65215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Unser Webtechnologie Projekt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E163264-4BB8-4190-96B1-6F9C27DF8AD5}"/>
              </a:ext>
            </a:extLst>
          </p:cNvPr>
          <p:cNvCxnSpPr>
            <a:cxnSpLocks/>
          </p:cNvCxnSpPr>
          <p:nvPr/>
        </p:nvCxnSpPr>
        <p:spPr>
          <a:xfrm>
            <a:off x="-1126283" y="5200762"/>
            <a:ext cx="11262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BFFEBFC5-6DBE-4FC5-B600-6D89759E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028725" y="3834891"/>
            <a:ext cx="1362605" cy="13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haltend, Hand, Elektronik enthält.&#10;&#10;Automatisch generierte Beschreibung">
            <a:extLst>
              <a:ext uri="{FF2B5EF4-FFF2-40B4-BE49-F238E27FC236}">
                <a16:creationId xmlns:a16="http://schemas.microsoft.com/office/drawing/2014/main" id="{2FC66737-24CA-48C7-A5E6-3E5BDF86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 b="3987"/>
          <a:stretch/>
        </p:blipFill>
        <p:spPr>
          <a:xfrm>
            <a:off x="20" y="391896"/>
            <a:ext cx="12191980" cy="685799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Startbildschirm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3111125" y="761216"/>
            <a:ext cx="454495" cy="454495"/>
          </a:xfrm>
          <a:prstGeom prst="rect">
            <a:avLst/>
          </a:prstGeom>
        </p:spPr>
      </p:pic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F20536-621B-4529-AD92-5E432E50F82D}"/>
              </a:ext>
            </a:extLst>
          </p:cNvPr>
          <p:cNvSpPr/>
          <p:nvPr/>
        </p:nvSpPr>
        <p:spPr>
          <a:xfrm>
            <a:off x="3172408" y="5287580"/>
            <a:ext cx="1894114" cy="57783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0D8D2583-DF19-4D2B-AB08-77EBA079D049}"/>
              </a:ext>
            </a:extLst>
          </p:cNvPr>
          <p:cNvSpPr txBox="1">
            <a:spLocks/>
          </p:cNvSpPr>
          <p:nvPr/>
        </p:nvSpPr>
        <p:spPr>
          <a:xfrm>
            <a:off x="1629748" y="5345002"/>
            <a:ext cx="272623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Menüauswahl</a:t>
            </a: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A7200C5F-19AD-4076-9045-7D18B7F5644A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Foliennummernplatzhalter 7">
            <a:extLst>
              <a:ext uri="{FF2B5EF4-FFF2-40B4-BE49-F238E27FC236}">
                <a16:creationId xmlns:a16="http://schemas.microsoft.com/office/drawing/2014/main" id="{751705E6-A903-40EA-8B6F-293213BCFC29}"/>
              </a:ext>
            </a:extLst>
          </p:cNvPr>
          <p:cNvSpPr txBox="1">
            <a:spLocks/>
          </p:cNvSpPr>
          <p:nvPr/>
        </p:nvSpPr>
        <p:spPr>
          <a:xfrm>
            <a:off x="11381999" y="108813"/>
            <a:ext cx="330552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Person, Hand, Fern, haltend enthält.&#10;&#10;Automatisch generierte Beschreibung">
            <a:extLst>
              <a:ext uri="{FF2B5EF4-FFF2-40B4-BE49-F238E27FC236}">
                <a16:creationId xmlns:a16="http://schemas.microsoft.com/office/drawing/2014/main" id="{1E623314-1747-4830-A61E-8005BB45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46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Levelbeginn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2761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2711828" y="755808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3172408" y="5287580"/>
            <a:ext cx="1894114" cy="57783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1629748" y="5345002"/>
            <a:ext cx="272623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Spin geben</a:t>
            </a:r>
          </a:p>
        </p:txBody>
      </p:sp>
      <p:sp>
        <p:nvSpPr>
          <p:cNvPr id="27" name="Pfeil: Fünfeck 26">
            <a:extLst>
              <a:ext uri="{FF2B5EF4-FFF2-40B4-BE49-F238E27FC236}">
                <a16:creationId xmlns:a16="http://schemas.microsoft.com/office/drawing/2014/main" id="{751FDBD0-1D85-4959-B0B2-B05455288F95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Foliennummernplatzhalter 7">
            <a:extLst>
              <a:ext uri="{FF2B5EF4-FFF2-40B4-BE49-F238E27FC236}">
                <a16:creationId xmlns:a16="http://schemas.microsoft.com/office/drawing/2014/main" id="{451C5225-7CF3-4694-860F-E6A499BA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haltend, Hand, Elektronik enthält.&#10;&#10;Automatisch generierte Beschreibung">
            <a:extLst>
              <a:ext uri="{FF2B5EF4-FFF2-40B4-BE49-F238E27FC236}">
                <a16:creationId xmlns:a16="http://schemas.microsoft.com/office/drawing/2014/main" id="{1C3AC8EF-AC7D-4B80-B26B-74F9E6D7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76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Spiel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150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1450125" y="760057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3338372" y="5371990"/>
            <a:ext cx="1485291" cy="48571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341976" y="5348122"/>
            <a:ext cx="377748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Steuerung über Gyroskop</a:t>
            </a: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E16A98B5-06FC-4562-9D16-1BD48C5D22FD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oliennummernplatzhalter 7">
            <a:extLst>
              <a:ext uri="{FF2B5EF4-FFF2-40B4-BE49-F238E27FC236}">
                <a16:creationId xmlns:a16="http://schemas.microsoft.com/office/drawing/2014/main" id="{B89FA47B-638D-4796-98F9-BCCA58A5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1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erson, haltend, Hand, Fern enthält.&#10;&#10;Automatisch generierte Beschreibung">
            <a:extLst>
              <a:ext uri="{FF2B5EF4-FFF2-40B4-BE49-F238E27FC236}">
                <a16:creationId xmlns:a16="http://schemas.microsoft.com/office/drawing/2014/main" id="{A963F13C-E22C-434E-BA5D-9EC7610D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107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Spielziel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1987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1956670" y="761216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4705306" y="5215011"/>
            <a:ext cx="1485291" cy="48571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3338372" y="5481334"/>
            <a:ext cx="1366934" cy="485718"/>
          </a:xfrm>
          <a:prstGeom prst="rect">
            <a:avLst/>
          </a:prstGeom>
          <a:effectLst/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Zielfeld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126859D8-B080-4425-AB89-1E6CC1E6777A}"/>
              </a:ext>
            </a:extLst>
          </p:cNvPr>
          <p:cNvSpPr txBox="1">
            <a:spLocks/>
          </p:cNvSpPr>
          <p:nvPr/>
        </p:nvSpPr>
        <p:spPr>
          <a:xfrm>
            <a:off x="373224" y="2016800"/>
            <a:ext cx="2055930" cy="855599"/>
          </a:xfrm>
          <a:prstGeom prst="rect">
            <a:avLst/>
          </a:prstGeom>
          <a:effectLst/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Abnahme des Spins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F7DD91-11B0-4844-9B94-1F176CE40B78}"/>
              </a:ext>
            </a:extLst>
          </p:cNvPr>
          <p:cNvSpPr/>
          <p:nvPr/>
        </p:nvSpPr>
        <p:spPr>
          <a:xfrm>
            <a:off x="2230016" y="1957929"/>
            <a:ext cx="1374606" cy="244455"/>
          </a:xfrm>
          <a:custGeom>
            <a:avLst/>
            <a:gdLst>
              <a:gd name="connsiteX0" fmla="*/ 0 w 1374606"/>
              <a:gd name="connsiteY0" fmla="*/ 160120 h 244455"/>
              <a:gd name="connsiteX1" fmla="*/ 746449 w 1374606"/>
              <a:gd name="connsiteY1" fmla="*/ 1500 h 244455"/>
              <a:gd name="connsiteX2" fmla="*/ 1371600 w 1374606"/>
              <a:gd name="connsiteY2" fmla="*/ 244095 h 24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606" h="244455">
                <a:moveTo>
                  <a:pt x="0" y="160120"/>
                </a:moveTo>
                <a:cubicBezTo>
                  <a:pt x="258924" y="73812"/>
                  <a:pt x="517849" y="-12496"/>
                  <a:pt x="746449" y="1500"/>
                </a:cubicBezTo>
                <a:cubicBezTo>
                  <a:pt x="975049" y="15496"/>
                  <a:pt x="1415143" y="254981"/>
                  <a:pt x="1371600" y="244095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2547CB2-6F78-4901-9F7A-606E98472ABA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oliennummernplatzhalter 7">
            <a:extLst>
              <a:ext uri="{FF2B5EF4-FFF2-40B4-BE49-F238E27FC236}">
                <a16:creationId xmlns:a16="http://schemas.microsoft.com/office/drawing/2014/main" id="{D9605D0A-300C-45B0-8B3F-CF3ADD6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8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C116794C-C790-462A-B236-D16422EE8FDF}"/>
              </a:ext>
            </a:extLst>
          </p:cNvPr>
          <p:cNvSpPr txBox="1">
            <a:spLocks/>
          </p:cNvSpPr>
          <p:nvPr/>
        </p:nvSpPr>
        <p:spPr>
          <a:xfrm>
            <a:off x="266627" y="690583"/>
            <a:ext cx="3038547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Anforderungen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ED74CAA-8A84-4197-8B94-A159389638E1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305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36ED92A2-611B-4254-B4A7-FC84B7F4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3282575" y="761216"/>
            <a:ext cx="454495" cy="454495"/>
          </a:xfrm>
          <a:prstGeom prst="rect">
            <a:avLst/>
          </a:prstGeom>
        </p:spPr>
      </p:pic>
      <p:sp>
        <p:nvSpPr>
          <p:cNvPr id="10" name="Titel 4">
            <a:extLst>
              <a:ext uri="{FF2B5EF4-FFF2-40B4-BE49-F238E27FC236}">
                <a16:creationId xmlns:a16="http://schemas.microsoft.com/office/drawing/2014/main" id="{FC25B678-88D7-4C80-AE0D-71EEAA0BA89E}"/>
              </a:ext>
            </a:extLst>
          </p:cNvPr>
          <p:cNvSpPr txBox="1">
            <a:spLocks/>
          </p:cNvSpPr>
          <p:nvPr/>
        </p:nvSpPr>
        <p:spPr>
          <a:xfrm>
            <a:off x="810001" y="643467"/>
            <a:ext cx="10572000" cy="37767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5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3FB2E-3A91-4D50-8616-D383DCB858A9}"/>
              </a:ext>
            </a:extLst>
          </p:cNvPr>
          <p:cNvSpPr txBox="1"/>
          <p:nvPr/>
        </p:nvSpPr>
        <p:spPr>
          <a:xfrm>
            <a:off x="1485900" y="1504516"/>
            <a:ext cx="733425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Single-Player-Game als Single-Page-App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Balance zwischen technischer Komplexität und Spielkonzept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DOM-</a:t>
            </a:r>
            <a:r>
              <a:rPr lang="de-DE" dirty="0" err="1"/>
              <a:t>Tree</a:t>
            </a:r>
            <a:r>
              <a:rPr lang="de-DE" dirty="0"/>
              <a:t>-basiert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Target Device: </a:t>
            </a:r>
            <a:r>
              <a:rPr lang="de-DE" dirty="0" err="1"/>
              <a:t>SmartPhone</a:t>
            </a:r>
            <a:r>
              <a:rPr lang="de-DE" dirty="0"/>
              <a:t> und Gyroskop-Steuerung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Mobile First Prinzip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Intuitive Spielfreude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Levelkonzept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Clientseitige Speicherkonzepte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Basic Libraries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Keine Spielereien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A1EE83DF-668C-435F-8AD2-35F0E578D1A5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6D5904CF-4F99-41DE-AD98-654BC1ED8F06}"/>
              </a:ext>
            </a:extLst>
          </p:cNvPr>
          <p:cNvSpPr txBox="1">
            <a:spLocks/>
          </p:cNvSpPr>
          <p:nvPr/>
        </p:nvSpPr>
        <p:spPr>
          <a:xfrm>
            <a:off x="11381999" y="108813"/>
            <a:ext cx="330552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7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1A987C-4558-41EA-8BFA-0CA340C7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VIELEN DANK FÜR EURE AUFMERKSAMKEIT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688DBD8-0A98-4B77-9AFE-4BD4F8B1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700850" y="5744426"/>
            <a:ext cx="454495" cy="454495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605AEA-872F-4849-A2D5-979165856A8E}"/>
              </a:ext>
            </a:extLst>
          </p:cNvPr>
          <p:cNvCxnSpPr>
            <a:cxnSpLocks/>
          </p:cNvCxnSpPr>
          <p:nvPr/>
        </p:nvCxnSpPr>
        <p:spPr>
          <a:xfrm>
            <a:off x="0" y="6190343"/>
            <a:ext cx="1073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7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Wingdings</vt:lpstr>
      <vt:lpstr>Wingdings 2</vt:lpstr>
      <vt:lpstr>Zeyada</vt:lpstr>
      <vt:lpstr>Zitierfähig</vt:lpstr>
      <vt:lpstr>“Gamers can feel when developers are passionate about their games. They can smell it like a dog smells fear.”</vt:lpstr>
      <vt:lpstr>DARTBLADE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DARTBLADE</dc:title>
  <dc:creator>Liselotte Schulz</dc:creator>
  <cp:lastModifiedBy>Liselotte Schulz</cp:lastModifiedBy>
  <cp:revision>12</cp:revision>
  <dcterms:created xsi:type="dcterms:W3CDTF">2019-04-09T13:45:51Z</dcterms:created>
  <dcterms:modified xsi:type="dcterms:W3CDTF">2019-04-09T16:09:50Z</dcterms:modified>
</cp:coreProperties>
</file>