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D197E-8DF0-4397-9850-74F306599AC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E037D-E8BB-4761-A85C-83E784E16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7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07-E386-47CC-BF8A-18297EC96972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85F-E183-4744-AC21-EF6299FD7787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E572-C015-4976-A437-DF99DA6520A8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61BD-1CFF-4606-89B2-49BDFCCFB319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4B2-DF5F-45B2-9986-05B9607A5E66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1FDF-86C3-4423-8DC5-C8EE282820CB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B956-AF7D-4E91-8DD2-2DEE483E5384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D92-73FC-40CB-ACC3-DBE043592CB9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7257-828E-4F9C-88B4-FEBF83DFBB7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7205-49FB-4FFB-BA5D-B0E0473CF31D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D28-D4D6-42DE-B4D7-5D0A4EEBCD7F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F6BE-C0A4-4DDE-BFA5-D4F9EC709A17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988-3C62-41B9-AF26-7B19B6DB42AD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7746DC7-6ACE-4FE6-8AA3-D662AA5A1CED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A8A01F-88E2-41C2-BB07-02DCCFB85350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D62FE-06A0-42BF-ABE3-E4D875F92F6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9625" y="1668280"/>
            <a:ext cx="10572750" cy="3776663"/>
          </a:xfrm>
          <a:effectLst/>
        </p:spPr>
        <p:txBody>
          <a:bodyPr>
            <a:normAutofit/>
          </a:bodyPr>
          <a:lstStyle/>
          <a:p>
            <a:r>
              <a:rPr lang="de-DE" sz="11500" dirty="0">
                <a:solidFill>
                  <a:schemeClr val="tx1"/>
                </a:solidFill>
              </a:rPr>
              <a:t>DARTBLADE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DA483E-ECCD-4FAE-8DF6-26D2CABD12B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20838" y="3302000"/>
            <a:ext cx="10571162" cy="476250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100" dirty="0">
                <a:solidFill>
                  <a:schemeClr val="accent1"/>
                </a:solidFill>
              </a:rPr>
              <a:t>Ein Projekt von Mario </a:t>
            </a:r>
            <a:r>
              <a:rPr lang="de-DE" sz="2100" dirty="0" err="1">
                <a:solidFill>
                  <a:schemeClr val="accent1"/>
                </a:solidFill>
              </a:rPr>
              <a:t>Odzga</a:t>
            </a:r>
            <a:r>
              <a:rPr lang="de-DE" sz="2100" dirty="0">
                <a:solidFill>
                  <a:schemeClr val="accent1"/>
                </a:solidFill>
              </a:rPr>
              <a:t>, Tore </a:t>
            </a:r>
            <a:r>
              <a:rPr lang="de-DE" sz="2100" dirty="0" err="1">
                <a:solidFill>
                  <a:schemeClr val="accent1"/>
                </a:solidFill>
              </a:rPr>
              <a:t>Mielck</a:t>
            </a:r>
            <a:r>
              <a:rPr lang="de-DE" sz="2100" dirty="0">
                <a:solidFill>
                  <a:schemeClr val="accent1"/>
                </a:solidFill>
              </a:rPr>
              <a:t> und Liselotte Schulz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825F8FE-F389-4BD1-8DCA-B68F032A113A}"/>
              </a:ext>
            </a:extLst>
          </p:cNvPr>
          <p:cNvSpPr txBox="1">
            <a:spLocks/>
          </p:cNvSpPr>
          <p:nvPr/>
        </p:nvSpPr>
        <p:spPr>
          <a:xfrm>
            <a:off x="4581331" y="5210287"/>
            <a:ext cx="4320073" cy="65215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/>
              <a:t>Unser Webtechnologie Projekt 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E163264-4BB8-4190-96B1-6F9C27DF8AD5}"/>
              </a:ext>
            </a:extLst>
          </p:cNvPr>
          <p:cNvCxnSpPr>
            <a:cxnSpLocks/>
          </p:cNvCxnSpPr>
          <p:nvPr/>
        </p:nvCxnSpPr>
        <p:spPr>
          <a:xfrm>
            <a:off x="-1126283" y="5200762"/>
            <a:ext cx="11262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BFFEBFC5-6DBE-4FC5-B600-6D89759E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10028725" y="3834891"/>
            <a:ext cx="1362605" cy="13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8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867573"/>
            <a:ext cx="2726240" cy="381445"/>
          </a:xfrm>
          <a:prstGeom prst="rect">
            <a:avLst/>
          </a:prstGeom>
          <a:effectLst/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Gesamt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31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3111125" y="761216"/>
            <a:ext cx="454495" cy="4544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37582FA-BED0-451B-8970-9EB725F5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25" y="0"/>
            <a:ext cx="8203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867573"/>
            <a:ext cx="2726240" cy="381445"/>
          </a:xfrm>
          <a:prstGeom prst="rect">
            <a:avLst/>
          </a:prstGeom>
          <a:effectLst/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View Controller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31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3111125" y="761216"/>
            <a:ext cx="454495" cy="45449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273A63E-1EB5-45C8-A129-C60714C7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07" y="745604"/>
            <a:ext cx="9332265" cy="4435995"/>
          </a:xfrm>
          <a:prstGeom prst="rect">
            <a:avLst/>
          </a:prstGeom>
        </p:spPr>
      </p:pic>
      <p:sp>
        <p:nvSpPr>
          <p:cNvPr id="14" name="Untertitel 2">
            <a:extLst>
              <a:ext uri="{FF2B5EF4-FFF2-40B4-BE49-F238E27FC236}">
                <a16:creationId xmlns:a16="http://schemas.microsoft.com/office/drawing/2014/main" id="{6F48CACE-1ADA-4E1E-AE5D-90151586CD87}"/>
              </a:ext>
            </a:extLst>
          </p:cNvPr>
          <p:cNvSpPr txBox="1">
            <a:spLocks/>
          </p:cNvSpPr>
          <p:nvPr/>
        </p:nvSpPr>
        <p:spPr>
          <a:xfrm>
            <a:off x="8988743" y="5398938"/>
            <a:ext cx="2726240" cy="381445"/>
          </a:xfrm>
          <a:prstGeom prst="rect">
            <a:avLst/>
          </a:prstGeom>
          <a:effectLst/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8161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867573"/>
            <a:ext cx="2726240" cy="381445"/>
          </a:xfrm>
          <a:prstGeom prst="rect">
            <a:avLst/>
          </a:prstGeom>
          <a:effectLst/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Model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31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3111125" y="761216"/>
            <a:ext cx="454495" cy="45449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8B9BAD-3FBA-452E-B81C-C510FE6B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36" y="386995"/>
            <a:ext cx="9795336" cy="60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3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A987C-4558-41EA-8BFA-0CA340C7BB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5347" y="676551"/>
            <a:ext cx="10572750" cy="377666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VIELEN DANK FÜR EURE AUFMERKSAMKEIT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688DBD8-0A98-4B77-9AFE-4BD4F8B1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10700850" y="5744426"/>
            <a:ext cx="454495" cy="454495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605AEA-872F-4849-A2D5-979165856A8E}"/>
              </a:ext>
            </a:extLst>
          </p:cNvPr>
          <p:cNvCxnSpPr>
            <a:cxnSpLocks/>
          </p:cNvCxnSpPr>
          <p:nvPr/>
        </p:nvCxnSpPr>
        <p:spPr>
          <a:xfrm>
            <a:off x="0" y="6190343"/>
            <a:ext cx="1073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7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Breitbild</PresentationFormat>
  <Paragraphs>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Zitierfähig</vt:lpstr>
      <vt:lpstr>DARTBLADE</vt:lpstr>
      <vt:lpstr>PowerPoint-Präsentation</vt:lpstr>
      <vt:lpstr>PowerPoint-Präsentation</vt:lpstr>
      <vt:lpstr>PowerPoint-Präsentation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DARTBLADE</dc:title>
  <dc:creator>Liselotte Schulz</dc:creator>
  <cp:lastModifiedBy>Liselotte Schulz</cp:lastModifiedBy>
  <cp:revision>20</cp:revision>
  <dcterms:created xsi:type="dcterms:W3CDTF">2019-04-09T13:45:51Z</dcterms:created>
  <dcterms:modified xsi:type="dcterms:W3CDTF">2019-04-24T18:48:37Z</dcterms:modified>
</cp:coreProperties>
</file>