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artblad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Dartblade</a:t>
            </a:r>
          </a:p>
        </p:txBody>
      </p:sp>
      <p:sp>
        <p:nvSpPr>
          <p:cNvPr id="167" name="Liselotte Schulz, Mario Odzga, Tore Mielck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Liselotte Schulz, Mario Odzga, Tore Mielck</a:t>
            </a:r>
          </a:p>
        </p:txBody>
      </p:sp>
      <p:sp>
        <p:nvSpPr>
          <p:cNvPr id="168" name="Slide Number"/>
          <p:cNvSpPr txBox="1"/>
          <p:nvPr>
            <p:ph type="sldNum" sz="quarter" idx="4294967295"/>
          </p:nvPr>
        </p:nvSpPr>
        <p:spPr>
          <a:xfrm>
            <a:off x="12340738" y="431800"/>
            <a:ext cx="2606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“Gamers can feel when developers are passionate about their games. They can smell it like a dog smells fear.”"/>
          <p:cNvSpPr txBox="1"/>
          <p:nvPr>
            <p:ph type="body" idx="13"/>
          </p:nvPr>
        </p:nvSpPr>
        <p:spPr>
          <a:xfrm>
            <a:off x="889000" y="2908300"/>
            <a:ext cx="11226800" cy="3657602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“Gamers can feel when developers are passionate about their games. They can smell it like a dog smells fear.”</a:t>
            </a:r>
          </a:p>
        </p:txBody>
      </p:sp>
      <p:sp>
        <p:nvSpPr>
          <p:cNvPr id="171" name="-Scott Rogers, “Level Up!”:…"/>
          <p:cNvSpPr txBox="1"/>
          <p:nvPr>
            <p:ph type="body" idx="14"/>
          </p:nvPr>
        </p:nvSpPr>
        <p:spPr>
          <a:xfrm>
            <a:off x="406400" y="7789333"/>
            <a:ext cx="12192000" cy="1625603"/>
          </a:xfrm>
          <a:prstGeom prst="rect">
            <a:avLst/>
          </a:prstGeom>
        </p:spPr>
        <p:txBody>
          <a:bodyPr/>
          <a:lstStyle/>
          <a:p>
            <a:pPr/>
            <a:r>
              <a:t>-Scott Rogers, “Level Up!”:</a:t>
            </a:r>
          </a:p>
          <a:p>
            <a:pPr/>
            <a:r>
              <a:t>The Guide to Great Video Game Design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72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tartbildschirm unseres Spiels “Dartblade”"/>
          <p:cNvSpPr txBox="1"/>
          <p:nvPr/>
        </p:nvSpPr>
        <p:spPr>
          <a:xfrm>
            <a:off x="406400" y="7789333"/>
            <a:ext cx="12192000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Startbildschirm unseres Spiels “Dartblade”</a:t>
            </a:r>
          </a:p>
        </p:txBody>
      </p:sp>
      <p:sp>
        <p:nvSpPr>
          <p:cNvPr id="175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77" name="smartphoneMenuHand3.png" descr="smartphoneMenuHand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66375"/>
            <a:ext cx="13004800" cy="7640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em Kreisel seinen “Spin geben” durch gezieltes drücken auf den Bildschirm"/>
          <p:cNvSpPr txBox="1"/>
          <p:nvPr/>
        </p:nvSpPr>
        <p:spPr>
          <a:xfrm>
            <a:off x="406400" y="7789333"/>
            <a:ext cx="12192000" cy="1625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Dem Kreisel seinen “Spin geben” durch gezieltes drücken auf den Bildschirm</a:t>
            </a:r>
          </a:p>
        </p:txBody>
      </p:sp>
      <p:sp>
        <p:nvSpPr>
          <p:cNvPr id="180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82" name="smartphoneSpeedHand3.png" descr="smartphoneSpeedHand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75751"/>
            <a:ext cx="13004800" cy="7640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“Los gehts:” Der Kreisel bewegt sich über die Plattform. - Gesteuert über den Gyrosensor"/>
          <p:cNvSpPr txBox="1"/>
          <p:nvPr/>
        </p:nvSpPr>
        <p:spPr>
          <a:xfrm>
            <a:off x="406400" y="7789333"/>
            <a:ext cx="12192000" cy="1625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“Los gehts:” Der Kreisel bewegt sich über die Plattform. - Gesteuert über den Gyrosensor</a:t>
            </a:r>
          </a:p>
        </p:txBody>
      </p:sp>
      <p:sp>
        <p:nvSpPr>
          <p:cNvPr id="185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87" name="smartphoneGameHand.png" descr="smartphoneGameHa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30507"/>
            <a:ext cx="13004800" cy="7640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“Ziel des Spiels:” Den Kreisel ins karierte Feld steuern. Hier ist auch zu sehen, wie der “Spin” des Kreisels mit der Zeit weniger wird."/>
          <p:cNvSpPr txBox="1"/>
          <p:nvPr/>
        </p:nvSpPr>
        <p:spPr>
          <a:xfrm>
            <a:off x="406400" y="7141633"/>
            <a:ext cx="12192000" cy="2387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“Ziel des Spiels:” Den Kreisel ins karierte Feld steuern. Hier ist auch zu sehen, wie der “Spin” des Kreisels mit der Zeit weniger wird.</a:t>
            </a:r>
          </a:p>
        </p:txBody>
      </p:sp>
      <p:sp>
        <p:nvSpPr>
          <p:cNvPr id="190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92" name="smartphoneFinishHand.png" descr="smartphoneFinishHa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32739"/>
            <a:ext cx="13004800" cy="7640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Vielen Dank für die Aufmerksamkeit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14280"/>
            </a:lvl1pPr>
          </a:lstStyle>
          <a:p>
            <a:pPr/>
            <a:r>
              <a:t>Vielen Dank für die Aufmerksamkeit!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