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70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F4451-F544-43F1-992D-4B76503AB3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4FDE05-BD03-4038-AF44-8BC71239297A}">
      <dgm:prSet/>
      <dgm:spPr/>
      <dgm:t>
        <a:bodyPr/>
        <a:lstStyle/>
        <a:p>
          <a:r>
            <a:rPr lang="hu-HU"/>
            <a:t>Design</a:t>
          </a:r>
          <a:endParaRPr lang="en-US"/>
        </a:p>
      </dgm:t>
    </dgm:pt>
    <dgm:pt modelId="{35060550-7F85-4C4A-ABEB-A5A4E801A69F}" type="parTrans" cxnId="{EF3EB947-C074-4C76-A817-902446FABA00}">
      <dgm:prSet/>
      <dgm:spPr/>
      <dgm:t>
        <a:bodyPr/>
        <a:lstStyle/>
        <a:p>
          <a:endParaRPr lang="en-US"/>
        </a:p>
      </dgm:t>
    </dgm:pt>
    <dgm:pt modelId="{67421AB4-B6C9-44A7-B0B0-720747069FD8}" type="sibTrans" cxnId="{EF3EB947-C074-4C76-A817-902446FABA00}">
      <dgm:prSet/>
      <dgm:spPr/>
      <dgm:t>
        <a:bodyPr/>
        <a:lstStyle/>
        <a:p>
          <a:endParaRPr lang="en-US"/>
        </a:p>
      </dgm:t>
    </dgm:pt>
    <dgm:pt modelId="{0C3B869F-872F-42E2-AD23-7BA7BE451380}">
      <dgm:prSet/>
      <dgm:spPr/>
      <dgm:t>
        <a:bodyPr/>
        <a:lstStyle/>
        <a:p>
          <a:r>
            <a:rPr lang="hu-HU"/>
            <a:t>Controllers (admin)</a:t>
          </a:r>
          <a:endParaRPr lang="en-US"/>
        </a:p>
      </dgm:t>
    </dgm:pt>
    <dgm:pt modelId="{4F32857C-1BF0-4F46-BB43-AE9F21BA897D}" type="parTrans" cxnId="{BD22F5A3-9E0C-4C61-9F63-A7288D21C9A0}">
      <dgm:prSet/>
      <dgm:spPr/>
      <dgm:t>
        <a:bodyPr/>
        <a:lstStyle/>
        <a:p>
          <a:endParaRPr lang="en-US"/>
        </a:p>
      </dgm:t>
    </dgm:pt>
    <dgm:pt modelId="{DD9D33D9-C73D-42E3-8E36-5CCC09252E8E}" type="sibTrans" cxnId="{BD22F5A3-9E0C-4C61-9F63-A7288D21C9A0}">
      <dgm:prSet/>
      <dgm:spPr/>
      <dgm:t>
        <a:bodyPr/>
        <a:lstStyle/>
        <a:p>
          <a:endParaRPr lang="en-US"/>
        </a:p>
      </dgm:t>
    </dgm:pt>
    <dgm:pt modelId="{EDAACD6B-D48E-4095-96A9-8FBBB801E8B9}">
      <dgm:prSet/>
      <dgm:spPr/>
      <dgm:t>
        <a:bodyPr/>
        <a:lstStyle/>
        <a:p>
          <a:r>
            <a:rPr lang="hu-HU"/>
            <a:t>Csurf</a:t>
          </a:r>
          <a:endParaRPr lang="en-US"/>
        </a:p>
      </dgm:t>
    </dgm:pt>
    <dgm:pt modelId="{BB22455D-711F-4B85-9F0C-0333172B0699}" type="parTrans" cxnId="{76CFBFB0-B3D8-446E-A100-0A88884A4F13}">
      <dgm:prSet/>
      <dgm:spPr/>
      <dgm:t>
        <a:bodyPr/>
        <a:lstStyle/>
        <a:p>
          <a:endParaRPr lang="en-US"/>
        </a:p>
      </dgm:t>
    </dgm:pt>
    <dgm:pt modelId="{46DC2F1D-ECEC-4127-80FE-DC93F3D9EB2F}" type="sibTrans" cxnId="{76CFBFB0-B3D8-446E-A100-0A88884A4F13}">
      <dgm:prSet/>
      <dgm:spPr/>
      <dgm:t>
        <a:bodyPr/>
        <a:lstStyle/>
        <a:p>
          <a:endParaRPr lang="en-US"/>
        </a:p>
      </dgm:t>
    </dgm:pt>
    <dgm:pt modelId="{F5AAD0F1-ADB0-4C39-A54E-54614C785510}">
      <dgm:prSet/>
      <dgm:spPr/>
      <dgm:t>
        <a:bodyPr/>
        <a:lstStyle/>
        <a:p>
          <a:r>
            <a:rPr lang="hu-HU"/>
            <a:t>Admin</a:t>
          </a:r>
          <a:endParaRPr lang="en-US"/>
        </a:p>
      </dgm:t>
    </dgm:pt>
    <dgm:pt modelId="{CFEFFC3F-5C78-452E-B907-F37BB58A44C7}" type="parTrans" cxnId="{56018FDC-944E-487C-8B93-45AC7BDC3FE5}">
      <dgm:prSet/>
      <dgm:spPr/>
      <dgm:t>
        <a:bodyPr/>
        <a:lstStyle/>
        <a:p>
          <a:endParaRPr lang="en-US"/>
        </a:p>
      </dgm:t>
    </dgm:pt>
    <dgm:pt modelId="{F8B8AB1E-9C54-438E-BD2F-D07C6420BEEF}" type="sibTrans" cxnId="{56018FDC-944E-487C-8B93-45AC7BDC3FE5}">
      <dgm:prSet/>
      <dgm:spPr/>
      <dgm:t>
        <a:bodyPr/>
        <a:lstStyle/>
        <a:p>
          <a:endParaRPr lang="en-US"/>
        </a:p>
      </dgm:t>
    </dgm:pt>
    <dgm:pt modelId="{09B42AB8-C6D8-4A6D-BE90-77D5D075D0F3}">
      <dgm:prSet/>
      <dgm:spPr/>
      <dgm:t>
        <a:bodyPr/>
        <a:lstStyle/>
        <a:p>
          <a:r>
            <a:rPr lang="hu-HU"/>
            <a:t>Thunder Client</a:t>
          </a:r>
          <a:endParaRPr lang="en-US"/>
        </a:p>
      </dgm:t>
    </dgm:pt>
    <dgm:pt modelId="{43750C14-51CE-4E41-82F8-9FEFBA58B64F}" type="parTrans" cxnId="{D4BBED9A-B508-4F73-8119-E4E11FAF9E52}">
      <dgm:prSet/>
      <dgm:spPr/>
      <dgm:t>
        <a:bodyPr/>
        <a:lstStyle/>
        <a:p>
          <a:endParaRPr lang="en-US"/>
        </a:p>
      </dgm:t>
    </dgm:pt>
    <dgm:pt modelId="{DE701650-384A-49C7-A9D5-DF08B3F78F27}" type="sibTrans" cxnId="{D4BBED9A-B508-4F73-8119-E4E11FAF9E52}">
      <dgm:prSet/>
      <dgm:spPr/>
      <dgm:t>
        <a:bodyPr/>
        <a:lstStyle/>
        <a:p>
          <a:endParaRPr lang="en-US"/>
        </a:p>
      </dgm:t>
    </dgm:pt>
    <dgm:pt modelId="{DF24ADE6-E391-476F-B56B-AD7B10CFFA8E}" type="pres">
      <dgm:prSet presAssocID="{4E2F4451-F544-43F1-992D-4B76503AB360}" presName="linear" presStyleCnt="0">
        <dgm:presLayoutVars>
          <dgm:dir/>
          <dgm:animLvl val="lvl"/>
          <dgm:resizeHandles val="exact"/>
        </dgm:presLayoutVars>
      </dgm:prSet>
      <dgm:spPr/>
    </dgm:pt>
    <dgm:pt modelId="{F4D3372E-B6B5-4795-BD86-3741798D32FF}" type="pres">
      <dgm:prSet presAssocID="{F94FDE05-BD03-4038-AF44-8BC71239297A}" presName="parentLin" presStyleCnt="0"/>
      <dgm:spPr/>
    </dgm:pt>
    <dgm:pt modelId="{A62BFE75-3179-41AE-A8AA-E1EBFDE8930F}" type="pres">
      <dgm:prSet presAssocID="{F94FDE05-BD03-4038-AF44-8BC71239297A}" presName="parentLeftMargin" presStyleLbl="node1" presStyleIdx="0" presStyleCnt="5"/>
      <dgm:spPr/>
    </dgm:pt>
    <dgm:pt modelId="{3FF36F27-FC65-45FB-B0E6-3259A7DAB70A}" type="pres">
      <dgm:prSet presAssocID="{F94FDE05-BD03-4038-AF44-8BC71239297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3E760A-EFE8-491F-B27E-D63CCCFC8415}" type="pres">
      <dgm:prSet presAssocID="{F94FDE05-BD03-4038-AF44-8BC71239297A}" presName="negativeSpace" presStyleCnt="0"/>
      <dgm:spPr/>
    </dgm:pt>
    <dgm:pt modelId="{CED9E91E-DA1F-4586-A799-8EB29B365534}" type="pres">
      <dgm:prSet presAssocID="{F94FDE05-BD03-4038-AF44-8BC71239297A}" presName="childText" presStyleLbl="conFgAcc1" presStyleIdx="0" presStyleCnt="5">
        <dgm:presLayoutVars>
          <dgm:bulletEnabled val="1"/>
        </dgm:presLayoutVars>
      </dgm:prSet>
      <dgm:spPr/>
    </dgm:pt>
    <dgm:pt modelId="{5BF28B92-7B35-485E-8240-35C00F597911}" type="pres">
      <dgm:prSet presAssocID="{67421AB4-B6C9-44A7-B0B0-720747069FD8}" presName="spaceBetweenRectangles" presStyleCnt="0"/>
      <dgm:spPr/>
    </dgm:pt>
    <dgm:pt modelId="{2273F4F1-8439-495C-9A69-60AE9CADDF05}" type="pres">
      <dgm:prSet presAssocID="{0C3B869F-872F-42E2-AD23-7BA7BE451380}" presName="parentLin" presStyleCnt="0"/>
      <dgm:spPr/>
    </dgm:pt>
    <dgm:pt modelId="{95A94339-4254-465A-9906-1E55373BC80B}" type="pres">
      <dgm:prSet presAssocID="{0C3B869F-872F-42E2-AD23-7BA7BE451380}" presName="parentLeftMargin" presStyleLbl="node1" presStyleIdx="0" presStyleCnt="5"/>
      <dgm:spPr/>
    </dgm:pt>
    <dgm:pt modelId="{E746AFE1-5618-4107-B8F9-3D776216EABE}" type="pres">
      <dgm:prSet presAssocID="{0C3B869F-872F-42E2-AD23-7BA7BE4513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ED6E88-061C-4001-B940-CBBB30C88D76}" type="pres">
      <dgm:prSet presAssocID="{0C3B869F-872F-42E2-AD23-7BA7BE451380}" presName="negativeSpace" presStyleCnt="0"/>
      <dgm:spPr/>
    </dgm:pt>
    <dgm:pt modelId="{014909A9-BB57-44F5-8B2E-4052CFD95ECF}" type="pres">
      <dgm:prSet presAssocID="{0C3B869F-872F-42E2-AD23-7BA7BE451380}" presName="childText" presStyleLbl="conFgAcc1" presStyleIdx="1" presStyleCnt="5">
        <dgm:presLayoutVars>
          <dgm:bulletEnabled val="1"/>
        </dgm:presLayoutVars>
      </dgm:prSet>
      <dgm:spPr/>
    </dgm:pt>
    <dgm:pt modelId="{4EF5E395-CD0B-4AB1-8846-B974EF2ED080}" type="pres">
      <dgm:prSet presAssocID="{DD9D33D9-C73D-42E3-8E36-5CCC09252E8E}" presName="spaceBetweenRectangles" presStyleCnt="0"/>
      <dgm:spPr/>
    </dgm:pt>
    <dgm:pt modelId="{0F780AE0-900A-460D-8173-09CA63DDA5A3}" type="pres">
      <dgm:prSet presAssocID="{EDAACD6B-D48E-4095-96A9-8FBBB801E8B9}" presName="parentLin" presStyleCnt="0"/>
      <dgm:spPr/>
    </dgm:pt>
    <dgm:pt modelId="{9D517E9D-AC81-4023-ABE9-CC563728F78A}" type="pres">
      <dgm:prSet presAssocID="{EDAACD6B-D48E-4095-96A9-8FBBB801E8B9}" presName="parentLeftMargin" presStyleLbl="node1" presStyleIdx="1" presStyleCnt="5"/>
      <dgm:spPr/>
    </dgm:pt>
    <dgm:pt modelId="{756AE9D1-F2D1-4620-B940-1841A5F053C1}" type="pres">
      <dgm:prSet presAssocID="{EDAACD6B-D48E-4095-96A9-8FBBB801E8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0AD215-2957-4455-9ED6-67F1CB2E7A99}" type="pres">
      <dgm:prSet presAssocID="{EDAACD6B-D48E-4095-96A9-8FBBB801E8B9}" presName="negativeSpace" presStyleCnt="0"/>
      <dgm:spPr/>
    </dgm:pt>
    <dgm:pt modelId="{93D5A39D-5C60-45FC-8873-FB91F30AC7AC}" type="pres">
      <dgm:prSet presAssocID="{EDAACD6B-D48E-4095-96A9-8FBBB801E8B9}" presName="childText" presStyleLbl="conFgAcc1" presStyleIdx="2" presStyleCnt="5">
        <dgm:presLayoutVars>
          <dgm:bulletEnabled val="1"/>
        </dgm:presLayoutVars>
      </dgm:prSet>
      <dgm:spPr/>
    </dgm:pt>
    <dgm:pt modelId="{75186EF1-C01D-4656-89AC-BF38EC39D49E}" type="pres">
      <dgm:prSet presAssocID="{46DC2F1D-ECEC-4127-80FE-DC93F3D9EB2F}" presName="spaceBetweenRectangles" presStyleCnt="0"/>
      <dgm:spPr/>
    </dgm:pt>
    <dgm:pt modelId="{172F505B-5B34-4893-90CA-9D16D00D1F90}" type="pres">
      <dgm:prSet presAssocID="{F5AAD0F1-ADB0-4C39-A54E-54614C785510}" presName="parentLin" presStyleCnt="0"/>
      <dgm:spPr/>
    </dgm:pt>
    <dgm:pt modelId="{772B516D-B99F-414C-A3BA-5CC887A012D5}" type="pres">
      <dgm:prSet presAssocID="{F5AAD0F1-ADB0-4C39-A54E-54614C785510}" presName="parentLeftMargin" presStyleLbl="node1" presStyleIdx="2" presStyleCnt="5"/>
      <dgm:spPr/>
    </dgm:pt>
    <dgm:pt modelId="{8B3B1927-BF05-4F27-A0A0-5AC638013F8B}" type="pres">
      <dgm:prSet presAssocID="{F5AAD0F1-ADB0-4C39-A54E-54614C7855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1D4F50-71AA-4BF4-A474-671194267FB1}" type="pres">
      <dgm:prSet presAssocID="{F5AAD0F1-ADB0-4C39-A54E-54614C785510}" presName="negativeSpace" presStyleCnt="0"/>
      <dgm:spPr/>
    </dgm:pt>
    <dgm:pt modelId="{D79D44B6-2A5D-46AA-91FC-097F59B4847E}" type="pres">
      <dgm:prSet presAssocID="{F5AAD0F1-ADB0-4C39-A54E-54614C785510}" presName="childText" presStyleLbl="conFgAcc1" presStyleIdx="3" presStyleCnt="5">
        <dgm:presLayoutVars>
          <dgm:bulletEnabled val="1"/>
        </dgm:presLayoutVars>
      </dgm:prSet>
      <dgm:spPr/>
    </dgm:pt>
    <dgm:pt modelId="{54126D96-3A9A-4D81-8913-54D7EB405CE3}" type="pres">
      <dgm:prSet presAssocID="{F8B8AB1E-9C54-438E-BD2F-D07C6420BEEF}" presName="spaceBetweenRectangles" presStyleCnt="0"/>
      <dgm:spPr/>
    </dgm:pt>
    <dgm:pt modelId="{29F5A8BE-0DF2-4E68-93E5-29F7F3840E85}" type="pres">
      <dgm:prSet presAssocID="{09B42AB8-C6D8-4A6D-BE90-77D5D075D0F3}" presName="parentLin" presStyleCnt="0"/>
      <dgm:spPr/>
    </dgm:pt>
    <dgm:pt modelId="{CE8A073C-F7B8-4970-94C0-1A96EA619D73}" type="pres">
      <dgm:prSet presAssocID="{09B42AB8-C6D8-4A6D-BE90-77D5D075D0F3}" presName="parentLeftMargin" presStyleLbl="node1" presStyleIdx="3" presStyleCnt="5"/>
      <dgm:spPr/>
    </dgm:pt>
    <dgm:pt modelId="{EBA4F7C8-C497-455B-90D7-885EDE6DB04A}" type="pres">
      <dgm:prSet presAssocID="{09B42AB8-C6D8-4A6D-BE90-77D5D075D0F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9DCABE4-B22A-432E-B261-360111BCD872}" type="pres">
      <dgm:prSet presAssocID="{09B42AB8-C6D8-4A6D-BE90-77D5D075D0F3}" presName="negativeSpace" presStyleCnt="0"/>
      <dgm:spPr/>
    </dgm:pt>
    <dgm:pt modelId="{3DB65137-2C42-4FE8-8068-2BA253124F0E}" type="pres">
      <dgm:prSet presAssocID="{09B42AB8-C6D8-4A6D-BE90-77D5D075D0F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D1A5C1E-0AD2-4429-BE94-E98E85438CC2}" type="presOf" srcId="{09B42AB8-C6D8-4A6D-BE90-77D5D075D0F3}" destId="{EBA4F7C8-C497-455B-90D7-885EDE6DB04A}" srcOrd="1" destOrd="0" presId="urn:microsoft.com/office/officeart/2005/8/layout/list1"/>
    <dgm:cxn modelId="{51F53124-503A-4FDF-882B-988DE1A53018}" type="presOf" srcId="{F94FDE05-BD03-4038-AF44-8BC71239297A}" destId="{A62BFE75-3179-41AE-A8AA-E1EBFDE8930F}" srcOrd="0" destOrd="0" presId="urn:microsoft.com/office/officeart/2005/8/layout/list1"/>
    <dgm:cxn modelId="{2445B942-4D1E-4ED0-8748-57B31C294897}" type="presOf" srcId="{4E2F4451-F544-43F1-992D-4B76503AB360}" destId="{DF24ADE6-E391-476F-B56B-AD7B10CFFA8E}" srcOrd="0" destOrd="0" presId="urn:microsoft.com/office/officeart/2005/8/layout/list1"/>
    <dgm:cxn modelId="{EF3EB947-C074-4C76-A817-902446FABA00}" srcId="{4E2F4451-F544-43F1-992D-4B76503AB360}" destId="{F94FDE05-BD03-4038-AF44-8BC71239297A}" srcOrd="0" destOrd="0" parTransId="{35060550-7F85-4C4A-ABEB-A5A4E801A69F}" sibTransId="{67421AB4-B6C9-44A7-B0B0-720747069FD8}"/>
    <dgm:cxn modelId="{E145B668-6CC5-43ED-9EDD-B05C48E18B3C}" type="presOf" srcId="{09B42AB8-C6D8-4A6D-BE90-77D5D075D0F3}" destId="{CE8A073C-F7B8-4970-94C0-1A96EA619D73}" srcOrd="0" destOrd="0" presId="urn:microsoft.com/office/officeart/2005/8/layout/list1"/>
    <dgm:cxn modelId="{8EF73C87-AE9B-4EA2-8056-7D46BB167FC4}" type="presOf" srcId="{EDAACD6B-D48E-4095-96A9-8FBBB801E8B9}" destId="{756AE9D1-F2D1-4620-B940-1841A5F053C1}" srcOrd="1" destOrd="0" presId="urn:microsoft.com/office/officeart/2005/8/layout/list1"/>
    <dgm:cxn modelId="{D4BBED9A-B508-4F73-8119-E4E11FAF9E52}" srcId="{4E2F4451-F544-43F1-992D-4B76503AB360}" destId="{09B42AB8-C6D8-4A6D-BE90-77D5D075D0F3}" srcOrd="4" destOrd="0" parTransId="{43750C14-51CE-4E41-82F8-9FEFBA58B64F}" sibTransId="{DE701650-384A-49C7-A9D5-DF08B3F78F27}"/>
    <dgm:cxn modelId="{BD22F5A3-9E0C-4C61-9F63-A7288D21C9A0}" srcId="{4E2F4451-F544-43F1-992D-4B76503AB360}" destId="{0C3B869F-872F-42E2-AD23-7BA7BE451380}" srcOrd="1" destOrd="0" parTransId="{4F32857C-1BF0-4F46-BB43-AE9F21BA897D}" sibTransId="{DD9D33D9-C73D-42E3-8E36-5CCC09252E8E}"/>
    <dgm:cxn modelId="{FE19E4A5-5832-4412-B3CD-9D382489C8C4}" type="presOf" srcId="{F5AAD0F1-ADB0-4C39-A54E-54614C785510}" destId="{772B516D-B99F-414C-A3BA-5CC887A012D5}" srcOrd="0" destOrd="0" presId="urn:microsoft.com/office/officeart/2005/8/layout/list1"/>
    <dgm:cxn modelId="{955D07B0-71B8-41DA-8926-37B7EBB29A78}" type="presOf" srcId="{EDAACD6B-D48E-4095-96A9-8FBBB801E8B9}" destId="{9D517E9D-AC81-4023-ABE9-CC563728F78A}" srcOrd="0" destOrd="0" presId="urn:microsoft.com/office/officeart/2005/8/layout/list1"/>
    <dgm:cxn modelId="{76CFBFB0-B3D8-446E-A100-0A88884A4F13}" srcId="{4E2F4451-F544-43F1-992D-4B76503AB360}" destId="{EDAACD6B-D48E-4095-96A9-8FBBB801E8B9}" srcOrd="2" destOrd="0" parTransId="{BB22455D-711F-4B85-9F0C-0333172B0699}" sibTransId="{46DC2F1D-ECEC-4127-80FE-DC93F3D9EB2F}"/>
    <dgm:cxn modelId="{C03B9EB7-140D-4299-A90C-302E9004F49B}" type="presOf" srcId="{F5AAD0F1-ADB0-4C39-A54E-54614C785510}" destId="{8B3B1927-BF05-4F27-A0A0-5AC638013F8B}" srcOrd="1" destOrd="0" presId="urn:microsoft.com/office/officeart/2005/8/layout/list1"/>
    <dgm:cxn modelId="{AE561ECA-FFBB-4A04-AEA5-67412BE5C1DF}" type="presOf" srcId="{0C3B869F-872F-42E2-AD23-7BA7BE451380}" destId="{E746AFE1-5618-4107-B8F9-3D776216EABE}" srcOrd="1" destOrd="0" presId="urn:microsoft.com/office/officeart/2005/8/layout/list1"/>
    <dgm:cxn modelId="{56018FDC-944E-487C-8B93-45AC7BDC3FE5}" srcId="{4E2F4451-F544-43F1-992D-4B76503AB360}" destId="{F5AAD0F1-ADB0-4C39-A54E-54614C785510}" srcOrd="3" destOrd="0" parTransId="{CFEFFC3F-5C78-452E-B907-F37BB58A44C7}" sibTransId="{F8B8AB1E-9C54-438E-BD2F-D07C6420BEEF}"/>
    <dgm:cxn modelId="{094E28F1-9BEB-409C-9745-CCF469653C27}" type="presOf" srcId="{0C3B869F-872F-42E2-AD23-7BA7BE451380}" destId="{95A94339-4254-465A-9906-1E55373BC80B}" srcOrd="0" destOrd="0" presId="urn:microsoft.com/office/officeart/2005/8/layout/list1"/>
    <dgm:cxn modelId="{9EA0A6FB-E1C1-4376-ABE3-F40E813C66AF}" type="presOf" srcId="{F94FDE05-BD03-4038-AF44-8BC71239297A}" destId="{3FF36F27-FC65-45FB-B0E6-3259A7DAB70A}" srcOrd="1" destOrd="0" presId="urn:microsoft.com/office/officeart/2005/8/layout/list1"/>
    <dgm:cxn modelId="{8DA814CC-D246-41E4-80F7-6BEEF1907F61}" type="presParOf" srcId="{DF24ADE6-E391-476F-B56B-AD7B10CFFA8E}" destId="{F4D3372E-B6B5-4795-BD86-3741798D32FF}" srcOrd="0" destOrd="0" presId="urn:microsoft.com/office/officeart/2005/8/layout/list1"/>
    <dgm:cxn modelId="{CF76FC40-2AD6-4E10-8C63-D0C479558117}" type="presParOf" srcId="{F4D3372E-B6B5-4795-BD86-3741798D32FF}" destId="{A62BFE75-3179-41AE-A8AA-E1EBFDE8930F}" srcOrd="0" destOrd="0" presId="urn:microsoft.com/office/officeart/2005/8/layout/list1"/>
    <dgm:cxn modelId="{AF0ABE67-AE76-4B2B-ABA0-B753507702D1}" type="presParOf" srcId="{F4D3372E-B6B5-4795-BD86-3741798D32FF}" destId="{3FF36F27-FC65-45FB-B0E6-3259A7DAB70A}" srcOrd="1" destOrd="0" presId="urn:microsoft.com/office/officeart/2005/8/layout/list1"/>
    <dgm:cxn modelId="{DAEE1968-0E61-41B8-89FF-26DDFE5EED33}" type="presParOf" srcId="{DF24ADE6-E391-476F-B56B-AD7B10CFFA8E}" destId="{B93E760A-EFE8-491F-B27E-D63CCCFC8415}" srcOrd="1" destOrd="0" presId="urn:microsoft.com/office/officeart/2005/8/layout/list1"/>
    <dgm:cxn modelId="{574C2C36-C817-4B04-8897-7152D318E2EE}" type="presParOf" srcId="{DF24ADE6-E391-476F-B56B-AD7B10CFFA8E}" destId="{CED9E91E-DA1F-4586-A799-8EB29B365534}" srcOrd="2" destOrd="0" presId="urn:microsoft.com/office/officeart/2005/8/layout/list1"/>
    <dgm:cxn modelId="{0DBC610E-D7D8-4B39-8DE7-650A42618967}" type="presParOf" srcId="{DF24ADE6-E391-476F-B56B-AD7B10CFFA8E}" destId="{5BF28B92-7B35-485E-8240-35C00F597911}" srcOrd="3" destOrd="0" presId="urn:microsoft.com/office/officeart/2005/8/layout/list1"/>
    <dgm:cxn modelId="{08F996A3-AE9D-4808-95E9-BF42270EED9F}" type="presParOf" srcId="{DF24ADE6-E391-476F-B56B-AD7B10CFFA8E}" destId="{2273F4F1-8439-495C-9A69-60AE9CADDF05}" srcOrd="4" destOrd="0" presId="urn:microsoft.com/office/officeart/2005/8/layout/list1"/>
    <dgm:cxn modelId="{D70CE27B-94F5-4C7C-B870-352259D47A22}" type="presParOf" srcId="{2273F4F1-8439-495C-9A69-60AE9CADDF05}" destId="{95A94339-4254-465A-9906-1E55373BC80B}" srcOrd="0" destOrd="0" presId="urn:microsoft.com/office/officeart/2005/8/layout/list1"/>
    <dgm:cxn modelId="{5C069D77-42AA-4049-8C35-7A61D9EB2947}" type="presParOf" srcId="{2273F4F1-8439-495C-9A69-60AE9CADDF05}" destId="{E746AFE1-5618-4107-B8F9-3D776216EABE}" srcOrd="1" destOrd="0" presId="urn:microsoft.com/office/officeart/2005/8/layout/list1"/>
    <dgm:cxn modelId="{2FECE717-2D7F-42FD-8896-C783DCA64311}" type="presParOf" srcId="{DF24ADE6-E391-476F-B56B-AD7B10CFFA8E}" destId="{5CED6E88-061C-4001-B940-CBBB30C88D76}" srcOrd="5" destOrd="0" presId="urn:microsoft.com/office/officeart/2005/8/layout/list1"/>
    <dgm:cxn modelId="{AAB13848-4806-4B91-A456-2BA2A8FA81F8}" type="presParOf" srcId="{DF24ADE6-E391-476F-B56B-AD7B10CFFA8E}" destId="{014909A9-BB57-44F5-8B2E-4052CFD95ECF}" srcOrd="6" destOrd="0" presId="urn:microsoft.com/office/officeart/2005/8/layout/list1"/>
    <dgm:cxn modelId="{AB90883B-E256-4676-A5A9-7DF3BCE161D7}" type="presParOf" srcId="{DF24ADE6-E391-476F-B56B-AD7B10CFFA8E}" destId="{4EF5E395-CD0B-4AB1-8846-B974EF2ED080}" srcOrd="7" destOrd="0" presId="urn:microsoft.com/office/officeart/2005/8/layout/list1"/>
    <dgm:cxn modelId="{90148AA0-BAB9-4094-A7DF-C7A660331917}" type="presParOf" srcId="{DF24ADE6-E391-476F-B56B-AD7B10CFFA8E}" destId="{0F780AE0-900A-460D-8173-09CA63DDA5A3}" srcOrd="8" destOrd="0" presId="urn:microsoft.com/office/officeart/2005/8/layout/list1"/>
    <dgm:cxn modelId="{0D8D5B96-EF42-493A-9BF2-857AC3E7D5EA}" type="presParOf" srcId="{0F780AE0-900A-460D-8173-09CA63DDA5A3}" destId="{9D517E9D-AC81-4023-ABE9-CC563728F78A}" srcOrd="0" destOrd="0" presId="urn:microsoft.com/office/officeart/2005/8/layout/list1"/>
    <dgm:cxn modelId="{4A3BB09E-C2F0-4FDF-88A0-E7F8CBEA1813}" type="presParOf" srcId="{0F780AE0-900A-460D-8173-09CA63DDA5A3}" destId="{756AE9D1-F2D1-4620-B940-1841A5F053C1}" srcOrd="1" destOrd="0" presId="urn:microsoft.com/office/officeart/2005/8/layout/list1"/>
    <dgm:cxn modelId="{F07980D3-4239-49FB-895C-68794F1F3EAB}" type="presParOf" srcId="{DF24ADE6-E391-476F-B56B-AD7B10CFFA8E}" destId="{BD0AD215-2957-4455-9ED6-67F1CB2E7A99}" srcOrd="9" destOrd="0" presId="urn:microsoft.com/office/officeart/2005/8/layout/list1"/>
    <dgm:cxn modelId="{AB116199-85FF-4CF1-B98B-00E21542C76F}" type="presParOf" srcId="{DF24ADE6-E391-476F-B56B-AD7B10CFFA8E}" destId="{93D5A39D-5C60-45FC-8873-FB91F30AC7AC}" srcOrd="10" destOrd="0" presId="urn:microsoft.com/office/officeart/2005/8/layout/list1"/>
    <dgm:cxn modelId="{EF595539-FA71-4D1B-84AE-1795276126DE}" type="presParOf" srcId="{DF24ADE6-E391-476F-B56B-AD7B10CFFA8E}" destId="{75186EF1-C01D-4656-89AC-BF38EC39D49E}" srcOrd="11" destOrd="0" presId="urn:microsoft.com/office/officeart/2005/8/layout/list1"/>
    <dgm:cxn modelId="{23D7640A-ABD0-49F3-BC93-16849BCAC016}" type="presParOf" srcId="{DF24ADE6-E391-476F-B56B-AD7B10CFFA8E}" destId="{172F505B-5B34-4893-90CA-9D16D00D1F90}" srcOrd="12" destOrd="0" presId="urn:microsoft.com/office/officeart/2005/8/layout/list1"/>
    <dgm:cxn modelId="{540885E0-02BF-4A97-81DF-A4BCB42E09E8}" type="presParOf" srcId="{172F505B-5B34-4893-90CA-9D16D00D1F90}" destId="{772B516D-B99F-414C-A3BA-5CC887A012D5}" srcOrd="0" destOrd="0" presId="urn:microsoft.com/office/officeart/2005/8/layout/list1"/>
    <dgm:cxn modelId="{A1BEE34E-F977-4858-AAA9-85FB282B0DF9}" type="presParOf" srcId="{172F505B-5B34-4893-90CA-9D16D00D1F90}" destId="{8B3B1927-BF05-4F27-A0A0-5AC638013F8B}" srcOrd="1" destOrd="0" presId="urn:microsoft.com/office/officeart/2005/8/layout/list1"/>
    <dgm:cxn modelId="{0842DAA3-6D74-466A-8894-81659715B7EA}" type="presParOf" srcId="{DF24ADE6-E391-476F-B56B-AD7B10CFFA8E}" destId="{5D1D4F50-71AA-4BF4-A474-671194267FB1}" srcOrd="13" destOrd="0" presId="urn:microsoft.com/office/officeart/2005/8/layout/list1"/>
    <dgm:cxn modelId="{DC39750F-4F0A-4521-BDB5-E3302B1A6164}" type="presParOf" srcId="{DF24ADE6-E391-476F-B56B-AD7B10CFFA8E}" destId="{D79D44B6-2A5D-46AA-91FC-097F59B4847E}" srcOrd="14" destOrd="0" presId="urn:microsoft.com/office/officeart/2005/8/layout/list1"/>
    <dgm:cxn modelId="{DDD10C07-6655-480F-8661-A842A57BCECE}" type="presParOf" srcId="{DF24ADE6-E391-476F-B56B-AD7B10CFFA8E}" destId="{54126D96-3A9A-4D81-8913-54D7EB405CE3}" srcOrd="15" destOrd="0" presId="urn:microsoft.com/office/officeart/2005/8/layout/list1"/>
    <dgm:cxn modelId="{CC26D65B-89A1-4F2E-AD8B-64F53112BF2A}" type="presParOf" srcId="{DF24ADE6-E391-476F-B56B-AD7B10CFFA8E}" destId="{29F5A8BE-0DF2-4E68-93E5-29F7F3840E85}" srcOrd="16" destOrd="0" presId="urn:microsoft.com/office/officeart/2005/8/layout/list1"/>
    <dgm:cxn modelId="{5F221D91-6C58-4BFD-A0FF-5D835520F85B}" type="presParOf" srcId="{29F5A8BE-0DF2-4E68-93E5-29F7F3840E85}" destId="{CE8A073C-F7B8-4970-94C0-1A96EA619D73}" srcOrd="0" destOrd="0" presId="urn:microsoft.com/office/officeart/2005/8/layout/list1"/>
    <dgm:cxn modelId="{F6ADEACD-C84E-4E26-A6BB-711555C3E604}" type="presParOf" srcId="{29F5A8BE-0DF2-4E68-93E5-29F7F3840E85}" destId="{EBA4F7C8-C497-455B-90D7-885EDE6DB04A}" srcOrd="1" destOrd="0" presId="urn:microsoft.com/office/officeart/2005/8/layout/list1"/>
    <dgm:cxn modelId="{3637409A-8B71-4FB0-BE65-ED4FC53B505E}" type="presParOf" srcId="{DF24ADE6-E391-476F-B56B-AD7B10CFFA8E}" destId="{29DCABE4-B22A-432E-B261-360111BCD872}" srcOrd="17" destOrd="0" presId="urn:microsoft.com/office/officeart/2005/8/layout/list1"/>
    <dgm:cxn modelId="{2413DE22-4DDF-4C4E-BE11-2A66EB0A110D}" type="presParOf" srcId="{DF24ADE6-E391-476F-B56B-AD7B10CFFA8E}" destId="{3DB65137-2C42-4FE8-8068-2BA253124F0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7408D-A3B0-4E0C-96B5-778DD3BECC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3CF7D6-40C5-4E11-8396-BC8B0EB3D62C}">
      <dgm:prSet/>
      <dgm:spPr/>
      <dgm:t>
        <a:bodyPr/>
        <a:lstStyle/>
        <a:p>
          <a:r>
            <a:rPr lang="hu-HU"/>
            <a:t>Vue (Design, Termék megjelenítése)</a:t>
          </a:r>
          <a:endParaRPr lang="en-US"/>
        </a:p>
      </dgm:t>
    </dgm:pt>
    <dgm:pt modelId="{10550FD7-50DA-49D8-BE78-6E1728C9C0EC}" type="parTrans" cxnId="{4E0339DD-C7E6-44F3-9838-D063F678C6ED}">
      <dgm:prSet/>
      <dgm:spPr/>
      <dgm:t>
        <a:bodyPr/>
        <a:lstStyle/>
        <a:p>
          <a:endParaRPr lang="en-US"/>
        </a:p>
      </dgm:t>
    </dgm:pt>
    <dgm:pt modelId="{BBFDDC65-6E4C-4979-B298-95308F29228C}" type="sibTrans" cxnId="{4E0339DD-C7E6-44F3-9838-D063F678C6ED}">
      <dgm:prSet/>
      <dgm:spPr/>
      <dgm:t>
        <a:bodyPr/>
        <a:lstStyle/>
        <a:p>
          <a:endParaRPr lang="en-US"/>
        </a:p>
      </dgm:t>
    </dgm:pt>
    <dgm:pt modelId="{927146CE-136F-4B59-9E7F-677BDFFD3994}">
      <dgm:prSet/>
      <dgm:spPr/>
      <dgm:t>
        <a:bodyPr/>
        <a:lstStyle/>
        <a:p>
          <a:r>
            <a:rPr lang="hu-HU"/>
            <a:t>Backend Frontend összekapcsolása</a:t>
          </a:r>
          <a:endParaRPr lang="en-US"/>
        </a:p>
      </dgm:t>
    </dgm:pt>
    <dgm:pt modelId="{A9A3E53A-6AB5-4454-8E95-A4A65A103E9F}" type="parTrans" cxnId="{28FD92C0-3CB7-450E-ADD3-94F37BE1768C}">
      <dgm:prSet/>
      <dgm:spPr/>
      <dgm:t>
        <a:bodyPr/>
        <a:lstStyle/>
        <a:p>
          <a:endParaRPr lang="en-US"/>
        </a:p>
      </dgm:t>
    </dgm:pt>
    <dgm:pt modelId="{84D029E3-E97B-4399-8EBD-96B6945C3E2A}" type="sibTrans" cxnId="{28FD92C0-3CB7-450E-ADD3-94F37BE1768C}">
      <dgm:prSet/>
      <dgm:spPr/>
      <dgm:t>
        <a:bodyPr/>
        <a:lstStyle/>
        <a:p>
          <a:endParaRPr lang="en-US"/>
        </a:p>
      </dgm:t>
    </dgm:pt>
    <dgm:pt modelId="{6C7BF667-6AC4-4AA5-8563-FE344D9A8B89}">
      <dgm:prSet/>
      <dgm:spPr/>
      <dgm:t>
        <a:bodyPr/>
        <a:lstStyle/>
        <a:p>
          <a:r>
            <a:rPr lang="hu-HU"/>
            <a:t>QR kód</a:t>
          </a:r>
          <a:endParaRPr lang="en-US"/>
        </a:p>
      </dgm:t>
    </dgm:pt>
    <dgm:pt modelId="{A19AC957-BE6A-4D2B-9A88-A1F02ACEE30A}" type="parTrans" cxnId="{AA1B456D-6D19-46DC-9DE5-A79C707238CA}">
      <dgm:prSet/>
      <dgm:spPr/>
      <dgm:t>
        <a:bodyPr/>
        <a:lstStyle/>
        <a:p>
          <a:endParaRPr lang="en-US"/>
        </a:p>
      </dgm:t>
    </dgm:pt>
    <dgm:pt modelId="{58ED260D-EB8C-46C8-BDFE-F76FD5A94425}" type="sibTrans" cxnId="{AA1B456D-6D19-46DC-9DE5-A79C707238CA}">
      <dgm:prSet/>
      <dgm:spPr/>
      <dgm:t>
        <a:bodyPr/>
        <a:lstStyle/>
        <a:p>
          <a:endParaRPr lang="en-US"/>
        </a:p>
      </dgm:t>
    </dgm:pt>
    <dgm:pt modelId="{492C875A-82FD-4F3D-B207-ACCBF64A7200}">
      <dgm:prSet/>
      <dgm:spPr/>
      <dgm:t>
        <a:bodyPr/>
        <a:lstStyle/>
        <a:p>
          <a:r>
            <a:rPr lang="hu-HU"/>
            <a:t>Controllers shop (kosár/kiküldés)</a:t>
          </a:r>
          <a:endParaRPr lang="en-US"/>
        </a:p>
      </dgm:t>
    </dgm:pt>
    <dgm:pt modelId="{B8F462E5-432E-4F0C-A93E-C6FC816F580C}" type="parTrans" cxnId="{E593BA3D-17F8-4C40-8A10-37C4B3B895FB}">
      <dgm:prSet/>
      <dgm:spPr/>
      <dgm:t>
        <a:bodyPr/>
        <a:lstStyle/>
        <a:p>
          <a:endParaRPr lang="en-US"/>
        </a:p>
      </dgm:t>
    </dgm:pt>
    <dgm:pt modelId="{DF9B6504-B1F3-40AB-8FE2-C7D8A84C3839}" type="sibTrans" cxnId="{E593BA3D-17F8-4C40-8A10-37C4B3B895FB}">
      <dgm:prSet/>
      <dgm:spPr/>
      <dgm:t>
        <a:bodyPr/>
        <a:lstStyle/>
        <a:p>
          <a:endParaRPr lang="en-US"/>
        </a:p>
      </dgm:t>
    </dgm:pt>
    <dgm:pt modelId="{6E1C32E9-388E-4C9A-BD4F-119895356AC8}" type="pres">
      <dgm:prSet presAssocID="{0097408D-A3B0-4E0C-96B5-778DD3BECC2B}" presName="linear" presStyleCnt="0">
        <dgm:presLayoutVars>
          <dgm:animLvl val="lvl"/>
          <dgm:resizeHandles val="exact"/>
        </dgm:presLayoutVars>
      </dgm:prSet>
      <dgm:spPr/>
    </dgm:pt>
    <dgm:pt modelId="{8C90F17B-DACE-4E30-B102-C00B6DC5020C}" type="pres">
      <dgm:prSet presAssocID="{C93CF7D6-40C5-4E11-8396-BC8B0EB3D6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A564AE-F977-46D9-A745-DE11F2A92810}" type="pres">
      <dgm:prSet presAssocID="{BBFDDC65-6E4C-4979-B298-95308F29228C}" presName="spacer" presStyleCnt="0"/>
      <dgm:spPr/>
    </dgm:pt>
    <dgm:pt modelId="{DBB4B469-4CBA-42DD-8D51-F7CE46F7C31D}" type="pres">
      <dgm:prSet presAssocID="{927146CE-136F-4B59-9E7F-677BDFFD39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6BE0B1-C136-497E-91CA-04DE5243447B}" type="pres">
      <dgm:prSet presAssocID="{84D029E3-E97B-4399-8EBD-96B6945C3E2A}" presName="spacer" presStyleCnt="0"/>
      <dgm:spPr/>
    </dgm:pt>
    <dgm:pt modelId="{0BC25519-05E9-4261-9EED-DCCEC955522C}" type="pres">
      <dgm:prSet presAssocID="{6C7BF667-6AC4-4AA5-8563-FE344D9A8B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20D321-8B5C-443A-9EBD-7DF34B35DCB4}" type="pres">
      <dgm:prSet presAssocID="{58ED260D-EB8C-46C8-BDFE-F76FD5A94425}" presName="spacer" presStyleCnt="0"/>
      <dgm:spPr/>
    </dgm:pt>
    <dgm:pt modelId="{677D32A5-99AB-482F-B0A4-07B3E8742050}" type="pres">
      <dgm:prSet presAssocID="{492C875A-82FD-4F3D-B207-ACCBF64A72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93BA3D-17F8-4C40-8A10-37C4B3B895FB}" srcId="{0097408D-A3B0-4E0C-96B5-778DD3BECC2B}" destId="{492C875A-82FD-4F3D-B207-ACCBF64A7200}" srcOrd="3" destOrd="0" parTransId="{B8F462E5-432E-4F0C-A93E-C6FC816F580C}" sibTransId="{DF9B6504-B1F3-40AB-8FE2-C7D8A84C3839}"/>
    <dgm:cxn modelId="{C0025D6A-E1B0-4E76-A5A9-8E640A089003}" type="presOf" srcId="{0097408D-A3B0-4E0C-96B5-778DD3BECC2B}" destId="{6E1C32E9-388E-4C9A-BD4F-119895356AC8}" srcOrd="0" destOrd="0" presId="urn:microsoft.com/office/officeart/2005/8/layout/vList2"/>
    <dgm:cxn modelId="{AA1B456D-6D19-46DC-9DE5-A79C707238CA}" srcId="{0097408D-A3B0-4E0C-96B5-778DD3BECC2B}" destId="{6C7BF667-6AC4-4AA5-8563-FE344D9A8B89}" srcOrd="2" destOrd="0" parTransId="{A19AC957-BE6A-4D2B-9A88-A1F02ACEE30A}" sibTransId="{58ED260D-EB8C-46C8-BDFE-F76FD5A94425}"/>
    <dgm:cxn modelId="{C57DAC71-E659-4178-B64E-7CB680EDB8F5}" type="presOf" srcId="{6C7BF667-6AC4-4AA5-8563-FE344D9A8B89}" destId="{0BC25519-05E9-4261-9EED-DCCEC955522C}" srcOrd="0" destOrd="0" presId="urn:microsoft.com/office/officeart/2005/8/layout/vList2"/>
    <dgm:cxn modelId="{5E17A175-12C3-465B-B4EA-DAC3EA2B5771}" type="presOf" srcId="{927146CE-136F-4B59-9E7F-677BDFFD3994}" destId="{DBB4B469-4CBA-42DD-8D51-F7CE46F7C31D}" srcOrd="0" destOrd="0" presId="urn:microsoft.com/office/officeart/2005/8/layout/vList2"/>
    <dgm:cxn modelId="{E91D9896-7F7C-48DC-9AA9-02821EAA339B}" type="presOf" srcId="{C93CF7D6-40C5-4E11-8396-BC8B0EB3D62C}" destId="{8C90F17B-DACE-4E30-B102-C00B6DC5020C}" srcOrd="0" destOrd="0" presId="urn:microsoft.com/office/officeart/2005/8/layout/vList2"/>
    <dgm:cxn modelId="{3667E5AE-333B-49BA-9B4B-19EB8AE3D763}" type="presOf" srcId="{492C875A-82FD-4F3D-B207-ACCBF64A7200}" destId="{677D32A5-99AB-482F-B0A4-07B3E8742050}" srcOrd="0" destOrd="0" presId="urn:microsoft.com/office/officeart/2005/8/layout/vList2"/>
    <dgm:cxn modelId="{28FD92C0-3CB7-450E-ADD3-94F37BE1768C}" srcId="{0097408D-A3B0-4E0C-96B5-778DD3BECC2B}" destId="{927146CE-136F-4B59-9E7F-677BDFFD3994}" srcOrd="1" destOrd="0" parTransId="{A9A3E53A-6AB5-4454-8E95-A4A65A103E9F}" sibTransId="{84D029E3-E97B-4399-8EBD-96B6945C3E2A}"/>
    <dgm:cxn modelId="{4E0339DD-C7E6-44F3-9838-D063F678C6ED}" srcId="{0097408D-A3B0-4E0C-96B5-778DD3BECC2B}" destId="{C93CF7D6-40C5-4E11-8396-BC8B0EB3D62C}" srcOrd="0" destOrd="0" parTransId="{10550FD7-50DA-49D8-BE78-6E1728C9C0EC}" sibTransId="{BBFDDC65-6E4C-4979-B298-95308F29228C}"/>
    <dgm:cxn modelId="{2179CB45-47C5-4959-AC33-63CFAD75231F}" type="presParOf" srcId="{6E1C32E9-388E-4C9A-BD4F-119895356AC8}" destId="{8C90F17B-DACE-4E30-B102-C00B6DC5020C}" srcOrd="0" destOrd="0" presId="urn:microsoft.com/office/officeart/2005/8/layout/vList2"/>
    <dgm:cxn modelId="{272863DC-5D3E-47C3-A322-AA334D87D936}" type="presParOf" srcId="{6E1C32E9-388E-4C9A-BD4F-119895356AC8}" destId="{DDA564AE-F977-46D9-A745-DE11F2A92810}" srcOrd="1" destOrd="0" presId="urn:microsoft.com/office/officeart/2005/8/layout/vList2"/>
    <dgm:cxn modelId="{00ED0F81-E1A6-477B-A692-608D06D7D290}" type="presParOf" srcId="{6E1C32E9-388E-4C9A-BD4F-119895356AC8}" destId="{DBB4B469-4CBA-42DD-8D51-F7CE46F7C31D}" srcOrd="2" destOrd="0" presId="urn:microsoft.com/office/officeart/2005/8/layout/vList2"/>
    <dgm:cxn modelId="{6B69B3CE-BD60-4959-A018-058A387A630A}" type="presParOf" srcId="{6E1C32E9-388E-4C9A-BD4F-119895356AC8}" destId="{616BE0B1-C136-497E-91CA-04DE5243447B}" srcOrd="3" destOrd="0" presId="urn:microsoft.com/office/officeart/2005/8/layout/vList2"/>
    <dgm:cxn modelId="{7920E051-D8E1-457D-A8ED-969AB475A705}" type="presParOf" srcId="{6E1C32E9-388E-4C9A-BD4F-119895356AC8}" destId="{0BC25519-05E9-4261-9EED-DCCEC955522C}" srcOrd="4" destOrd="0" presId="urn:microsoft.com/office/officeart/2005/8/layout/vList2"/>
    <dgm:cxn modelId="{BFECEDD9-789B-4A30-A02F-8870E9D8F034}" type="presParOf" srcId="{6E1C32E9-388E-4C9A-BD4F-119895356AC8}" destId="{5120D321-8B5C-443A-9EBD-7DF34B35DCB4}" srcOrd="5" destOrd="0" presId="urn:microsoft.com/office/officeart/2005/8/layout/vList2"/>
    <dgm:cxn modelId="{B2D3D150-DBE6-48A3-88EA-29FC29B2C83F}" type="presParOf" srcId="{6E1C32E9-388E-4C9A-BD4F-119895356AC8}" destId="{677D32A5-99AB-482F-B0A4-07B3E874205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C999D-6562-43B0-9DDC-A2CD3B9D4C8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D67896-85F5-40C9-9454-308B41134AF9}">
      <dgm:prSet/>
      <dgm:spPr/>
      <dgm:t>
        <a:bodyPr/>
        <a:lstStyle/>
        <a:p>
          <a:r>
            <a:rPr lang="hu-HU"/>
            <a:t>Adatbázis</a:t>
          </a:r>
          <a:endParaRPr lang="en-US"/>
        </a:p>
      </dgm:t>
    </dgm:pt>
    <dgm:pt modelId="{26AD3C35-6334-40A6-8A59-C3CCF825C790}" type="parTrans" cxnId="{E8A2CA18-F13B-4B77-B908-7BAACB2BCF7A}">
      <dgm:prSet/>
      <dgm:spPr/>
      <dgm:t>
        <a:bodyPr/>
        <a:lstStyle/>
        <a:p>
          <a:endParaRPr lang="en-US"/>
        </a:p>
      </dgm:t>
    </dgm:pt>
    <dgm:pt modelId="{308DECC0-5D3F-4348-9A05-6601C74202A1}" type="sibTrans" cxnId="{E8A2CA18-F13B-4B77-B908-7BAACB2BCF7A}">
      <dgm:prSet/>
      <dgm:spPr/>
      <dgm:t>
        <a:bodyPr/>
        <a:lstStyle/>
        <a:p>
          <a:endParaRPr lang="en-US"/>
        </a:p>
      </dgm:t>
    </dgm:pt>
    <dgm:pt modelId="{8537D7B5-28C3-43E5-BC5A-786FB1D96E5F}">
      <dgm:prSet/>
      <dgm:spPr/>
      <dgm:t>
        <a:bodyPr/>
        <a:lstStyle/>
        <a:p>
          <a:r>
            <a:rPr lang="hu-HU" dirty="0"/>
            <a:t>Authentication</a:t>
          </a:r>
          <a:endParaRPr lang="en-US" dirty="0"/>
        </a:p>
      </dgm:t>
    </dgm:pt>
    <dgm:pt modelId="{1F76B5E2-A83F-46E3-9F3E-34EF1024B19F}" type="parTrans" cxnId="{3BEB8FFD-D289-4812-97B0-7F3DBDEBC1FF}">
      <dgm:prSet/>
      <dgm:spPr/>
      <dgm:t>
        <a:bodyPr/>
        <a:lstStyle/>
        <a:p>
          <a:endParaRPr lang="en-US"/>
        </a:p>
      </dgm:t>
    </dgm:pt>
    <dgm:pt modelId="{1972728F-B1C4-4D60-8B09-6A98D0194976}" type="sibTrans" cxnId="{3BEB8FFD-D289-4812-97B0-7F3DBDEBC1FF}">
      <dgm:prSet/>
      <dgm:spPr/>
      <dgm:t>
        <a:bodyPr/>
        <a:lstStyle/>
        <a:p>
          <a:endParaRPr lang="en-US"/>
        </a:p>
      </dgm:t>
    </dgm:pt>
    <dgm:pt modelId="{ADA797DD-F842-43AC-9938-EAC1C9F84D8A}">
      <dgm:prSet/>
      <dgm:spPr/>
      <dgm:t>
        <a:bodyPr/>
        <a:lstStyle/>
        <a:p>
          <a:r>
            <a:rPr lang="hu-HU" dirty="0"/>
            <a:t>Email </a:t>
          </a:r>
          <a:r>
            <a:rPr lang="hu-HU" dirty="0" err="1"/>
            <a:t>sender</a:t>
          </a:r>
          <a:endParaRPr lang="en-US" dirty="0"/>
        </a:p>
      </dgm:t>
    </dgm:pt>
    <dgm:pt modelId="{973819AB-89A5-4146-9172-9166DB85DF1B}" type="parTrans" cxnId="{F7BF515F-654D-4632-A5D2-80F75A2E918B}">
      <dgm:prSet/>
      <dgm:spPr/>
      <dgm:t>
        <a:bodyPr/>
        <a:lstStyle/>
        <a:p>
          <a:endParaRPr lang="en-US"/>
        </a:p>
      </dgm:t>
    </dgm:pt>
    <dgm:pt modelId="{08F336DA-9FA7-4E08-B2C6-72673B610355}" type="sibTrans" cxnId="{F7BF515F-654D-4632-A5D2-80F75A2E918B}">
      <dgm:prSet/>
      <dgm:spPr/>
      <dgm:t>
        <a:bodyPr/>
        <a:lstStyle/>
        <a:p>
          <a:endParaRPr lang="en-US"/>
        </a:p>
      </dgm:t>
    </dgm:pt>
    <dgm:pt modelId="{4531570B-FF1E-4BC7-8FDD-1A5485DE5FB1}">
      <dgm:prSet/>
      <dgm:spPr/>
      <dgm:t>
        <a:bodyPr/>
        <a:lstStyle/>
        <a:p>
          <a:r>
            <a:rPr lang="hu-HU"/>
            <a:t>models</a:t>
          </a:r>
          <a:endParaRPr lang="en-US"/>
        </a:p>
      </dgm:t>
    </dgm:pt>
    <dgm:pt modelId="{9FF6D0FB-B123-4A2A-A23F-F96B215AD47A}" type="parTrans" cxnId="{6D25C644-41B2-4E15-980D-068E2303CF86}">
      <dgm:prSet/>
      <dgm:spPr/>
      <dgm:t>
        <a:bodyPr/>
        <a:lstStyle/>
        <a:p>
          <a:endParaRPr lang="en-US"/>
        </a:p>
      </dgm:t>
    </dgm:pt>
    <dgm:pt modelId="{9E217A71-3DA7-43EF-9391-91A5959485B1}" type="sibTrans" cxnId="{6D25C644-41B2-4E15-980D-068E2303CF86}">
      <dgm:prSet/>
      <dgm:spPr/>
      <dgm:t>
        <a:bodyPr/>
        <a:lstStyle/>
        <a:p>
          <a:endParaRPr lang="en-US"/>
        </a:p>
      </dgm:t>
    </dgm:pt>
    <dgm:pt modelId="{2A08FCFC-E832-4EC5-AB2E-945BFD3F91C0}" type="pres">
      <dgm:prSet presAssocID="{9B5C999D-6562-43B0-9DDC-A2CD3B9D4C86}" presName="linear" presStyleCnt="0">
        <dgm:presLayoutVars>
          <dgm:animLvl val="lvl"/>
          <dgm:resizeHandles val="exact"/>
        </dgm:presLayoutVars>
      </dgm:prSet>
      <dgm:spPr/>
    </dgm:pt>
    <dgm:pt modelId="{322D45E0-1B2F-490C-A6AB-E6AEA4EA2377}" type="pres">
      <dgm:prSet presAssocID="{99D67896-85F5-40C9-9454-308B41134AF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87D53B-107D-44A3-A069-7667F16FB29C}" type="pres">
      <dgm:prSet presAssocID="{308DECC0-5D3F-4348-9A05-6601C74202A1}" presName="spacer" presStyleCnt="0"/>
      <dgm:spPr/>
    </dgm:pt>
    <dgm:pt modelId="{02DB539E-2698-4CE9-9C38-FD9629301644}" type="pres">
      <dgm:prSet presAssocID="{8537D7B5-28C3-43E5-BC5A-786FB1D96E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AD33B6-C27C-4A5B-9BBD-BAA622FD307B}" type="pres">
      <dgm:prSet presAssocID="{1972728F-B1C4-4D60-8B09-6A98D0194976}" presName="spacer" presStyleCnt="0"/>
      <dgm:spPr/>
    </dgm:pt>
    <dgm:pt modelId="{21C56336-589E-406E-8A41-DF252E05342F}" type="pres">
      <dgm:prSet presAssocID="{ADA797DD-F842-43AC-9938-EAC1C9F84D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FD41A7-7DCF-485E-92CF-BEA9E2831727}" type="pres">
      <dgm:prSet presAssocID="{08F336DA-9FA7-4E08-B2C6-72673B610355}" presName="spacer" presStyleCnt="0"/>
      <dgm:spPr/>
    </dgm:pt>
    <dgm:pt modelId="{3247AAAD-39B2-4956-A022-67E35D359236}" type="pres">
      <dgm:prSet presAssocID="{4531570B-FF1E-4BC7-8FDD-1A5485DE5F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22DD0B-5BA8-4794-85F3-9E653022E589}" type="presOf" srcId="{99D67896-85F5-40C9-9454-308B41134AF9}" destId="{322D45E0-1B2F-490C-A6AB-E6AEA4EA2377}" srcOrd="0" destOrd="0" presId="urn:microsoft.com/office/officeart/2005/8/layout/vList2"/>
    <dgm:cxn modelId="{E8A2CA18-F13B-4B77-B908-7BAACB2BCF7A}" srcId="{9B5C999D-6562-43B0-9DDC-A2CD3B9D4C86}" destId="{99D67896-85F5-40C9-9454-308B41134AF9}" srcOrd="0" destOrd="0" parTransId="{26AD3C35-6334-40A6-8A59-C3CCF825C790}" sibTransId="{308DECC0-5D3F-4348-9A05-6601C74202A1}"/>
    <dgm:cxn modelId="{2C9BEA28-E83A-4285-B8C4-ECFCD3D8C2BC}" type="presOf" srcId="{4531570B-FF1E-4BC7-8FDD-1A5485DE5FB1}" destId="{3247AAAD-39B2-4956-A022-67E35D359236}" srcOrd="0" destOrd="0" presId="urn:microsoft.com/office/officeart/2005/8/layout/vList2"/>
    <dgm:cxn modelId="{F7BF515F-654D-4632-A5D2-80F75A2E918B}" srcId="{9B5C999D-6562-43B0-9DDC-A2CD3B9D4C86}" destId="{ADA797DD-F842-43AC-9938-EAC1C9F84D8A}" srcOrd="2" destOrd="0" parTransId="{973819AB-89A5-4146-9172-9166DB85DF1B}" sibTransId="{08F336DA-9FA7-4E08-B2C6-72673B610355}"/>
    <dgm:cxn modelId="{6D25C644-41B2-4E15-980D-068E2303CF86}" srcId="{9B5C999D-6562-43B0-9DDC-A2CD3B9D4C86}" destId="{4531570B-FF1E-4BC7-8FDD-1A5485DE5FB1}" srcOrd="3" destOrd="0" parTransId="{9FF6D0FB-B123-4A2A-A23F-F96B215AD47A}" sibTransId="{9E217A71-3DA7-43EF-9391-91A5959485B1}"/>
    <dgm:cxn modelId="{D8B80249-4DD7-4548-8B99-806070AC85C3}" type="presOf" srcId="{8537D7B5-28C3-43E5-BC5A-786FB1D96E5F}" destId="{02DB539E-2698-4CE9-9C38-FD9629301644}" srcOrd="0" destOrd="0" presId="urn:microsoft.com/office/officeart/2005/8/layout/vList2"/>
    <dgm:cxn modelId="{EAA1C37F-E8A2-41C2-9F8D-FF72CB3BDEB8}" type="presOf" srcId="{ADA797DD-F842-43AC-9938-EAC1C9F84D8A}" destId="{21C56336-589E-406E-8A41-DF252E05342F}" srcOrd="0" destOrd="0" presId="urn:microsoft.com/office/officeart/2005/8/layout/vList2"/>
    <dgm:cxn modelId="{64C051D5-4AEC-4CDB-B393-337D0F6F6793}" type="presOf" srcId="{9B5C999D-6562-43B0-9DDC-A2CD3B9D4C86}" destId="{2A08FCFC-E832-4EC5-AB2E-945BFD3F91C0}" srcOrd="0" destOrd="0" presId="urn:microsoft.com/office/officeart/2005/8/layout/vList2"/>
    <dgm:cxn modelId="{3BEB8FFD-D289-4812-97B0-7F3DBDEBC1FF}" srcId="{9B5C999D-6562-43B0-9DDC-A2CD3B9D4C86}" destId="{8537D7B5-28C3-43E5-BC5A-786FB1D96E5F}" srcOrd="1" destOrd="0" parTransId="{1F76B5E2-A83F-46E3-9F3E-34EF1024B19F}" sibTransId="{1972728F-B1C4-4D60-8B09-6A98D0194976}"/>
    <dgm:cxn modelId="{353FEEC0-CC07-49DE-A62D-A1DB67B33A33}" type="presParOf" srcId="{2A08FCFC-E832-4EC5-AB2E-945BFD3F91C0}" destId="{322D45E0-1B2F-490C-A6AB-E6AEA4EA2377}" srcOrd="0" destOrd="0" presId="urn:microsoft.com/office/officeart/2005/8/layout/vList2"/>
    <dgm:cxn modelId="{A94E6851-6639-48A9-9173-28C80AACCF43}" type="presParOf" srcId="{2A08FCFC-E832-4EC5-AB2E-945BFD3F91C0}" destId="{8A87D53B-107D-44A3-A069-7667F16FB29C}" srcOrd="1" destOrd="0" presId="urn:microsoft.com/office/officeart/2005/8/layout/vList2"/>
    <dgm:cxn modelId="{5CE3EE31-E083-4EB6-A75A-1E2F9B63ADC2}" type="presParOf" srcId="{2A08FCFC-E832-4EC5-AB2E-945BFD3F91C0}" destId="{02DB539E-2698-4CE9-9C38-FD9629301644}" srcOrd="2" destOrd="0" presId="urn:microsoft.com/office/officeart/2005/8/layout/vList2"/>
    <dgm:cxn modelId="{AE392DC3-45F2-4D70-A5BC-59D6A37D0A83}" type="presParOf" srcId="{2A08FCFC-E832-4EC5-AB2E-945BFD3F91C0}" destId="{81AD33B6-C27C-4A5B-9BBD-BAA622FD307B}" srcOrd="3" destOrd="0" presId="urn:microsoft.com/office/officeart/2005/8/layout/vList2"/>
    <dgm:cxn modelId="{A85013BC-AFA7-4523-8069-F915AA67E580}" type="presParOf" srcId="{2A08FCFC-E832-4EC5-AB2E-945BFD3F91C0}" destId="{21C56336-589E-406E-8A41-DF252E05342F}" srcOrd="4" destOrd="0" presId="urn:microsoft.com/office/officeart/2005/8/layout/vList2"/>
    <dgm:cxn modelId="{257D19B1-F497-4821-9FD5-ABF0A0BFEA71}" type="presParOf" srcId="{2A08FCFC-E832-4EC5-AB2E-945BFD3F91C0}" destId="{43FD41A7-7DCF-485E-92CF-BEA9E2831727}" srcOrd="5" destOrd="0" presId="urn:microsoft.com/office/officeart/2005/8/layout/vList2"/>
    <dgm:cxn modelId="{18CE4186-EE57-4511-AD20-25A2BD9D75A0}" type="presParOf" srcId="{2A08FCFC-E832-4EC5-AB2E-945BFD3F91C0}" destId="{3247AAAD-39B2-4956-A022-67E35D3592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9E91E-DA1F-4586-A799-8EB29B365534}">
      <dsp:nvSpPr>
        <dsp:cNvPr id="0" name=""/>
        <dsp:cNvSpPr/>
      </dsp:nvSpPr>
      <dsp:spPr>
        <a:xfrm>
          <a:off x="0" y="45435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36F27-FC65-45FB-B0E6-3259A7DAB70A}">
      <dsp:nvSpPr>
        <dsp:cNvPr id="0" name=""/>
        <dsp:cNvSpPr/>
      </dsp:nvSpPr>
      <dsp:spPr>
        <a:xfrm>
          <a:off x="318211" y="100116"/>
          <a:ext cx="4454956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Design</a:t>
          </a:r>
          <a:endParaRPr lang="en-US" sz="2400" kern="1200"/>
        </a:p>
      </dsp:txBody>
      <dsp:txXfrm>
        <a:off x="352796" y="134701"/>
        <a:ext cx="4385786" cy="639310"/>
      </dsp:txXfrm>
    </dsp:sp>
    <dsp:sp modelId="{014909A9-BB57-44F5-8B2E-4052CFD95ECF}">
      <dsp:nvSpPr>
        <dsp:cNvPr id="0" name=""/>
        <dsp:cNvSpPr/>
      </dsp:nvSpPr>
      <dsp:spPr>
        <a:xfrm>
          <a:off x="0" y="154299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6AFE1-5618-4107-B8F9-3D776216EABE}">
      <dsp:nvSpPr>
        <dsp:cNvPr id="0" name=""/>
        <dsp:cNvSpPr/>
      </dsp:nvSpPr>
      <dsp:spPr>
        <a:xfrm>
          <a:off x="318211" y="1188756"/>
          <a:ext cx="4454956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Controllers (admin)</a:t>
          </a:r>
          <a:endParaRPr lang="en-US" sz="2400" kern="1200"/>
        </a:p>
      </dsp:txBody>
      <dsp:txXfrm>
        <a:off x="352796" y="1223341"/>
        <a:ext cx="4385786" cy="639310"/>
      </dsp:txXfrm>
    </dsp:sp>
    <dsp:sp modelId="{93D5A39D-5C60-45FC-8873-FB91F30AC7AC}">
      <dsp:nvSpPr>
        <dsp:cNvPr id="0" name=""/>
        <dsp:cNvSpPr/>
      </dsp:nvSpPr>
      <dsp:spPr>
        <a:xfrm>
          <a:off x="0" y="263163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AE9D1-F2D1-4620-B940-1841A5F053C1}">
      <dsp:nvSpPr>
        <dsp:cNvPr id="0" name=""/>
        <dsp:cNvSpPr/>
      </dsp:nvSpPr>
      <dsp:spPr>
        <a:xfrm>
          <a:off x="318211" y="2277396"/>
          <a:ext cx="4454956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Csurf</a:t>
          </a:r>
          <a:endParaRPr lang="en-US" sz="2400" kern="1200"/>
        </a:p>
      </dsp:txBody>
      <dsp:txXfrm>
        <a:off x="352796" y="2311981"/>
        <a:ext cx="4385786" cy="639310"/>
      </dsp:txXfrm>
    </dsp:sp>
    <dsp:sp modelId="{D79D44B6-2A5D-46AA-91FC-097F59B4847E}">
      <dsp:nvSpPr>
        <dsp:cNvPr id="0" name=""/>
        <dsp:cNvSpPr/>
      </dsp:nvSpPr>
      <dsp:spPr>
        <a:xfrm>
          <a:off x="0" y="372027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B1927-BF05-4F27-A0A0-5AC638013F8B}">
      <dsp:nvSpPr>
        <dsp:cNvPr id="0" name=""/>
        <dsp:cNvSpPr/>
      </dsp:nvSpPr>
      <dsp:spPr>
        <a:xfrm>
          <a:off x="318211" y="3366036"/>
          <a:ext cx="4454956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Admin</a:t>
          </a:r>
          <a:endParaRPr lang="en-US" sz="2400" kern="1200"/>
        </a:p>
      </dsp:txBody>
      <dsp:txXfrm>
        <a:off x="352796" y="3400621"/>
        <a:ext cx="4385786" cy="639310"/>
      </dsp:txXfrm>
    </dsp:sp>
    <dsp:sp modelId="{3DB65137-2C42-4FE8-8068-2BA253124F0E}">
      <dsp:nvSpPr>
        <dsp:cNvPr id="0" name=""/>
        <dsp:cNvSpPr/>
      </dsp:nvSpPr>
      <dsp:spPr>
        <a:xfrm>
          <a:off x="0" y="4808915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4F7C8-C497-455B-90D7-885EDE6DB04A}">
      <dsp:nvSpPr>
        <dsp:cNvPr id="0" name=""/>
        <dsp:cNvSpPr/>
      </dsp:nvSpPr>
      <dsp:spPr>
        <a:xfrm>
          <a:off x="318211" y="4454675"/>
          <a:ext cx="445495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Thunder Client</a:t>
          </a:r>
          <a:endParaRPr lang="en-US" sz="2400" kern="1200"/>
        </a:p>
      </dsp:txBody>
      <dsp:txXfrm>
        <a:off x="352796" y="4489260"/>
        <a:ext cx="4385786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0F17B-DACE-4E30-B102-C00B6DC5020C}">
      <dsp:nvSpPr>
        <dsp:cNvPr id="0" name=""/>
        <dsp:cNvSpPr/>
      </dsp:nvSpPr>
      <dsp:spPr>
        <a:xfrm>
          <a:off x="0" y="1033343"/>
          <a:ext cx="626364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Vue (Design, Termék megjelenítése)</a:t>
          </a:r>
          <a:endParaRPr lang="en-US" sz="3200" kern="1200"/>
        </a:p>
      </dsp:txBody>
      <dsp:txXfrm>
        <a:off x="37467" y="1070810"/>
        <a:ext cx="6188706" cy="692586"/>
      </dsp:txXfrm>
    </dsp:sp>
    <dsp:sp modelId="{DBB4B469-4CBA-42DD-8D51-F7CE46F7C31D}">
      <dsp:nvSpPr>
        <dsp:cNvPr id="0" name=""/>
        <dsp:cNvSpPr/>
      </dsp:nvSpPr>
      <dsp:spPr>
        <a:xfrm>
          <a:off x="0" y="1893023"/>
          <a:ext cx="6263640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Backend Frontend összekapcsolása</a:t>
          </a:r>
          <a:endParaRPr lang="en-US" sz="3200" kern="1200"/>
        </a:p>
      </dsp:txBody>
      <dsp:txXfrm>
        <a:off x="37467" y="1930490"/>
        <a:ext cx="6188706" cy="692586"/>
      </dsp:txXfrm>
    </dsp:sp>
    <dsp:sp modelId="{0BC25519-05E9-4261-9EED-DCCEC955522C}">
      <dsp:nvSpPr>
        <dsp:cNvPr id="0" name=""/>
        <dsp:cNvSpPr/>
      </dsp:nvSpPr>
      <dsp:spPr>
        <a:xfrm>
          <a:off x="0" y="2752704"/>
          <a:ext cx="6263640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QR kód</a:t>
          </a:r>
          <a:endParaRPr lang="en-US" sz="3200" kern="1200"/>
        </a:p>
      </dsp:txBody>
      <dsp:txXfrm>
        <a:off x="37467" y="2790171"/>
        <a:ext cx="6188706" cy="692586"/>
      </dsp:txXfrm>
    </dsp:sp>
    <dsp:sp modelId="{677D32A5-99AB-482F-B0A4-07B3E8742050}">
      <dsp:nvSpPr>
        <dsp:cNvPr id="0" name=""/>
        <dsp:cNvSpPr/>
      </dsp:nvSpPr>
      <dsp:spPr>
        <a:xfrm>
          <a:off x="0" y="3612384"/>
          <a:ext cx="626364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Controllers shop (kosár/kiküldés)</a:t>
          </a:r>
          <a:endParaRPr lang="en-US" sz="3200" kern="1200"/>
        </a:p>
      </dsp:txBody>
      <dsp:txXfrm>
        <a:off x="37467" y="3649851"/>
        <a:ext cx="618870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D45E0-1B2F-490C-A6AB-E6AEA4EA2377}">
      <dsp:nvSpPr>
        <dsp:cNvPr id="0" name=""/>
        <dsp:cNvSpPr/>
      </dsp:nvSpPr>
      <dsp:spPr>
        <a:xfrm>
          <a:off x="0" y="33263"/>
          <a:ext cx="5257800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200" kern="1200"/>
            <a:t>Adatbázis</a:t>
          </a:r>
          <a:endParaRPr lang="en-US" sz="5200" kern="1200"/>
        </a:p>
      </dsp:txBody>
      <dsp:txXfrm>
        <a:off x="60884" y="94147"/>
        <a:ext cx="5136032" cy="1125452"/>
      </dsp:txXfrm>
    </dsp:sp>
    <dsp:sp modelId="{02DB539E-2698-4CE9-9C38-FD9629301644}">
      <dsp:nvSpPr>
        <dsp:cNvPr id="0" name=""/>
        <dsp:cNvSpPr/>
      </dsp:nvSpPr>
      <dsp:spPr>
        <a:xfrm>
          <a:off x="0" y="1430243"/>
          <a:ext cx="5257800" cy="1247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200" kern="1200" dirty="0"/>
            <a:t>Authentication</a:t>
          </a:r>
          <a:endParaRPr lang="en-US" sz="5200" kern="1200" dirty="0"/>
        </a:p>
      </dsp:txBody>
      <dsp:txXfrm>
        <a:off x="60884" y="1491127"/>
        <a:ext cx="5136032" cy="1125452"/>
      </dsp:txXfrm>
    </dsp:sp>
    <dsp:sp modelId="{21C56336-589E-406E-8A41-DF252E05342F}">
      <dsp:nvSpPr>
        <dsp:cNvPr id="0" name=""/>
        <dsp:cNvSpPr/>
      </dsp:nvSpPr>
      <dsp:spPr>
        <a:xfrm>
          <a:off x="0" y="2827223"/>
          <a:ext cx="5257800" cy="12472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200" kern="1200" dirty="0"/>
            <a:t>Email </a:t>
          </a:r>
          <a:r>
            <a:rPr lang="hu-HU" sz="5200" kern="1200" dirty="0" err="1"/>
            <a:t>sender</a:t>
          </a:r>
          <a:endParaRPr lang="en-US" sz="5200" kern="1200" dirty="0"/>
        </a:p>
      </dsp:txBody>
      <dsp:txXfrm>
        <a:off x="60884" y="2888107"/>
        <a:ext cx="5136032" cy="1125452"/>
      </dsp:txXfrm>
    </dsp:sp>
    <dsp:sp modelId="{3247AAAD-39B2-4956-A022-67E35D359236}">
      <dsp:nvSpPr>
        <dsp:cNvPr id="0" name=""/>
        <dsp:cNvSpPr/>
      </dsp:nvSpPr>
      <dsp:spPr>
        <a:xfrm>
          <a:off x="0" y="4224204"/>
          <a:ext cx="525780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200" kern="1200"/>
            <a:t>models</a:t>
          </a:r>
          <a:endParaRPr lang="en-US" sz="5200" kern="1200"/>
        </a:p>
      </dsp:txBody>
      <dsp:txXfrm>
        <a:off x="60884" y="4285088"/>
        <a:ext cx="5136032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308DBC-F0CB-424E-BE5E-1930B2945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5133AA-9B3F-405C-A826-748B742B3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C44A0F-54BB-4EFC-8E9E-F1508C86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5C0369-D852-4D48-B487-540805EF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BB4589-E1FF-47D0-84FE-AFE052EB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09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9B8CDB-F1C9-457D-9BF1-B41FF9F8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67DE70-4DD7-4AD0-91B8-A85159570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780CF-C5C1-4A0C-AA1A-43398115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A5F22D-00AA-441C-8C6F-7990B8CA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E871BF-B7D9-41E5-9EE3-5A1FC6B2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62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42F3288-C52A-43D1-BCBA-5D52A1CE3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BDD4ACD-F0C7-499D-9406-7471CD34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32E214-959C-48E3-9633-F2C01740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58B90F-26B4-407B-B5EE-B6B2F344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464835-E64C-4D1A-A3C0-91D528A0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3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ECA90-A224-45D5-91F6-2B370A42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0AF2D6-FB8F-496A-8D4D-581B735F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626A23-F1BF-4027-BCDA-8C4694B7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10287A-FF4F-45E6-B1C3-669D7AA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B7FCB0-66CC-443C-A1E0-D6F3510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3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B15305-CA10-43A1-944B-41000A72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669375-8B6D-4B00-A1C8-DE1C4BC4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B1EB99-7D70-4BEF-B0BC-CD0E0D67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6FEA56-B39F-4831-A857-E6CE25FE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7E332B-2920-4575-B0FF-08C022DD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37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6D5F87-774A-4915-8822-B1C474BA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71A3FC-E7B4-4B58-B0A0-4F79C48B9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B0F76B5-B043-4F44-8677-2902BB47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55AC4B-DE94-47BE-889E-FF1A6FAB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732EEB0-3B70-4E31-A21B-A138F65A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71D7C7-FC5F-4002-9B01-B3786B6D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6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1E39A7-851B-463C-A274-C05F97CB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CE3F3F-E808-4CB5-ADAF-E443F13A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D2BCE9-2719-4AAB-9EA6-5B3937B4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0161405-CF5C-4890-ACB7-F0074DC5D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D5A5149-72A8-4DB1-80F5-2E24B04EF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C2260E9-9EE7-4902-A80D-CE3372DE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A200255-08FC-481F-9335-2F9C7333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BEC1041-F2B6-4202-B50B-399EA92C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78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AA06CE-0A10-474B-95E8-EF136DDA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4317989-22DF-41B8-BDD4-DF3A8E5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E323F0-A353-42E4-80AC-F5E50BDB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A47402F-24F1-4AFA-9CFB-9D653A77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84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2F583A0-FF7E-41FC-BAF1-3BDCA82F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71A9ACE-40C8-417A-946A-142AAC24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8BB0A7F-0998-4F7A-BCF3-7CF73D96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2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B68A62-8BB8-4AD2-89BE-2F3E9612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4ABF78-7146-4826-9AD4-8682973B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FC486C-E923-4D3D-AC63-343648B05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A0D240-F324-4032-A4CC-C6CFBB6F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136391-2302-4935-84B0-60F73B91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357100-DC22-44CC-8CB4-AD5F57E0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76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113F9-684C-4374-B031-FCEAD8EB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FD6D1EA-7106-4ECD-97AC-A33FCC974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35A1A5-D4F0-4A0A-906E-87225BB5D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A98545-B616-4FC8-B6BF-6E23A5EB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CDDA925-EBC0-4BE6-839E-EA1FA279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71A7CA-7E2F-4E24-BB84-488F72AA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549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CD8499A-92DB-4B84-889E-762C8D5E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2679C0-0CD7-4847-8D22-FA7C7E5B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E7E69F-4AF8-418E-92F0-A236A461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06D8-D4A4-45B5-81D0-C1D5AB91855E}" type="datetimeFigureOut">
              <a:rPr lang="hu-HU" smtClean="0"/>
              <a:t>2022. 04. 28.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BA550-4173-4CB4-90A8-C2CCAC466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FB1F39-1E81-40FF-B496-27E16DB77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916E-3FAC-42CB-A53B-105AACF132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6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91A2E10A-869E-4DDC-B868-151319A5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 dirty="0"/>
              <a:t>QR-</a:t>
            </a:r>
            <a:r>
              <a:rPr lang="hu-HU" dirty="0" err="1"/>
              <a:t>kod</a:t>
            </a:r>
            <a:endParaRPr lang="hu-HU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2C53086-2934-5137-1ABB-153849FA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 dirty="0"/>
              <a:t>Termék kiküldés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 descr="A képen szöveg látható&#10;&#10;Automatikusan generált leírás">
            <a:extLst>
              <a:ext uri="{FF2B5EF4-FFF2-40B4-BE49-F238E27FC236}">
                <a16:creationId xmlns:a16="http://schemas.microsoft.com/office/drawing/2014/main" id="{55071FE8-A877-4B4E-96A0-8328698D7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976141"/>
            <a:ext cx="6019331" cy="29024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968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7CB8D1-5DCA-4F33-A14D-409891130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1B22C9-7A34-44EC-987A-44D06467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0073" cy="1676603"/>
          </a:xfrm>
        </p:spPr>
        <p:txBody>
          <a:bodyPr>
            <a:normAutofit/>
          </a:bodyPr>
          <a:lstStyle/>
          <a:p>
            <a:r>
              <a:rPr lang="hu-HU" dirty="0"/>
              <a:t>Shop Controllers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A093F8-24C8-4EA3-98A5-D533015F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113114" cy="3785419"/>
          </a:xfrm>
        </p:spPr>
        <p:txBody>
          <a:bodyPr>
            <a:normAutofit/>
          </a:bodyPr>
          <a:lstStyle/>
          <a:p>
            <a:r>
              <a:rPr lang="hu-HU" sz="2000" dirty="0"/>
              <a:t>Kosár kiküldés</a:t>
            </a:r>
          </a:p>
          <a:p>
            <a:r>
              <a:rPr lang="hu-HU" sz="2000" dirty="0"/>
              <a:t>Termékek rögzítése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A7A195-03A4-44AB-A3D8-2507E2C94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41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8F235346-20CC-4981-B836-23ECF1F4E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3465" y="559407"/>
            <a:ext cx="514148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1C4FC01-B981-4FC0-8EDE-4B352791A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3" b="-1"/>
          <a:stretch/>
        </p:blipFill>
        <p:spPr>
          <a:xfrm>
            <a:off x="6739337" y="722376"/>
            <a:ext cx="4809744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338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018474-F450-44C7-A9EE-693F0005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hu-HU" sz="5200" dirty="0"/>
              <a:t>Torma Erik</a:t>
            </a:r>
          </a:p>
        </p:txBody>
      </p:sp>
      <p:graphicFrame>
        <p:nvGraphicFramePr>
          <p:cNvPr id="19" name="Tartalom helye 2">
            <a:extLst>
              <a:ext uri="{FF2B5EF4-FFF2-40B4-BE49-F238E27FC236}">
                <a16:creationId xmlns:a16="http://schemas.microsoft.com/office/drawing/2014/main" id="{B89C4BBA-EAEA-5F1C-4B53-A5273D03E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6497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61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843074-787C-48AC-B18D-3D625072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Adatbázis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9539607-732A-4AB0-A638-21BEA659E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668252"/>
            <a:ext cx="11496821" cy="32765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7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1E8B08-71F7-4527-B2BD-900057A3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hu-HU" dirty="0"/>
              <a:t>Authentication</a:t>
            </a:r>
            <a:br>
              <a:rPr lang="en-US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D5651-C03F-4B4C-BB40-6836DD5C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 dirty="0"/>
              <a:t>Login</a:t>
            </a:r>
          </a:p>
          <a:p>
            <a:r>
              <a:rPr lang="hu-HU" sz="2000" dirty="0"/>
              <a:t>Sign up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E8F348-D2A1-46A5-ADE6-780372C2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19" y="807593"/>
            <a:ext cx="560381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127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C1DDA2-831A-4E2F-9AAC-0A3CD321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hu-HU" sz="3600" dirty="0"/>
              <a:t>Email </a:t>
            </a:r>
            <a:r>
              <a:rPr lang="hu-HU" sz="3600" dirty="0" err="1"/>
              <a:t>sender</a:t>
            </a:r>
            <a:endParaRPr lang="hu-HU" sz="3600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2547C348-C15D-6592-8BE0-4E3E6B99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hu-HU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nodemailer</a:t>
            </a:r>
          </a:p>
          <a:p>
            <a:r>
              <a:rPr lang="hu-HU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sendgridTransport</a:t>
            </a:r>
          </a:p>
          <a:p>
            <a:endParaRPr lang="en-US" sz="20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DD5496-F89F-434F-A5FB-B1D14E404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41" y="2742397"/>
            <a:ext cx="4012214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 descr="A képen szöveg látható&#10;&#10;Automatikusan generált leírás">
            <a:extLst>
              <a:ext uri="{FF2B5EF4-FFF2-40B4-BE49-F238E27FC236}">
                <a16:creationId xmlns:a16="http://schemas.microsoft.com/office/drawing/2014/main" id="{EFFA6FC5-1096-4AC3-9E12-8A6C6A113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3101208"/>
            <a:ext cx="4974336" cy="25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7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3606CB-0F59-4AB5-804E-C4FCDCCE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hu-HU" sz="3400" dirty="0"/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CC7337-FE8C-4B11-939C-D8F3457B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56236"/>
            <a:ext cx="4832803" cy="3664351"/>
          </a:xfrm>
        </p:spPr>
        <p:txBody>
          <a:bodyPr>
            <a:normAutofit/>
          </a:bodyPr>
          <a:lstStyle/>
          <a:p>
            <a:r>
              <a:rPr lang="hu-HU" sz="1800" dirty="0"/>
              <a:t>Schema create</a:t>
            </a:r>
          </a:p>
          <a:p>
            <a:r>
              <a:rPr lang="hu-HU" sz="1800" dirty="0"/>
              <a:t>User.js</a:t>
            </a:r>
          </a:p>
          <a:p>
            <a:endParaRPr lang="hu-HU" sz="18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AEEC5E8-0FE3-4127-B187-53FE753B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70" y="2203350"/>
            <a:ext cx="3973158" cy="361967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35A3E8-558E-4028-A498-AA5072B8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028" y="724476"/>
            <a:ext cx="2553043" cy="13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4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AA2551-F0FB-4BFA-8900-BED32099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Köszönjük a figyelmüket!</a:t>
            </a:r>
          </a:p>
        </p:txBody>
      </p:sp>
    </p:spTree>
    <p:extLst>
      <p:ext uri="{BB962C8B-B14F-4D97-AF65-F5344CB8AC3E}">
        <p14:creationId xmlns:p14="http://schemas.microsoft.com/office/powerpoint/2010/main" val="210581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BE4C66-B0D7-4DBD-807A-A041F76C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hu-HU" sz="4000"/>
              <a:t>Puskás Máté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35270AE4-9627-901F-AAAE-558CE70FE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60487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61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552BCEA-8143-4106-B76A-66E2D563C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39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2B77B1-452A-4951-BB47-0E241FD7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hu-HU" sz="2600" dirty="0">
                <a:solidFill>
                  <a:schemeClr val="bg1"/>
                </a:solidFill>
              </a:rPr>
              <a:t>Design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E1864F-7B2A-4B53-B223-9DCFE06C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</a:rPr>
              <a:t>ejs</a:t>
            </a:r>
          </a:p>
        </p:txBody>
      </p:sp>
    </p:spTree>
    <p:extLst>
      <p:ext uri="{BB962C8B-B14F-4D97-AF65-F5344CB8AC3E}">
        <p14:creationId xmlns:p14="http://schemas.microsoft.com/office/powerpoint/2010/main" val="273682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048562-3591-499A-9A09-8A8A496D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hu-HU" sz="4000" dirty="0"/>
              <a:t>Admin Controllers		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7A4E92-4B50-44B6-B446-0F2C628A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49" y="576072"/>
            <a:ext cx="3243262" cy="5715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B0B3AD-1D73-4E33-B2F1-DBE19BE9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264" y="2898648"/>
            <a:ext cx="4892040" cy="3209544"/>
          </a:xfrm>
        </p:spPr>
        <p:txBody>
          <a:bodyPr anchor="t">
            <a:normAutofit/>
          </a:bodyPr>
          <a:lstStyle/>
          <a:p>
            <a:r>
              <a:rPr lang="hu-HU" sz="2000" dirty="0"/>
              <a:t>Post/get kérések</a:t>
            </a:r>
          </a:p>
        </p:txBody>
      </p:sp>
    </p:spTree>
    <p:extLst>
      <p:ext uri="{BB962C8B-B14F-4D97-AF65-F5344CB8AC3E}">
        <p14:creationId xmlns:p14="http://schemas.microsoft.com/office/powerpoint/2010/main" val="187273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FCD53047-10DF-4922-B7DF-D7B4A2F1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hu-HU" sz="4400" dirty="0"/>
              <a:t>		</a:t>
            </a:r>
            <a:r>
              <a:rPr lang="hu-HU" sz="5400" dirty="0" err="1"/>
              <a:t>Csrf</a:t>
            </a:r>
            <a:endParaRPr lang="hu-H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56EE76F-4BD8-4975-AFEE-1CF13FD7D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426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Tartalom helye 2">
            <a:extLst>
              <a:ext uri="{FF2B5EF4-FFF2-40B4-BE49-F238E27FC236}">
                <a16:creationId xmlns:a16="http://schemas.microsoft.com/office/drawing/2014/main" id="{EBC5C330-F3DB-4142-A4CD-81CF01AD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hu-HU" sz="2000" b="0" dirty="0" err="1">
                <a:effectLst/>
                <a:latin typeface="Consolas" panose="020B0609020204030204" pitchFamily="49" charset="0"/>
              </a:rPr>
              <a:t>secret</a:t>
            </a:r>
            <a:endParaRPr lang="hu-HU" sz="2000" b="0" dirty="0">
              <a:effectLst/>
              <a:latin typeface="Consolas" panose="020B0609020204030204" pitchFamily="49" charset="0"/>
            </a:endParaRP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59183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9FCBF1-F0BF-41E2-A5FE-D8A26C64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3200" dirty="0"/>
              <a:t>Admin menü </a:t>
            </a:r>
            <a:endParaRPr lang="en-US" sz="32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3DC4A618-826C-46B0-A5E5-93EE988B7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841" y="321733"/>
            <a:ext cx="3122601" cy="398426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9D5CB9FA-8B5A-40E8-B043-BC634C19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697" y="321735"/>
            <a:ext cx="2450319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4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E65DC8-C188-4EA1-A3AA-0D06AF69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hu-HU" sz="4000"/>
              <a:t>Takács Adrián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C2EF278-9177-DE1C-7738-CA9E39E30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81912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95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009701A-001D-4F94-A04C-405F78427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2" r="-1" b="-1"/>
          <a:stretch/>
        </p:blipFill>
        <p:spPr>
          <a:xfrm>
            <a:off x="321564" y="15881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508FACC-9F3D-4237-BCA9-0CD4EFF2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hu-HU" sz="2600" dirty="0">
                <a:solidFill>
                  <a:schemeClr val="bg1"/>
                </a:solidFill>
              </a:rPr>
              <a:t>Design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4EA3F8-7D51-44A1-A4BE-ECA0CDBE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</a:rPr>
              <a:t>vue</a:t>
            </a:r>
          </a:p>
        </p:txBody>
      </p:sp>
    </p:spTree>
    <p:extLst>
      <p:ext uri="{BB962C8B-B14F-4D97-AF65-F5344CB8AC3E}">
        <p14:creationId xmlns:p14="http://schemas.microsoft.com/office/powerpoint/2010/main" val="242040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89AF0D-966E-479B-9903-56269142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</a:rPr>
              <a:t>Backend Frontend összekapcsolás</a:t>
            </a:r>
            <a:br>
              <a:rPr lang="hu-HU" sz="3600" dirty="0"/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2796DA9-91CC-44EE-A825-8FF11365F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919" y="643466"/>
            <a:ext cx="611949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90</Words>
  <Application>Microsoft Office PowerPoint</Application>
  <PresentationFormat>Szélesvásznú</PresentationFormat>
  <Paragraphs>42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Tw Cen MT</vt:lpstr>
      <vt:lpstr>Office-téma</vt:lpstr>
      <vt:lpstr>PowerPoint-bemutató</vt:lpstr>
      <vt:lpstr>Puskás Máté</vt:lpstr>
      <vt:lpstr>Design</vt:lpstr>
      <vt:lpstr>Admin Controllers  </vt:lpstr>
      <vt:lpstr>  Csrf</vt:lpstr>
      <vt:lpstr>Admin menü </vt:lpstr>
      <vt:lpstr>Takács Adrián</vt:lpstr>
      <vt:lpstr>Design</vt:lpstr>
      <vt:lpstr>Backend Frontend összekapcsolás </vt:lpstr>
      <vt:lpstr>QR-kod</vt:lpstr>
      <vt:lpstr>Shop Controllers</vt:lpstr>
      <vt:lpstr>Torma Erik</vt:lpstr>
      <vt:lpstr>Adatbázis</vt:lpstr>
      <vt:lpstr>Authentication </vt:lpstr>
      <vt:lpstr>Email sender</vt:lpstr>
      <vt:lpstr>Models</vt:lpstr>
      <vt:lpstr>Köszönjük a figyelmüket!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MaTe3311@sulid.hu</dc:creator>
  <cp:lastModifiedBy>MaTe3311@sulid.hu</cp:lastModifiedBy>
  <cp:revision>1</cp:revision>
  <dcterms:created xsi:type="dcterms:W3CDTF">2022-04-28T12:48:01Z</dcterms:created>
  <dcterms:modified xsi:type="dcterms:W3CDTF">2022-04-28T15:24:10Z</dcterms:modified>
</cp:coreProperties>
</file>