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7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2167-56FB-4C96-82AB-6129D2C0871C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5E2-3237-4007-A0AA-E5DCA59E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52800" y="457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60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52800" y="16764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28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Router.js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24600" y="16764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246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Sockets.js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16764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Config.js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352800" y="32766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2800" y="3429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requestHandlers.js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410200" y="5029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02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295400" y="5029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954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Html.js</a:t>
            </a:r>
            <a:endParaRPr lang="en-US" dirty="0"/>
          </a:p>
        </p:txBody>
      </p:sp>
      <p:cxnSp>
        <p:nvCxnSpPr>
          <p:cNvPr id="32" name="Elbow Connector 31"/>
          <p:cNvCxnSpPr>
            <a:stCxn id="19" idx="0"/>
            <a:endCxn id="12" idx="1"/>
          </p:cNvCxnSpPr>
          <p:nvPr/>
        </p:nvCxnSpPr>
        <p:spPr>
          <a:xfrm rot="5400000" flipH="1" flipV="1">
            <a:off x="2073533" y="397133"/>
            <a:ext cx="882134" cy="167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7" idx="0"/>
          </p:cNvCxnSpPr>
          <p:nvPr/>
        </p:nvCxnSpPr>
        <p:spPr>
          <a:xfrm>
            <a:off x="5943600" y="838200"/>
            <a:ext cx="16764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5" idx="0"/>
          </p:cNvCxnSpPr>
          <p:nvPr/>
        </p:nvCxnSpPr>
        <p:spPr>
          <a:xfrm rot="5400000">
            <a:off x="4419600" y="1447800"/>
            <a:ext cx="457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1" idx="1"/>
            <a:endCxn id="25" idx="0"/>
          </p:cNvCxnSpPr>
          <p:nvPr/>
        </p:nvCxnSpPr>
        <p:spPr>
          <a:xfrm rot="10800000" flipV="1">
            <a:off x="2590800" y="3657600"/>
            <a:ext cx="7620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5" idx="2"/>
            <a:endCxn id="21" idx="0"/>
          </p:cNvCxnSpPr>
          <p:nvPr/>
        </p:nvCxnSpPr>
        <p:spPr>
          <a:xfrm rot="5400000">
            <a:off x="4229100" y="2857500"/>
            <a:ext cx="8382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2" idx="3"/>
            <a:endCxn id="17" idx="2"/>
          </p:cNvCxnSpPr>
          <p:nvPr/>
        </p:nvCxnSpPr>
        <p:spPr>
          <a:xfrm flipV="1">
            <a:off x="5943600" y="2438400"/>
            <a:ext cx="1676400" cy="11752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1" idx="3"/>
            <a:endCxn id="23" idx="0"/>
          </p:cNvCxnSpPr>
          <p:nvPr/>
        </p:nvCxnSpPr>
        <p:spPr>
          <a:xfrm>
            <a:off x="5943600" y="3657600"/>
            <a:ext cx="762000" cy="1371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Less-</a:t>
            </a:r>
            <a:r>
              <a:rPr lang="en-US" dirty="0" err="1" smtClean="0"/>
              <a:t>css</a:t>
            </a:r>
            <a:r>
              <a:rPr lang="en-US" dirty="0"/>
              <a:t> </a:t>
            </a:r>
            <a:r>
              <a:rPr lang="en-US" dirty="0" smtClean="0"/>
              <a:t>for CSS</a:t>
            </a:r>
          </a:p>
          <a:p>
            <a:r>
              <a:rPr lang="en-US" dirty="0" smtClean="0"/>
              <a:t>less-middleware for precompiling the less</a:t>
            </a:r>
          </a:p>
          <a:p>
            <a:r>
              <a:rPr lang="en-US" dirty="0" err="1" smtClean="0"/>
              <a:t>Gravatars</a:t>
            </a:r>
            <a:r>
              <a:rPr lang="en-US" dirty="0" smtClean="0"/>
              <a:t> for user avatars (md5 email hash)</a:t>
            </a:r>
          </a:p>
          <a:p>
            <a:r>
              <a:rPr lang="en-US" dirty="0" err="1" smtClean="0"/>
              <a:t>Sessionstore</a:t>
            </a:r>
            <a:r>
              <a:rPr lang="en-US" dirty="0" smtClean="0"/>
              <a:t> + session.io for getting sessions in sockets.</a:t>
            </a:r>
          </a:p>
          <a:p>
            <a:r>
              <a:rPr lang="en-US" dirty="0" smtClean="0"/>
              <a:t>Flex-box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dispay</a:t>
            </a:r>
            <a:r>
              <a:rPr lang="en-US" smtClean="0"/>
              <a:t> for 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0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Extras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Peppy</dc:creator>
  <cp:lastModifiedBy>Peppy</cp:lastModifiedBy>
  <cp:revision>6</cp:revision>
  <dcterms:created xsi:type="dcterms:W3CDTF">2014-05-20T03:15:20Z</dcterms:created>
  <dcterms:modified xsi:type="dcterms:W3CDTF">2014-05-20T04:08:43Z</dcterms:modified>
</cp:coreProperties>
</file>