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166F-E1C8-4DE5-9E20-90B78328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E254-30CB-4CC7-8C0A-225A10C4B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D7A0-091F-4F2C-8590-26C1C70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64E6-A4D7-4007-BBCE-4E147E8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7E34-1DEC-4EF3-9250-E8235F78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8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FDA8-B2A9-4A68-805A-78000D10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FC064-8A27-4E52-A9C3-47E29664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608B-1B7C-47EA-B659-F1BAEF52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8DEF-CCA3-45E8-A3F1-513D0B94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2579-C907-4D38-B251-EE1D630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F2B41-FCA4-4CE8-9DC6-7D70DD1BF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169D-6E82-4130-84CD-0F2137A07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A3FC-F77A-44A1-A6DD-7C7C3BD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F8D8-2788-4A24-9C5A-D84BDB9E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A8BD-E3B9-4B2A-B923-A5DF4765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EE40-C08B-4681-9100-DA990807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A849-D6D6-46AC-97E1-56F21643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C36B-5D15-4708-9C27-613ED48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7C45-BAA3-4B76-91C9-C920AF46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2929-0071-4EBF-A3CB-2E4220B5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03E8-4F65-47A0-8AA6-392E0D38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BC1C7-214B-4105-961A-7FB3DC50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7EB0-5CF1-46F7-8529-051B5920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1A3A-424D-48A4-9465-B0DF1328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6BCD-4A24-456F-8F80-DA5DC9D6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4E7-D692-4F0A-A065-E10326A7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C681-C80B-4FC8-A46F-C6EB2517C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804B-F83B-4399-BA0F-179FCF2A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59CC0-89CC-40AB-B99B-7FDD9DE2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3C188-7E79-4467-A09C-95EE2CC3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DAB61-54A2-4DE1-952C-6B157BDF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8725-1E31-43B8-BB28-524E25E1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8DCD-434E-4EAD-8ECB-3B7D807A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AFFDC-7229-4344-BB37-513C8146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8B2BB-FB62-4B1C-9597-306801601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9175-B7A3-4A8D-896D-923F16DD8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D8DD5-7693-47F4-AEB5-26D19A25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5CFB4-7DAD-45B3-910F-93532C76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D9204-B059-49A0-8F2C-101CBA7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37C-758A-497F-A166-9CC2D003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7BF8A-108A-4477-9A89-B692C45D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CC965-45FA-479B-B702-B3EDBB20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86610-F186-4C26-AC67-0597A572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37C5-7226-48BB-818E-ED0EA9C4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7177-114A-446D-BA91-6F8E591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AE8B4-BB19-4566-9028-9EC17FC3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62B-9C59-4C70-8124-9938A3AF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0660-7471-4933-B014-16B07F97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3056-B6C2-441D-9EF4-22A3DB49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5E29-B939-484C-BAD4-51E82FB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E8145-9896-4997-8C43-C119538F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23389-C9AB-457E-AEDC-7CAB24D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F774-C87A-4F3A-9B6B-9A2584C0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E9BE-9141-44AF-96E2-1F7105EF0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56815-1DDD-494A-B39D-971283AB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4A759-6877-4823-8425-09B82F5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D3EF2-C1BE-4437-B3A3-83785099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F553-8E0A-4216-BA39-94492D3C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1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A307B-CEE2-4F83-B2F5-DED55FEC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E61F-37C3-4355-8E3D-3A841B87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E3A2-ED7C-4FC6-A592-B6E6C12E3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39DEF-FDE3-4B31-A2CE-343FEEA22E7A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CD64-4E54-4772-9CE5-6276D4E79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788B-7B46-44B3-89B7-45014230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65C-4630-4C08-BE83-77688F056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8D9A2D5-326B-438B-B106-598ED832CE37}"/>
              </a:ext>
            </a:extLst>
          </p:cNvPr>
          <p:cNvSpPr/>
          <p:nvPr/>
        </p:nvSpPr>
        <p:spPr>
          <a:xfrm>
            <a:off x="10784126" y="1731038"/>
            <a:ext cx="1148316" cy="6540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3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881F251-862A-46C3-8CB7-2C2F74CCFD6D}"/>
              </a:ext>
            </a:extLst>
          </p:cNvPr>
          <p:cNvSpPr/>
          <p:nvPr/>
        </p:nvSpPr>
        <p:spPr>
          <a:xfrm>
            <a:off x="6714610" y="1990553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FB660-4CD1-4376-88EA-F1B5BA13C8AF}"/>
              </a:ext>
            </a:extLst>
          </p:cNvPr>
          <p:cNvCxnSpPr>
            <a:cxnSpLocks/>
            <a:stCxn id="306" idx="1"/>
            <a:endCxn id="354" idx="6"/>
          </p:cNvCxnSpPr>
          <p:nvPr/>
        </p:nvCxnSpPr>
        <p:spPr>
          <a:xfrm flipH="1" flipV="1">
            <a:off x="3182132" y="481098"/>
            <a:ext cx="107273" cy="64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F78299-947C-4BF1-9C8F-CABF6DD8552A}"/>
              </a:ext>
            </a:extLst>
          </p:cNvPr>
          <p:cNvCxnSpPr>
            <a:cxnSpLocks/>
            <a:stCxn id="36" idx="1"/>
            <a:endCxn id="7" idx="0"/>
          </p:cNvCxnSpPr>
          <p:nvPr/>
        </p:nvCxnSpPr>
        <p:spPr>
          <a:xfrm flipH="1">
            <a:off x="7725407" y="1607304"/>
            <a:ext cx="1370124" cy="38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006BC4E-8E6B-4F0F-9735-765990D8F3D8}"/>
              </a:ext>
            </a:extLst>
          </p:cNvPr>
          <p:cNvSpPr/>
          <p:nvPr/>
        </p:nvSpPr>
        <p:spPr>
          <a:xfrm>
            <a:off x="11093303" y="694660"/>
            <a:ext cx="1008005" cy="5016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85B0B2-6E73-4585-B4E7-99777980621F}"/>
              </a:ext>
            </a:extLst>
          </p:cNvPr>
          <p:cNvSpPr/>
          <p:nvPr/>
        </p:nvSpPr>
        <p:spPr>
          <a:xfrm>
            <a:off x="9925811" y="143383"/>
            <a:ext cx="1003004" cy="51745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D6CC80-F0DD-48C6-B2FE-3E0603D4F720}"/>
              </a:ext>
            </a:extLst>
          </p:cNvPr>
          <p:cNvSpPr/>
          <p:nvPr/>
        </p:nvSpPr>
        <p:spPr>
          <a:xfrm>
            <a:off x="9566544" y="2306382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5E6185-3FEB-4080-B76B-78A184C59750}"/>
              </a:ext>
            </a:extLst>
          </p:cNvPr>
          <p:cNvCxnSpPr>
            <a:cxnSpLocks/>
            <a:stCxn id="36" idx="0"/>
            <a:endCxn id="20" idx="4"/>
          </p:cNvCxnSpPr>
          <p:nvPr/>
        </p:nvCxnSpPr>
        <p:spPr>
          <a:xfrm flipV="1">
            <a:off x="9795873" y="660836"/>
            <a:ext cx="631440" cy="67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A04D2D-E200-4EDC-9A25-CA7C70A8F201}"/>
              </a:ext>
            </a:extLst>
          </p:cNvPr>
          <p:cNvCxnSpPr>
            <a:cxnSpLocks/>
            <a:stCxn id="36" idx="3"/>
            <a:endCxn id="19" idx="2"/>
          </p:cNvCxnSpPr>
          <p:nvPr/>
        </p:nvCxnSpPr>
        <p:spPr>
          <a:xfrm flipV="1">
            <a:off x="10496214" y="945500"/>
            <a:ext cx="597089" cy="66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84C460-E8FB-4B83-AA1D-C1AA4F4FD277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>
            <a:off x="10496214" y="1607304"/>
            <a:ext cx="456079" cy="21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88D6FA-39B2-47A3-A485-E5F6F5854B5A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>
            <a:off x="9795873" y="1874006"/>
            <a:ext cx="296982" cy="43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AB90A0-26EF-4A3F-BBC1-644FC39AA241}"/>
              </a:ext>
            </a:extLst>
          </p:cNvPr>
          <p:cNvSpPr/>
          <p:nvPr/>
        </p:nvSpPr>
        <p:spPr>
          <a:xfrm>
            <a:off x="9095531" y="1340602"/>
            <a:ext cx="1400683" cy="533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B59EC74-B512-4256-B463-6820A97523D9}"/>
              </a:ext>
            </a:extLst>
          </p:cNvPr>
          <p:cNvSpPr/>
          <p:nvPr/>
        </p:nvSpPr>
        <p:spPr>
          <a:xfrm>
            <a:off x="2848736" y="1639531"/>
            <a:ext cx="1318436" cy="57618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lname</a:t>
            </a:r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DF39C86-9333-4665-96C8-4AE7854C3BBC}"/>
              </a:ext>
            </a:extLst>
          </p:cNvPr>
          <p:cNvSpPr/>
          <p:nvPr/>
        </p:nvSpPr>
        <p:spPr>
          <a:xfrm>
            <a:off x="5069719" y="1450874"/>
            <a:ext cx="1764353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80" name="Diamond 79">
            <a:extLst>
              <a:ext uri="{FF2B5EF4-FFF2-40B4-BE49-F238E27FC236}">
                <a16:creationId xmlns:a16="http://schemas.microsoft.com/office/drawing/2014/main" id="{D2309AED-FD76-487A-B452-AF2319522E8F}"/>
              </a:ext>
            </a:extLst>
          </p:cNvPr>
          <p:cNvSpPr/>
          <p:nvPr/>
        </p:nvSpPr>
        <p:spPr>
          <a:xfrm>
            <a:off x="605883" y="1749181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D95462-7522-42DA-8B4C-A4C2AC57091F}"/>
              </a:ext>
            </a:extLst>
          </p:cNvPr>
          <p:cNvCxnSpPr>
            <a:cxnSpLocks/>
            <a:stCxn id="36" idx="1"/>
            <a:endCxn id="150" idx="3"/>
          </p:cNvCxnSpPr>
          <p:nvPr/>
        </p:nvCxnSpPr>
        <p:spPr>
          <a:xfrm flipH="1" flipV="1">
            <a:off x="8352596" y="1164654"/>
            <a:ext cx="742935" cy="44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E677D9C-4DEE-4516-8B0D-B02EA9B0EFDA}"/>
              </a:ext>
            </a:extLst>
          </p:cNvPr>
          <p:cNvSpPr/>
          <p:nvPr/>
        </p:nvSpPr>
        <p:spPr>
          <a:xfrm>
            <a:off x="6893656" y="329952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2B347DE-2A32-4AAB-84E7-68FC42B561B9}"/>
              </a:ext>
            </a:extLst>
          </p:cNvPr>
          <p:cNvSpPr/>
          <p:nvPr/>
        </p:nvSpPr>
        <p:spPr>
          <a:xfrm>
            <a:off x="10105473" y="4038556"/>
            <a:ext cx="1440895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C1C95A5-56C9-400D-8723-32836145C2CE}"/>
              </a:ext>
            </a:extLst>
          </p:cNvPr>
          <p:cNvCxnSpPr>
            <a:cxnSpLocks/>
            <a:stCxn id="7" idx="2"/>
            <a:endCxn id="308" idx="0"/>
          </p:cNvCxnSpPr>
          <p:nvPr/>
        </p:nvCxnSpPr>
        <p:spPr>
          <a:xfrm>
            <a:off x="7725407" y="2554078"/>
            <a:ext cx="1240695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69974F-38BD-4EC7-B228-0569416A7E22}"/>
              </a:ext>
            </a:extLst>
          </p:cNvPr>
          <p:cNvCxnSpPr>
            <a:cxnSpLocks/>
            <a:stCxn id="308" idx="2"/>
            <a:endCxn id="92" idx="2"/>
          </p:cNvCxnSpPr>
          <p:nvPr/>
        </p:nvCxnSpPr>
        <p:spPr>
          <a:xfrm>
            <a:off x="8966102" y="3804611"/>
            <a:ext cx="1139371" cy="5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6788FA-E4DF-4263-8991-D937D50EABE9}"/>
              </a:ext>
            </a:extLst>
          </p:cNvPr>
          <p:cNvCxnSpPr>
            <a:cxnSpLocks/>
            <a:stCxn id="308" idx="1"/>
            <a:endCxn id="89" idx="6"/>
          </p:cNvCxnSpPr>
          <p:nvPr/>
        </p:nvCxnSpPr>
        <p:spPr>
          <a:xfrm flipH="1">
            <a:off x="7946278" y="3537909"/>
            <a:ext cx="319482" cy="5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994181-F284-4875-B44F-BE1627D201AE}"/>
              </a:ext>
            </a:extLst>
          </p:cNvPr>
          <p:cNvCxnSpPr>
            <a:cxnSpLocks/>
            <a:stCxn id="308" idx="2"/>
            <a:endCxn id="345" idx="0"/>
          </p:cNvCxnSpPr>
          <p:nvPr/>
        </p:nvCxnSpPr>
        <p:spPr>
          <a:xfrm flipH="1">
            <a:off x="8784218" y="3804611"/>
            <a:ext cx="181884" cy="2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619E6C-BF2D-4F3D-8FC1-FF0173356F82}"/>
              </a:ext>
            </a:extLst>
          </p:cNvPr>
          <p:cNvCxnSpPr>
            <a:cxnSpLocks/>
            <a:stCxn id="308" idx="3"/>
            <a:endCxn id="344" idx="2"/>
          </p:cNvCxnSpPr>
          <p:nvPr/>
        </p:nvCxnSpPr>
        <p:spPr>
          <a:xfrm flipV="1">
            <a:off x="9666443" y="3486826"/>
            <a:ext cx="413222" cy="5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5857B49-F9EE-4A60-8496-417B2553B60B}"/>
              </a:ext>
            </a:extLst>
          </p:cNvPr>
          <p:cNvCxnSpPr>
            <a:cxnSpLocks/>
            <a:stCxn id="306" idx="1"/>
            <a:endCxn id="80" idx="0"/>
          </p:cNvCxnSpPr>
          <p:nvPr/>
        </p:nvCxnSpPr>
        <p:spPr>
          <a:xfrm flipH="1">
            <a:off x="1616680" y="1123397"/>
            <a:ext cx="1672725" cy="62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7FD7D9-29D5-44F3-93C6-D8028477CBAA}"/>
              </a:ext>
            </a:extLst>
          </p:cNvPr>
          <p:cNvCxnSpPr>
            <a:cxnSpLocks/>
            <a:stCxn id="306" idx="0"/>
            <a:endCxn id="353" idx="4"/>
          </p:cNvCxnSpPr>
          <p:nvPr/>
        </p:nvCxnSpPr>
        <p:spPr>
          <a:xfrm flipV="1">
            <a:off x="3888110" y="710528"/>
            <a:ext cx="505518" cy="24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39C1BC4-DDE6-4767-9C82-7F11EC797543}"/>
              </a:ext>
            </a:extLst>
          </p:cNvPr>
          <p:cNvCxnSpPr>
            <a:cxnSpLocks/>
            <a:stCxn id="306" idx="1"/>
          </p:cNvCxnSpPr>
          <p:nvPr/>
        </p:nvCxnSpPr>
        <p:spPr>
          <a:xfrm flipH="1">
            <a:off x="1806993" y="1123397"/>
            <a:ext cx="1482412" cy="16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C85D92-A9AB-4456-A438-8BC362D7DF2D}"/>
              </a:ext>
            </a:extLst>
          </p:cNvPr>
          <p:cNvCxnSpPr>
            <a:cxnSpLocks/>
            <a:stCxn id="306" idx="2"/>
            <a:endCxn id="66" idx="7"/>
          </p:cNvCxnSpPr>
          <p:nvPr/>
        </p:nvCxnSpPr>
        <p:spPr>
          <a:xfrm>
            <a:off x="3888110" y="1288740"/>
            <a:ext cx="85982" cy="43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E3FB5A0-163E-481F-8CBC-9954FC77E511}"/>
              </a:ext>
            </a:extLst>
          </p:cNvPr>
          <p:cNvCxnSpPr>
            <a:cxnSpLocks/>
            <a:stCxn id="306" idx="2"/>
            <a:endCxn id="67" idx="0"/>
          </p:cNvCxnSpPr>
          <p:nvPr/>
        </p:nvCxnSpPr>
        <p:spPr>
          <a:xfrm>
            <a:off x="3888110" y="1288740"/>
            <a:ext cx="2063786" cy="16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iamond 149">
            <a:extLst>
              <a:ext uri="{FF2B5EF4-FFF2-40B4-BE49-F238E27FC236}">
                <a16:creationId xmlns:a16="http://schemas.microsoft.com/office/drawing/2014/main" id="{9361BF8C-75D8-4CEE-9EBA-870B7D94D151}"/>
              </a:ext>
            </a:extLst>
          </p:cNvPr>
          <p:cNvSpPr/>
          <p:nvPr/>
        </p:nvSpPr>
        <p:spPr>
          <a:xfrm>
            <a:off x="6331003" y="905518"/>
            <a:ext cx="2021593" cy="518271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D98603B-3265-4301-86BE-E3C0573A719D}"/>
              </a:ext>
            </a:extLst>
          </p:cNvPr>
          <p:cNvCxnSpPr>
            <a:cxnSpLocks/>
            <a:stCxn id="80" idx="2"/>
            <a:endCxn id="309" idx="0"/>
          </p:cNvCxnSpPr>
          <p:nvPr/>
        </p:nvCxnSpPr>
        <p:spPr>
          <a:xfrm>
            <a:off x="1616680" y="2312706"/>
            <a:ext cx="705472" cy="4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DCA9A3-739E-4D4A-B395-8E06C39DBD22}"/>
              </a:ext>
            </a:extLst>
          </p:cNvPr>
          <p:cNvCxnSpPr>
            <a:cxnSpLocks/>
            <a:stCxn id="309" idx="2"/>
            <a:endCxn id="189" idx="0"/>
          </p:cNvCxnSpPr>
          <p:nvPr/>
        </p:nvCxnSpPr>
        <p:spPr>
          <a:xfrm>
            <a:off x="2322152" y="3070207"/>
            <a:ext cx="391541" cy="36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2F3EFDB-F7F1-43B4-96D1-C69AE54CA8A3}"/>
              </a:ext>
            </a:extLst>
          </p:cNvPr>
          <p:cNvCxnSpPr>
            <a:cxnSpLocks/>
            <a:stCxn id="309" idx="2"/>
            <a:endCxn id="355" idx="0"/>
          </p:cNvCxnSpPr>
          <p:nvPr/>
        </p:nvCxnSpPr>
        <p:spPr>
          <a:xfrm flipH="1">
            <a:off x="864611" y="3070207"/>
            <a:ext cx="1457541" cy="12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39CB4B0-DFBF-49B3-9E66-FA1E425D3187}"/>
              </a:ext>
            </a:extLst>
          </p:cNvPr>
          <p:cNvCxnSpPr>
            <a:cxnSpLocks/>
            <a:stCxn id="309" idx="1"/>
            <a:endCxn id="357" idx="6"/>
          </p:cNvCxnSpPr>
          <p:nvPr/>
        </p:nvCxnSpPr>
        <p:spPr>
          <a:xfrm flipH="1" flipV="1">
            <a:off x="996409" y="2608062"/>
            <a:ext cx="727038" cy="2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C3A0EA-DDA5-41E1-AA4D-2C129A96A4FF}"/>
              </a:ext>
            </a:extLst>
          </p:cNvPr>
          <p:cNvCxnSpPr>
            <a:cxnSpLocks/>
            <a:stCxn id="309" idx="2"/>
            <a:endCxn id="356" idx="0"/>
          </p:cNvCxnSpPr>
          <p:nvPr/>
        </p:nvCxnSpPr>
        <p:spPr>
          <a:xfrm flipH="1">
            <a:off x="1162593" y="3070207"/>
            <a:ext cx="1159559" cy="113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28AB428-7BD4-4591-93C8-851AB90C73D3}"/>
              </a:ext>
            </a:extLst>
          </p:cNvPr>
          <p:cNvCxnSpPr>
            <a:cxnSpLocks/>
            <a:stCxn id="306" idx="2"/>
            <a:endCxn id="210" idx="0"/>
          </p:cNvCxnSpPr>
          <p:nvPr/>
        </p:nvCxnSpPr>
        <p:spPr>
          <a:xfrm>
            <a:off x="3888110" y="1288740"/>
            <a:ext cx="511121" cy="171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23EC3DEF-121B-419A-81FD-941F2E8BC798}"/>
              </a:ext>
            </a:extLst>
          </p:cNvPr>
          <p:cNvSpPr/>
          <p:nvPr/>
        </p:nvSpPr>
        <p:spPr>
          <a:xfrm>
            <a:off x="3388434" y="3002255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ADB437B-6F50-46B5-8686-E0130334B7B7}"/>
              </a:ext>
            </a:extLst>
          </p:cNvPr>
          <p:cNvCxnSpPr>
            <a:cxnSpLocks/>
            <a:stCxn id="210" idx="2"/>
            <a:endCxn id="310" idx="0"/>
          </p:cNvCxnSpPr>
          <p:nvPr/>
        </p:nvCxnSpPr>
        <p:spPr>
          <a:xfrm>
            <a:off x="4399231" y="3565780"/>
            <a:ext cx="358228" cy="120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7FCCECE-7B1E-4C87-92B7-5D43753F150E}"/>
              </a:ext>
            </a:extLst>
          </p:cNvPr>
          <p:cNvCxnSpPr>
            <a:cxnSpLocks/>
            <a:stCxn id="310" idx="1"/>
            <a:endCxn id="351" idx="6"/>
          </p:cNvCxnSpPr>
          <p:nvPr/>
        </p:nvCxnSpPr>
        <p:spPr>
          <a:xfrm flipH="1">
            <a:off x="3658289" y="5037058"/>
            <a:ext cx="398828" cy="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D435058-33FA-41F0-A5E4-B1834A486451}"/>
              </a:ext>
            </a:extLst>
          </p:cNvPr>
          <p:cNvCxnSpPr>
            <a:cxnSpLocks/>
            <a:stCxn id="310" idx="2"/>
            <a:endCxn id="349" idx="6"/>
          </p:cNvCxnSpPr>
          <p:nvPr/>
        </p:nvCxnSpPr>
        <p:spPr>
          <a:xfrm flipH="1">
            <a:off x="3507954" y="5303760"/>
            <a:ext cx="1249505" cy="54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5F49EBC-74B0-42AD-9614-134B3AF9125E}"/>
              </a:ext>
            </a:extLst>
          </p:cNvPr>
          <p:cNvCxnSpPr>
            <a:cxnSpLocks/>
            <a:stCxn id="310" idx="2"/>
            <a:endCxn id="350" idx="0"/>
          </p:cNvCxnSpPr>
          <p:nvPr/>
        </p:nvCxnSpPr>
        <p:spPr>
          <a:xfrm>
            <a:off x="4757459" y="5303760"/>
            <a:ext cx="69995" cy="62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F7FB180-9C06-41C1-9CBA-717A834FCC9C}"/>
              </a:ext>
            </a:extLst>
          </p:cNvPr>
          <p:cNvCxnSpPr>
            <a:cxnSpLocks/>
            <a:stCxn id="310" idx="2"/>
            <a:endCxn id="348" idx="1"/>
          </p:cNvCxnSpPr>
          <p:nvPr/>
        </p:nvCxnSpPr>
        <p:spPr>
          <a:xfrm>
            <a:off x="4757459" y="5303760"/>
            <a:ext cx="1149696" cy="42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509FC30-C5BC-448E-AE79-6C8BF3FA3FA7}"/>
              </a:ext>
            </a:extLst>
          </p:cNvPr>
          <p:cNvCxnSpPr>
            <a:cxnSpLocks/>
            <a:stCxn id="310" idx="3"/>
            <a:endCxn id="347" idx="2"/>
          </p:cNvCxnSpPr>
          <p:nvPr/>
        </p:nvCxnSpPr>
        <p:spPr>
          <a:xfrm>
            <a:off x="5457800" y="5037058"/>
            <a:ext cx="448384" cy="2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7A81447-6483-44EE-941E-8A11BF4332CD}"/>
              </a:ext>
            </a:extLst>
          </p:cNvPr>
          <p:cNvSpPr/>
          <p:nvPr/>
        </p:nvSpPr>
        <p:spPr>
          <a:xfrm>
            <a:off x="3289405" y="958053"/>
            <a:ext cx="1197410" cy="330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Members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F68B07A1-2CFB-4D5D-A364-E9464F029E0F}"/>
              </a:ext>
            </a:extLst>
          </p:cNvPr>
          <p:cNvSpPr/>
          <p:nvPr/>
        </p:nvSpPr>
        <p:spPr>
          <a:xfrm>
            <a:off x="8265760" y="3271207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0A4FAEC-512C-4EDD-9641-18AB9D46F863}"/>
              </a:ext>
            </a:extLst>
          </p:cNvPr>
          <p:cNvSpPr/>
          <p:nvPr/>
        </p:nvSpPr>
        <p:spPr>
          <a:xfrm>
            <a:off x="1723447" y="2716385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Pics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F02DA7B9-D9F3-4425-9A92-63259CCEDF47}"/>
              </a:ext>
            </a:extLst>
          </p:cNvPr>
          <p:cNvSpPr/>
          <p:nvPr/>
        </p:nvSpPr>
        <p:spPr>
          <a:xfrm>
            <a:off x="4057117" y="4770356"/>
            <a:ext cx="1400683" cy="53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1A33BDD4-F6E2-4B55-A90B-09F5E79783FE}"/>
              </a:ext>
            </a:extLst>
          </p:cNvPr>
          <p:cNvSpPr/>
          <p:nvPr/>
        </p:nvSpPr>
        <p:spPr>
          <a:xfrm>
            <a:off x="10079665" y="314660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2DC19C9-1959-4082-B8A9-FCD24C9FD701}"/>
              </a:ext>
            </a:extLst>
          </p:cNvPr>
          <p:cNvSpPr/>
          <p:nvPr/>
        </p:nvSpPr>
        <p:spPr>
          <a:xfrm>
            <a:off x="8257907" y="4056870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F84EB1AF-000A-45B6-83D8-B155B3409901}"/>
              </a:ext>
            </a:extLst>
          </p:cNvPr>
          <p:cNvSpPr/>
          <p:nvPr/>
        </p:nvSpPr>
        <p:spPr>
          <a:xfrm>
            <a:off x="5609867" y="7172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A46C261E-2DF6-4BFE-B643-B32CADB3B265}"/>
              </a:ext>
            </a:extLst>
          </p:cNvPr>
          <p:cNvSpPr/>
          <p:nvPr/>
        </p:nvSpPr>
        <p:spPr>
          <a:xfrm>
            <a:off x="5906184" y="4763736"/>
            <a:ext cx="134848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battavg</a:t>
            </a:r>
            <a:endParaRPr lang="en-US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E539394-BAD8-401D-A478-27C6C0E88E0F}"/>
              </a:ext>
            </a:extLst>
          </p:cNvPr>
          <p:cNvSpPr/>
          <p:nvPr/>
        </p:nvSpPr>
        <p:spPr>
          <a:xfrm>
            <a:off x="5656840" y="5640214"/>
            <a:ext cx="1709257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strikeouts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F18D68EA-01D5-461E-9043-4B1E3FF02A1B}"/>
              </a:ext>
            </a:extLst>
          </p:cNvPr>
          <p:cNvSpPr/>
          <p:nvPr/>
        </p:nvSpPr>
        <p:spPr>
          <a:xfrm>
            <a:off x="2455332" y="5554075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HR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5862627A-83C5-4A70-8B3E-9BE5885B3B01}"/>
              </a:ext>
            </a:extLst>
          </p:cNvPr>
          <p:cNvSpPr/>
          <p:nvPr/>
        </p:nvSpPr>
        <p:spPr>
          <a:xfrm>
            <a:off x="4301143" y="5933671"/>
            <a:ext cx="1052622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RBI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9948613-0DD3-4624-A995-4E9C48F6A73C}"/>
              </a:ext>
            </a:extLst>
          </p:cNvPr>
          <p:cNvSpPr/>
          <p:nvPr/>
        </p:nvSpPr>
        <p:spPr>
          <a:xfrm>
            <a:off x="1972753" y="4751003"/>
            <a:ext cx="1685536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A52ED977-8C09-4937-847C-EB8D81577C66}"/>
              </a:ext>
            </a:extLst>
          </p:cNvPr>
          <p:cNvSpPr/>
          <p:nvPr/>
        </p:nvSpPr>
        <p:spPr>
          <a:xfrm>
            <a:off x="954183" y="956761"/>
            <a:ext cx="1293627" cy="52453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fname</a:t>
            </a:r>
            <a:endParaRPr lang="en-US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582883E0-2E17-4A2C-99FB-7FEF9308E690}"/>
              </a:ext>
            </a:extLst>
          </p:cNvPr>
          <p:cNvSpPr/>
          <p:nvPr/>
        </p:nvSpPr>
        <p:spPr>
          <a:xfrm>
            <a:off x="3527623" y="103324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Phonenum</a:t>
            </a:r>
            <a:endParaRPr lang="en-US" dirty="0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39F2357C-1524-4610-9ABC-5B518CF3598C}"/>
              </a:ext>
            </a:extLst>
          </p:cNvPr>
          <p:cNvSpPr/>
          <p:nvPr/>
        </p:nvSpPr>
        <p:spPr>
          <a:xfrm>
            <a:off x="1450123" y="177496"/>
            <a:ext cx="1732009" cy="60720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372CF5B9-06E7-4680-8193-7AEA0CAE405E}"/>
              </a:ext>
            </a:extLst>
          </p:cNvPr>
          <p:cNvSpPr/>
          <p:nvPr/>
        </p:nvSpPr>
        <p:spPr>
          <a:xfrm>
            <a:off x="31297" y="3193431"/>
            <a:ext cx="1666628" cy="50825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5F04824C-ED95-4968-9A59-DD449294ABCF}"/>
              </a:ext>
            </a:extLst>
          </p:cNvPr>
          <p:cNvSpPr/>
          <p:nvPr/>
        </p:nvSpPr>
        <p:spPr>
          <a:xfrm>
            <a:off x="165939" y="4201359"/>
            <a:ext cx="1993307" cy="6018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4B4FAA28-3276-4E16-A9FD-86A04FB53858}"/>
              </a:ext>
            </a:extLst>
          </p:cNvPr>
          <p:cNvSpPr/>
          <p:nvPr/>
        </p:nvSpPr>
        <p:spPr>
          <a:xfrm>
            <a:off x="29518" y="2422597"/>
            <a:ext cx="966891" cy="37093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picID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FB36204-A663-4396-A54F-624423FAC9E5}"/>
              </a:ext>
            </a:extLst>
          </p:cNvPr>
          <p:cNvSpPr/>
          <p:nvPr/>
        </p:nvSpPr>
        <p:spPr>
          <a:xfrm>
            <a:off x="8432959" y="5161006"/>
            <a:ext cx="1197410" cy="353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Profiles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A663384E-41B4-459C-AB54-49886C6A4263}"/>
              </a:ext>
            </a:extLst>
          </p:cNvPr>
          <p:cNvSpPr/>
          <p:nvPr/>
        </p:nvSpPr>
        <p:spPr>
          <a:xfrm>
            <a:off x="5150191" y="3706989"/>
            <a:ext cx="2021593" cy="563525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3A72C76-3450-4DC2-92D0-A222EDE734F6}"/>
              </a:ext>
            </a:extLst>
          </p:cNvPr>
          <p:cNvCxnSpPr>
            <a:cxnSpLocks/>
            <a:stCxn id="306" idx="2"/>
            <a:endCxn id="102" idx="0"/>
          </p:cNvCxnSpPr>
          <p:nvPr/>
        </p:nvCxnSpPr>
        <p:spPr>
          <a:xfrm>
            <a:off x="3888110" y="1288740"/>
            <a:ext cx="2272878" cy="241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7048AB-F85D-43D8-9695-BF66CAEB5379}"/>
              </a:ext>
            </a:extLst>
          </p:cNvPr>
          <p:cNvCxnSpPr>
            <a:cxnSpLocks/>
            <a:stCxn id="102" idx="2"/>
            <a:endCxn id="101" idx="1"/>
          </p:cNvCxnSpPr>
          <p:nvPr/>
        </p:nvCxnSpPr>
        <p:spPr>
          <a:xfrm>
            <a:off x="6160988" y="4270514"/>
            <a:ext cx="2271971" cy="106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D9AE8036-B915-4991-BB18-2A44CB26DEAD}"/>
              </a:ext>
            </a:extLst>
          </p:cNvPr>
          <p:cNvSpPr/>
          <p:nvPr/>
        </p:nvSpPr>
        <p:spPr>
          <a:xfrm>
            <a:off x="8083679" y="6062703"/>
            <a:ext cx="1764844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DF66205-4CAB-4106-B8FB-2F35818AFB8B}"/>
              </a:ext>
            </a:extLst>
          </p:cNvPr>
          <p:cNvSpPr/>
          <p:nvPr/>
        </p:nvSpPr>
        <p:spPr>
          <a:xfrm>
            <a:off x="10379179" y="5128955"/>
            <a:ext cx="1681389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memberid</a:t>
            </a:r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C97F7C1-F183-4C7A-B234-1F16CC96F9D8}"/>
              </a:ext>
            </a:extLst>
          </p:cNvPr>
          <p:cNvSpPr/>
          <p:nvPr/>
        </p:nvSpPr>
        <p:spPr>
          <a:xfrm>
            <a:off x="10474949" y="6062703"/>
            <a:ext cx="1489851" cy="5869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userpass</a:t>
            </a:r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425710D-4DA9-4943-B401-7241FF8BC90F}"/>
              </a:ext>
            </a:extLst>
          </p:cNvPr>
          <p:cNvCxnSpPr>
            <a:cxnSpLocks/>
            <a:stCxn id="101" idx="2"/>
            <a:endCxn id="110" idx="0"/>
          </p:cNvCxnSpPr>
          <p:nvPr/>
        </p:nvCxnSpPr>
        <p:spPr>
          <a:xfrm flipH="1">
            <a:off x="8966101" y="5514828"/>
            <a:ext cx="65563" cy="54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7BC7FF-AFCD-4054-96B3-734344914F3B}"/>
              </a:ext>
            </a:extLst>
          </p:cNvPr>
          <p:cNvCxnSpPr>
            <a:cxnSpLocks/>
            <a:stCxn id="101" idx="3"/>
            <a:endCxn id="117" idx="0"/>
          </p:cNvCxnSpPr>
          <p:nvPr/>
        </p:nvCxnSpPr>
        <p:spPr>
          <a:xfrm>
            <a:off x="9630369" y="5337917"/>
            <a:ext cx="1589506" cy="72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926673F-800C-4D72-BD62-7C976B233210}"/>
              </a:ext>
            </a:extLst>
          </p:cNvPr>
          <p:cNvCxnSpPr>
            <a:cxnSpLocks/>
            <a:stCxn id="101" idx="3"/>
            <a:endCxn id="111" idx="2"/>
          </p:cNvCxnSpPr>
          <p:nvPr/>
        </p:nvCxnSpPr>
        <p:spPr>
          <a:xfrm>
            <a:off x="9630369" y="5337917"/>
            <a:ext cx="748810" cy="8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ABE1026-3034-45D4-A41D-E9110DC34FB0}"/>
              </a:ext>
            </a:extLst>
          </p:cNvPr>
          <p:cNvCxnSpPr>
            <a:cxnSpLocks/>
            <a:stCxn id="150" idx="1"/>
            <a:endCxn id="306" idx="3"/>
          </p:cNvCxnSpPr>
          <p:nvPr/>
        </p:nvCxnSpPr>
        <p:spPr>
          <a:xfrm flipH="1" flipV="1">
            <a:off x="4486815" y="1123397"/>
            <a:ext cx="1844188" cy="4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81084D7F-2E1D-4754-AD01-59827A99A3A6}"/>
              </a:ext>
            </a:extLst>
          </p:cNvPr>
          <p:cNvSpPr/>
          <p:nvPr/>
        </p:nvSpPr>
        <p:spPr>
          <a:xfrm>
            <a:off x="1972752" y="3434187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FDC054F-873D-4F20-9306-A8C584E13CA9}"/>
              </a:ext>
            </a:extLst>
          </p:cNvPr>
          <p:cNvSpPr/>
          <p:nvPr/>
        </p:nvSpPr>
        <p:spPr>
          <a:xfrm>
            <a:off x="8261377" y="45568"/>
            <a:ext cx="1481881" cy="68043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teamID</a:t>
            </a:r>
            <a:endParaRPr lang="en-US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1977C6E-FA49-4395-BA77-745B7C37DE03}"/>
              </a:ext>
            </a:extLst>
          </p:cNvPr>
          <p:cNvCxnSpPr>
            <a:cxnSpLocks/>
            <a:stCxn id="306" idx="0"/>
            <a:endCxn id="346" idx="3"/>
          </p:cNvCxnSpPr>
          <p:nvPr/>
        </p:nvCxnSpPr>
        <p:spPr>
          <a:xfrm flipV="1">
            <a:off x="3888110" y="652517"/>
            <a:ext cx="1938773" cy="305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21B2F6E-B2CA-444B-BC7A-3361D1F8D5C1}"/>
              </a:ext>
            </a:extLst>
          </p:cNvPr>
          <p:cNvCxnSpPr>
            <a:cxnSpLocks/>
            <a:stCxn id="36" idx="0"/>
            <a:endCxn id="194" idx="4"/>
          </p:cNvCxnSpPr>
          <p:nvPr/>
        </p:nvCxnSpPr>
        <p:spPr>
          <a:xfrm flipH="1" flipV="1">
            <a:off x="9002318" y="726005"/>
            <a:ext cx="793555" cy="6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D358583-1A67-4BF5-80D2-377DE713DDDE}"/>
              </a:ext>
            </a:extLst>
          </p:cNvPr>
          <p:cNvSpPr txBox="1"/>
          <p:nvPr/>
        </p:nvSpPr>
        <p:spPr>
          <a:xfrm>
            <a:off x="45307" y="5765463"/>
            <a:ext cx="3182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--Iteration02 Logical</a:t>
            </a:r>
          </a:p>
          <a:p>
            <a:r>
              <a:rPr lang="en-US" dirty="0"/>
              <a:t>--Lee Torgerson &amp; Justin Ridings</a:t>
            </a:r>
          </a:p>
          <a:p>
            <a:r>
              <a:rPr lang="en-US" dirty="0"/>
              <a:t>--</a:t>
            </a:r>
            <a:r>
              <a:rPr lang="en-US"/>
              <a:t>June 1</a:t>
            </a:r>
            <a:r>
              <a:rPr lang="en-US" dirty="0"/>
              <a:t>3</a:t>
            </a:r>
            <a:r>
              <a:rPr lang="en-US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38094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Torgerson</dc:creator>
  <cp:lastModifiedBy>Lee Torgerson</cp:lastModifiedBy>
  <cp:revision>12</cp:revision>
  <dcterms:created xsi:type="dcterms:W3CDTF">2017-06-06T15:09:55Z</dcterms:created>
  <dcterms:modified xsi:type="dcterms:W3CDTF">2017-06-14T15:28:35Z</dcterms:modified>
</cp:coreProperties>
</file>