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07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87C2CD5-C09D-467B-A974-1B06C998459B}"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408267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72125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994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173153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8037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206452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335258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114474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158443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C2CD5-C09D-467B-A974-1B06C998459B}"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12665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C2CD5-C09D-467B-A974-1B06C998459B}"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84295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C2CD5-C09D-467B-A974-1B06C998459B}"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140233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7C2CD5-C09D-467B-A974-1B06C998459B}"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392586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C2CD5-C09D-467B-A974-1B06C998459B}"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20677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7C2CD5-C09D-467B-A974-1B06C998459B}"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324314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7C2CD5-C09D-467B-A974-1B06C998459B}"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2180F-D7A8-4518-B2EF-78BB01184E6C}" type="slidenum">
              <a:rPr lang="en-US" smtClean="0"/>
              <a:t>‹#›</a:t>
            </a:fld>
            <a:endParaRPr lang="en-US"/>
          </a:p>
        </p:txBody>
      </p:sp>
    </p:spTree>
    <p:extLst>
      <p:ext uri="{BB962C8B-B14F-4D97-AF65-F5344CB8AC3E}">
        <p14:creationId xmlns:p14="http://schemas.microsoft.com/office/powerpoint/2010/main" val="21158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87C2CD5-C09D-467B-A974-1B06C998459B}" type="datetimeFigureOut">
              <a:rPr lang="en-US" smtClean="0"/>
              <a:t>7/18/2017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B52180F-D7A8-4518-B2EF-78BB01184E6C}" type="slidenum">
              <a:rPr lang="en-US" smtClean="0"/>
              <a:t>‹#›</a:t>
            </a:fld>
            <a:endParaRPr lang="en-US"/>
          </a:p>
        </p:txBody>
      </p:sp>
    </p:spTree>
    <p:extLst>
      <p:ext uri="{BB962C8B-B14F-4D97-AF65-F5344CB8AC3E}">
        <p14:creationId xmlns:p14="http://schemas.microsoft.com/office/powerpoint/2010/main" val="2270651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99F3-90E4-4156-AFF1-939DA6B89361}"/>
              </a:ext>
            </a:extLst>
          </p:cNvPr>
          <p:cNvSpPr>
            <a:spLocks noGrp="1"/>
          </p:cNvSpPr>
          <p:nvPr>
            <p:ph type="ctrTitle"/>
          </p:nvPr>
        </p:nvSpPr>
        <p:spPr>
          <a:xfrm>
            <a:off x="1524000" y="2384981"/>
            <a:ext cx="9144000" cy="1124982"/>
          </a:xfrm>
        </p:spPr>
        <p:txBody>
          <a:bodyPr/>
          <a:lstStyle/>
          <a:p>
            <a:r>
              <a:rPr lang="en-US" dirty="0"/>
              <a:t>IIS &amp; Web Applications</a:t>
            </a:r>
          </a:p>
        </p:txBody>
      </p:sp>
    </p:spTree>
    <p:extLst>
      <p:ext uri="{BB962C8B-B14F-4D97-AF65-F5344CB8AC3E}">
        <p14:creationId xmlns:p14="http://schemas.microsoft.com/office/powerpoint/2010/main" val="38959695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FC91-D497-4ED1-9757-D91C779659FE}"/>
              </a:ext>
            </a:extLst>
          </p:cNvPr>
          <p:cNvSpPr>
            <a:spLocks noGrp="1"/>
          </p:cNvSpPr>
          <p:nvPr>
            <p:ph type="title"/>
          </p:nvPr>
        </p:nvSpPr>
        <p:spPr>
          <a:xfrm>
            <a:off x="816935" y="4529874"/>
            <a:ext cx="5180814" cy="846220"/>
          </a:xfrm>
        </p:spPr>
        <p:txBody>
          <a:bodyPr>
            <a:normAutofit/>
          </a:bodyPr>
          <a:lstStyle/>
          <a:p>
            <a:r>
              <a:rPr lang="en-US" dirty="0"/>
              <a:t>How does it work?</a:t>
            </a:r>
          </a:p>
        </p:txBody>
      </p:sp>
      <p:sp>
        <p:nvSpPr>
          <p:cNvPr id="3" name="Content Placeholder 2">
            <a:extLst>
              <a:ext uri="{FF2B5EF4-FFF2-40B4-BE49-F238E27FC236}">
                <a16:creationId xmlns:a16="http://schemas.microsoft.com/office/drawing/2014/main" id="{6EBFE85F-4779-4824-877E-09BB0B05ECFD}"/>
              </a:ext>
            </a:extLst>
          </p:cNvPr>
          <p:cNvSpPr>
            <a:spLocks noGrp="1"/>
          </p:cNvSpPr>
          <p:nvPr>
            <p:ph idx="1"/>
          </p:nvPr>
        </p:nvSpPr>
        <p:spPr>
          <a:xfrm>
            <a:off x="1039698" y="1881457"/>
            <a:ext cx="10403264" cy="964709"/>
          </a:xfrm>
        </p:spPr>
        <p:txBody>
          <a:bodyPr>
            <a:noAutofit/>
          </a:bodyPr>
          <a:lstStyle/>
          <a:p>
            <a:r>
              <a:rPr lang="en-US" sz="3600" b="1" dirty="0"/>
              <a:t>IIS</a:t>
            </a:r>
            <a:r>
              <a:rPr lang="en-US" sz="3600" dirty="0"/>
              <a:t> (Internet Information </a:t>
            </a:r>
            <a:r>
              <a:rPr lang="en-US" sz="3600" b="1" dirty="0"/>
              <a:t>Server</a:t>
            </a:r>
            <a:r>
              <a:rPr lang="en-US" sz="3600" dirty="0"/>
              <a:t>) is one of the most powerful web </a:t>
            </a:r>
            <a:r>
              <a:rPr lang="en-US" sz="3600" b="1" dirty="0"/>
              <a:t>servers</a:t>
            </a:r>
            <a:r>
              <a:rPr lang="en-US" sz="3600" dirty="0"/>
              <a:t> from Microsoft that is used to host your Web application</a:t>
            </a:r>
          </a:p>
        </p:txBody>
      </p:sp>
      <p:sp>
        <p:nvSpPr>
          <p:cNvPr id="4" name="Title 1">
            <a:extLst>
              <a:ext uri="{FF2B5EF4-FFF2-40B4-BE49-F238E27FC236}">
                <a16:creationId xmlns:a16="http://schemas.microsoft.com/office/drawing/2014/main" id="{5EB63E60-F143-4B6E-A5AF-81D852F71A94}"/>
              </a:ext>
            </a:extLst>
          </p:cNvPr>
          <p:cNvSpPr txBox="1">
            <a:spLocks/>
          </p:cNvSpPr>
          <p:nvPr/>
        </p:nvSpPr>
        <p:spPr>
          <a:xfrm>
            <a:off x="956035" y="338414"/>
            <a:ext cx="44738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IIS?</a:t>
            </a:r>
          </a:p>
        </p:txBody>
      </p:sp>
      <p:sp>
        <p:nvSpPr>
          <p:cNvPr id="5" name="Content Placeholder 2">
            <a:extLst>
              <a:ext uri="{FF2B5EF4-FFF2-40B4-BE49-F238E27FC236}">
                <a16:creationId xmlns:a16="http://schemas.microsoft.com/office/drawing/2014/main" id="{4D99EF43-18E2-43C0-875C-64DF24734DD3}"/>
              </a:ext>
            </a:extLst>
          </p:cNvPr>
          <p:cNvSpPr txBox="1">
            <a:spLocks/>
          </p:cNvSpPr>
          <p:nvPr/>
        </p:nvSpPr>
        <p:spPr>
          <a:xfrm>
            <a:off x="6052794" y="4529874"/>
            <a:ext cx="5711858" cy="18492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IIS</a:t>
            </a:r>
            <a:r>
              <a:rPr lang="en-US" dirty="0"/>
              <a:t> has it's own Process Engine to handle the request. So, when a request comes from client to </a:t>
            </a:r>
            <a:r>
              <a:rPr lang="en-US" b="1" dirty="0"/>
              <a:t>server</a:t>
            </a:r>
            <a:r>
              <a:rPr lang="en-US" dirty="0"/>
              <a:t>, </a:t>
            </a:r>
            <a:r>
              <a:rPr lang="en-US" b="1" dirty="0"/>
              <a:t>IIS</a:t>
            </a:r>
            <a:r>
              <a:rPr lang="en-US" dirty="0"/>
              <a:t> takes that request and process it and send response back to clients.</a:t>
            </a:r>
          </a:p>
          <a:p>
            <a:endParaRPr lang="en-US" dirty="0"/>
          </a:p>
        </p:txBody>
      </p:sp>
    </p:spTree>
    <p:extLst>
      <p:ext uri="{BB962C8B-B14F-4D97-AF65-F5344CB8AC3E}">
        <p14:creationId xmlns:p14="http://schemas.microsoft.com/office/powerpoint/2010/main" val="12004746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7F12-5294-4766-9203-CCCC5155EC40}"/>
              </a:ext>
            </a:extLst>
          </p:cNvPr>
          <p:cNvSpPr>
            <a:spLocks noGrp="1"/>
          </p:cNvSpPr>
          <p:nvPr>
            <p:ph type="title"/>
          </p:nvPr>
        </p:nvSpPr>
        <p:spPr>
          <a:xfrm>
            <a:off x="4564912" y="1284239"/>
            <a:ext cx="6709546" cy="1325563"/>
          </a:xfrm>
        </p:spPr>
        <p:txBody>
          <a:bodyPr>
            <a:noAutofit/>
          </a:bodyPr>
          <a:lstStyle/>
          <a:p>
            <a:r>
              <a:rPr lang="en-US" sz="5400" dirty="0"/>
              <a:t>Web application</a:t>
            </a:r>
          </a:p>
        </p:txBody>
      </p:sp>
      <p:sp>
        <p:nvSpPr>
          <p:cNvPr id="3" name="Content Placeholder 2">
            <a:extLst>
              <a:ext uri="{FF2B5EF4-FFF2-40B4-BE49-F238E27FC236}">
                <a16:creationId xmlns:a16="http://schemas.microsoft.com/office/drawing/2014/main" id="{D5FB4992-6F37-4340-B9A1-F47610D54883}"/>
              </a:ext>
            </a:extLst>
          </p:cNvPr>
          <p:cNvSpPr>
            <a:spLocks noGrp="1"/>
          </p:cNvSpPr>
          <p:nvPr>
            <p:ph idx="1"/>
          </p:nvPr>
        </p:nvSpPr>
        <p:spPr>
          <a:xfrm>
            <a:off x="781639" y="3253786"/>
            <a:ext cx="10436258" cy="2091212"/>
          </a:xfrm>
        </p:spPr>
        <p:txBody>
          <a:bodyPr/>
          <a:lstStyle/>
          <a:p>
            <a:r>
              <a:rPr lang="en-US" b="1" dirty="0"/>
              <a:t>A web application</a:t>
            </a:r>
            <a:r>
              <a:rPr lang="en-US" dirty="0"/>
              <a:t> or </a:t>
            </a:r>
            <a:r>
              <a:rPr lang="en-US" b="1" dirty="0"/>
              <a:t>web app</a:t>
            </a:r>
            <a:r>
              <a:rPr lang="en-US" dirty="0"/>
              <a:t> is a client–server software </a:t>
            </a:r>
            <a:r>
              <a:rPr lang="en-US" b="1" dirty="0"/>
              <a:t>application</a:t>
            </a:r>
            <a:r>
              <a:rPr lang="en-US" dirty="0"/>
              <a:t> in which the client (or user interface) runs in a </a:t>
            </a:r>
            <a:r>
              <a:rPr lang="en-US" b="1" dirty="0"/>
              <a:t>web</a:t>
            </a:r>
            <a:r>
              <a:rPr lang="en-US" dirty="0"/>
              <a:t> browser. Common </a:t>
            </a:r>
            <a:r>
              <a:rPr lang="en-US" b="1" dirty="0"/>
              <a:t>web applications</a:t>
            </a:r>
            <a:r>
              <a:rPr lang="en-US" dirty="0"/>
              <a:t> include webmail, online retail sales, online auctions, wikis, instant messaging services and many other functions.</a:t>
            </a:r>
          </a:p>
        </p:txBody>
      </p:sp>
    </p:spTree>
    <p:extLst>
      <p:ext uri="{BB962C8B-B14F-4D97-AF65-F5344CB8AC3E}">
        <p14:creationId xmlns:p14="http://schemas.microsoft.com/office/powerpoint/2010/main" val="27160068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1296-E7F8-4442-927E-AE8CC2FE1B42}"/>
              </a:ext>
            </a:extLst>
          </p:cNvPr>
          <p:cNvSpPr>
            <a:spLocks noGrp="1"/>
          </p:cNvSpPr>
          <p:nvPr>
            <p:ph type="title"/>
          </p:nvPr>
        </p:nvSpPr>
        <p:spPr>
          <a:xfrm>
            <a:off x="65568" y="655749"/>
            <a:ext cx="10515600" cy="1325563"/>
          </a:xfrm>
        </p:spPr>
        <p:txBody>
          <a:bodyPr/>
          <a:lstStyle/>
          <a:p>
            <a:r>
              <a:rPr lang="en-US" dirty="0"/>
              <a:t>How do IIS &amp; Web applications relate?</a:t>
            </a:r>
          </a:p>
        </p:txBody>
      </p:sp>
      <p:sp>
        <p:nvSpPr>
          <p:cNvPr id="3" name="Content Placeholder 2">
            <a:extLst>
              <a:ext uri="{FF2B5EF4-FFF2-40B4-BE49-F238E27FC236}">
                <a16:creationId xmlns:a16="http://schemas.microsoft.com/office/drawing/2014/main" id="{B36D33FF-6B21-4C72-B3F0-6EA79EB07985}"/>
              </a:ext>
            </a:extLst>
          </p:cNvPr>
          <p:cNvSpPr>
            <a:spLocks noGrp="1"/>
          </p:cNvSpPr>
          <p:nvPr>
            <p:ph idx="1"/>
          </p:nvPr>
        </p:nvSpPr>
        <p:spPr>
          <a:xfrm>
            <a:off x="1617921" y="2406872"/>
            <a:ext cx="10515600" cy="4351338"/>
          </a:xfrm>
        </p:spPr>
        <p:txBody>
          <a:bodyPr>
            <a:normAutofit/>
          </a:bodyPr>
          <a:lstStyle/>
          <a:p>
            <a:pPr marL="514350" indent="-514350">
              <a:buFont typeface="+mj-lt"/>
              <a:buAutoNum type="arabicPeriod"/>
            </a:pPr>
            <a:r>
              <a:rPr lang="en-US" dirty="0"/>
              <a:t>The first part is the request sent by the user. The request will normally be a web page.</a:t>
            </a:r>
          </a:p>
          <a:p>
            <a:pPr marL="514350" indent="-514350">
              <a:buFont typeface="+mj-lt"/>
              <a:buAutoNum type="arabicPeriod"/>
            </a:pPr>
            <a:endParaRPr lang="en-US" dirty="0"/>
          </a:p>
          <a:p>
            <a:pPr marL="514350" indent="-514350">
              <a:buFont typeface="+mj-lt"/>
              <a:buAutoNum type="arabicPeriod"/>
            </a:pPr>
            <a:r>
              <a:rPr lang="en-US" dirty="0"/>
              <a:t>Once the request comes to the IIS server, it is processed. The IIS Server will perform all the required operations as per request.</a:t>
            </a:r>
          </a:p>
          <a:p>
            <a:pPr marL="514350" indent="-514350">
              <a:buFont typeface="+mj-lt"/>
              <a:buAutoNum type="arabicPeriod"/>
            </a:pPr>
            <a:endParaRPr lang="en-US" dirty="0"/>
          </a:p>
          <a:p>
            <a:pPr marL="514350" indent="-514350">
              <a:buFont typeface="+mj-lt"/>
              <a:buAutoNum type="arabicPeriod"/>
            </a:pPr>
            <a:r>
              <a:rPr lang="en-US" dirty="0"/>
              <a:t>The IIS Server sends the output back to the user. The output will generally be HTML content sent back to the user. This HTML content will be displayed in the web browser.</a:t>
            </a:r>
          </a:p>
        </p:txBody>
      </p:sp>
    </p:spTree>
    <p:extLst>
      <p:ext uri="{BB962C8B-B14F-4D97-AF65-F5344CB8AC3E}">
        <p14:creationId xmlns:p14="http://schemas.microsoft.com/office/powerpoint/2010/main" val="369702167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1271-85F3-446A-9881-1C12764AB7B2}"/>
              </a:ext>
            </a:extLst>
          </p:cNvPr>
          <p:cNvSpPr>
            <a:spLocks noGrp="1"/>
          </p:cNvSpPr>
          <p:nvPr>
            <p:ph type="title"/>
          </p:nvPr>
        </p:nvSpPr>
        <p:spPr>
          <a:xfrm>
            <a:off x="113415" y="358392"/>
            <a:ext cx="8534400" cy="1507067"/>
          </a:xfrm>
        </p:spPr>
        <p:txBody>
          <a:bodyPr/>
          <a:lstStyle/>
          <a:p>
            <a:r>
              <a:rPr lang="en-US" dirty="0"/>
              <a:t>Software Development Lifecycle</a:t>
            </a:r>
          </a:p>
        </p:txBody>
      </p:sp>
      <p:sp>
        <p:nvSpPr>
          <p:cNvPr id="3" name="Content Placeholder 2">
            <a:extLst>
              <a:ext uri="{FF2B5EF4-FFF2-40B4-BE49-F238E27FC236}">
                <a16:creationId xmlns:a16="http://schemas.microsoft.com/office/drawing/2014/main" id="{3F1CC94D-5499-4788-8810-D0DFE8AC9251}"/>
              </a:ext>
            </a:extLst>
          </p:cNvPr>
          <p:cNvSpPr>
            <a:spLocks noGrp="1"/>
          </p:cNvSpPr>
          <p:nvPr>
            <p:ph idx="1"/>
          </p:nvPr>
        </p:nvSpPr>
        <p:spPr>
          <a:xfrm>
            <a:off x="838200" y="1825625"/>
            <a:ext cx="10515600" cy="2214747"/>
          </a:xfrm>
        </p:spPr>
        <p:txBody>
          <a:bodyPr/>
          <a:lstStyle/>
          <a:p>
            <a:pPr marL="0" indent="0">
              <a:buNone/>
            </a:pPr>
            <a:r>
              <a:rPr lang="en-US" dirty="0"/>
              <a:t>There are various approaches to software development phases, and various software developers have their own technique which they find easy to use. Though this process essentially has 3 main stages, developers try out different methodologies for bettering and fastening the development process.</a:t>
            </a:r>
          </a:p>
        </p:txBody>
      </p:sp>
      <p:sp>
        <p:nvSpPr>
          <p:cNvPr id="4" name="TextBox 3">
            <a:extLst>
              <a:ext uri="{FF2B5EF4-FFF2-40B4-BE49-F238E27FC236}">
                <a16:creationId xmlns:a16="http://schemas.microsoft.com/office/drawing/2014/main" id="{7EF168AF-2BBC-4F08-ABF0-5AC0BB8387D7}"/>
              </a:ext>
            </a:extLst>
          </p:cNvPr>
          <p:cNvSpPr txBox="1"/>
          <p:nvPr/>
        </p:nvSpPr>
        <p:spPr>
          <a:xfrm>
            <a:off x="1692917" y="3765387"/>
            <a:ext cx="7993124" cy="2400657"/>
          </a:xfrm>
          <a:prstGeom prst="rect">
            <a:avLst/>
          </a:prstGeom>
          <a:noFill/>
        </p:spPr>
        <p:txBody>
          <a:bodyPr wrap="square" rtlCol="0">
            <a:spAutoFit/>
          </a:bodyPr>
          <a:lstStyle/>
          <a:p>
            <a:r>
              <a:rPr lang="en-US" sz="4400" dirty="0"/>
              <a:t>1. The Requirements phase</a:t>
            </a:r>
          </a:p>
          <a:p>
            <a:r>
              <a:rPr lang="en-US" sz="4400" dirty="0"/>
              <a:t>2. The Analysis Phase</a:t>
            </a:r>
          </a:p>
          <a:p>
            <a:r>
              <a:rPr lang="en-US" sz="4400" dirty="0"/>
              <a:t>3. The Design Phase</a:t>
            </a:r>
          </a:p>
          <a:p>
            <a:endParaRPr lang="en-US" dirty="0"/>
          </a:p>
        </p:txBody>
      </p:sp>
    </p:spTree>
    <p:extLst>
      <p:ext uri="{BB962C8B-B14F-4D97-AF65-F5344CB8AC3E}">
        <p14:creationId xmlns:p14="http://schemas.microsoft.com/office/powerpoint/2010/main" val="26368335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F1C51A-5EF0-4687-B138-701E464D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587" y="77972"/>
            <a:ext cx="8734336" cy="6780028"/>
          </a:xfrm>
          <a:prstGeom prst="rect">
            <a:avLst/>
          </a:prstGeom>
        </p:spPr>
      </p:pic>
    </p:spTree>
    <p:extLst>
      <p:ext uri="{BB962C8B-B14F-4D97-AF65-F5344CB8AC3E}">
        <p14:creationId xmlns:p14="http://schemas.microsoft.com/office/powerpoint/2010/main" val="2687130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153</TotalTime>
  <Words>279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IIS &amp; Web Applications</vt:lpstr>
      <vt:lpstr>How does it work?</vt:lpstr>
      <vt:lpstr>Web application</vt:lpstr>
      <vt:lpstr>How do IIS &amp; Web applications relate?</vt:lpstr>
      <vt:lpstr>Software Development Lifecycle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Torgerson</dc:creator>
  <cp:lastModifiedBy>Lee Torgerson</cp:lastModifiedBy>
  <cp:revision>9</cp:revision>
  <dcterms:created xsi:type="dcterms:W3CDTF">2017-07-17T12:00:40Z</dcterms:created>
  <dcterms:modified xsi:type="dcterms:W3CDTF">2017-07-18T12:16:19Z</dcterms:modified>
</cp:coreProperties>
</file>