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6" r:id="rId7"/>
    <p:sldId id="263" r:id="rId8"/>
    <p:sldId id="267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03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91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4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07963"/>
            <a:ext cx="1206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D7D3-98C8-4BB4-A870-4ABEF6F2CC00}" type="datetimeFigureOut">
              <a:rPr lang="nb-NO" smtClean="0"/>
              <a:t>23.11.2016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8908-70EF-4C77-9A27-8B2860F9EFA1}" type="slidenum">
              <a:rPr lang="nb-NO" smtClean="0"/>
              <a:t>‹#›</a:t>
            </a:fld>
            <a:endParaRPr lang="nb-NO"/>
          </a:p>
        </p:txBody>
      </p:sp>
      <p:sp>
        <p:nvSpPr>
          <p:cNvPr id="7" name="MSIPCM21154810a3b5bac54b291dee" descr="{&quot;HashCode&quot;:1910424763,&quot;Placement&quot;:&quot;Footer&quot;,&quot;Top&quot;:522.862549,&quot;Left&quot;:0.0}"/>
          <p:cNvSpPr txBox="1"/>
          <p:nvPr userDrawn="1"/>
        </p:nvSpPr>
        <p:spPr>
          <a:xfrm>
            <a:off x="0" y="6640354"/>
            <a:ext cx="1105191" cy="217646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>
                <a:solidFill>
                  <a:srgbClr val="000000"/>
                </a:solidFill>
                <a:latin typeface="Arial" panose="020B060402020202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0058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gro/Presen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oreGroneng" TargetMode="External"/><Relationship Id="rId2" Type="http://schemas.openxmlformats.org/officeDocument/2006/relationships/hyperlink" Target="mailto:tore@firstpoint.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rstpoint.no/" TargetMode="External"/><Relationship Id="rId4" Type="http://schemas.openxmlformats.org/officeDocument/2006/relationships/hyperlink" Target="https://github.com/torgr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xb/PoshRSJob" TargetMode="External"/><Relationship Id="rId2" Type="http://schemas.openxmlformats.org/officeDocument/2006/relationships/hyperlink" Target="https://www.powershellgallery.com/packages/PoshRSJob/1.7.3.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</a:t>
            </a:r>
            <a:br>
              <a:rPr lang="en-US" dirty="0"/>
            </a:br>
            <a:r>
              <a:rPr lang="en-US" dirty="0"/>
              <a:t>Code for speed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3200" dirty="0"/>
              <a:t>Tore Grøneng </a:t>
            </a:r>
          </a:p>
          <a:p>
            <a:r>
              <a:rPr lang="nb-NO" dirty="0"/>
              <a:t>23.11.2016</a:t>
            </a:r>
          </a:p>
        </p:txBody>
      </p:sp>
    </p:spTree>
    <p:extLst>
      <p:ext uri="{BB962C8B-B14F-4D97-AF65-F5344CB8AC3E}">
        <p14:creationId xmlns:p14="http://schemas.microsoft.com/office/powerpoint/2010/main" val="222323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Avoid using the pipeline</a:t>
            </a:r>
          </a:p>
          <a:p>
            <a:r>
              <a:rPr lang="en-US" dirty="0"/>
              <a:t>Use </a:t>
            </a:r>
            <a:r>
              <a:rPr lang="en-US" dirty="0" err="1"/>
              <a:t>Hashtables</a:t>
            </a:r>
            <a:r>
              <a:rPr lang="en-US" dirty="0"/>
              <a:t> for fast lookups</a:t>
            </a:r>
          </a:p>
          <a:p>
            <a:r>
              <a:rPr lang="en-US" dirty="0"/>
              <a:t>Invest time in how to use cmdlets and parameters (Select-String)</a:t>
            </a:r>
          </a:p>
          <a:p>
            <a:r>
              <a:rPr lang="en-US" dirty="0"/>
              <a:t>Tight and small functions/loops</a:t>
            </a:r>
          </a:p>
          <a:p>
            <a:r>
              <a:rPr lang="en-US" dirty="0"/>
              <a:t>Why do you need speed?</a:t>
            </a:r>
          </a:p>
        </p:txBody>
      </p:sp>
    </p:spTree>
    <p:extLst>
      <p:ext uri="{BB962C8B-B14F-4D97-AF65-F5344CB8AC3E}">
        <p14:creationId xmlns:p14="http://schemas.microsoft.com/office/powerpoint/2010/main" val="7900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4400" dirty="0"/>
          </a:p>
          <a:p>
            <a:pPr marL="457200" lvl="1" indent="0" algn="ctr">
              <a:buNone/>
            </a:pPr>
            <a:r>
              <a:rPr lang="en-US" sz="4800" dirty="0"/>
              <a:t>Thank you </a:t>
            </a:r>
          </a:p>
          <a:p>
            <a:pPr marL="457200" lvl="1" indent="0" algn="ctr">
              <a:buNone/>
            </a:pP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https://github.com/torgro/Presentations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6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Tore Grøneng</a:t>
            </a:r>
          </a:p>
          <a:p>
            <a:pPr lvl="1"/>
            <a:r>
              <a:rPr lang="en-US" dirty="0">
                <a:hlinkClick r:id="rId2"/>
              </a:rPr>
              <a:t>tore@firstpoint.no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ToreGroneng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https://github.com/torgro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http://www.firstpoint.no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Focus areas</a:t>
            </a:r>
          </a:p>
          <a:p>
            <a:pPr lvl="1"/>
            <a:r>
              <a:rPr lang="en-US" dirty="0"/>
              <a:t>PowerShell and DSC</a:t>
            </a:r>
          </a:p>
          <a:p>
            <a:pPr lvl="1"/>
            <a:r>
              <a:rPr lang="en-US" dirty="0"/>
              <a:t>Azure</a:t>
            </a:r>
          </a:p>
          <a:p>
            <a:pPr lvl="1"/>
            <a:r>
              <a:rPr lang="en-US" dirty="0"/>
              <a:t>Microsoft Identity Manger</a:t>
            </a:r>
          </a:p>
        </p:txBody>
      </p:sp>
    </p:spTree>
    <p:extLst>
      <p:ext uri="{BB962C8B-B14F-4D97-AF65-F5344CB8AC3E}">
        <p14:creationId xmlns:p14="http://schemas.microsoft.com/office/powerpoint/2010/main" val="94929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Perfomance</a:t>
            </a:r>
            <a:r>
              <a:rPr lang="en-US" dirty="0"/>
              <a:t> vs Pretty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pretty code</a:t>
            </a:r>
          </a:p>
          <a:p>
            <a:r>
              <a:rPr lang="en-US" dirty="0"/>
              <a:t>Write reusable code</a:t>
            </a:r>
          </a:p>
          <a:p>
            <a:r>
              <a:rPr lang="en-US" dirty="0"/>
              <a:t>Write easy to maintain code</a:t>
            </a:r>
            <a:endParaRPr lang="en-US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b="1" dirty="0"/>
              <a:t>Only code for speed if you need it</a:t>
            </a:r>
          </a:p>
          <a:p>
            <a:endParaRPr lang="en-US" dirty="0"/>
          </a:p>
          <a:p>
            <a:r>
              <a:rPr lang="en-US" dirty="0"/>
              <a:t>Watch for Memory usage</a:t>
            </a:r>
            <a:endParaRPr lang="en-US" dirty="0"/>
          </a:p>
          <a:p>
            <a:r>
              <a:rPr lang="en-US" dirty="0"/>
              <a:t>Remember Unit Tests (Pester)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9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script limitations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Compiled Managed code is faster</a:t>
            </a:r>
          </a:p>
          <a:p>
            <a:r>
              <a:rPr lang="en-US" dirty="0"/>
              <a:t>JIT-compiled or not</a:t>
            </a:r>
          </a:p>
          <a:p>
            <a:pPr lvl="1"/>
            <a:r>
              <a:rPr lang="en-US" dirty="0"/>
              <a:t>Big scripts/loops (&gt;300 statements) are never JIT-compiled</a:t>
            </a:r>
          </a:p>
          <a:p>
            <a:pPr lvl="1"/>
            <a:r>
              <a:rPr lang="en-US" dirty="0"/>
              <a:t>Functions/scripts/loops will be JIT-compiled after 16 runs</a:t>
            </a:r>
          </a:p>
          <a:p>
            <a:r>
              <a:rPr lang="en-US" dirty="0"/>
              <a:t>Add-Type is always JIT-compiled</a:t>
            </a:r>
          </a:p>
          <a:p>
            <a:r>
              <a:rPr lang="en-US" dirty="0"/>
              <a:t>Invoking C# methods are normally JIT-compiled  </a:t>
            </a:r>
            <a:endParaRPr lang="en-US" dirty="0"/>
          </a:p>
          <a:p>
            <a:r>
              <a:rPr lang="en-US" b="1" dirty="0"/>
              <a:t>PowerShell 2.0 – never compiles anything, only </a:t>
            </a:r>
            <a:r>
              <a:rPr lang="en-US" b="1" dirty="0"/>
              <a:t>interpreted</a:t>
            </a:r>
          </a:p>
          <a:p>
            <a:r>
              <a:rPr lang="en-US" dirty="0"/>
              <a:t>Pipeline is always slower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0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</a:t>
            </a:r>
            <a:r>
              <a:rPr lang="en-US" dirty="0" err="1"/>
              <a:t>CmdLet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Get-Content</a:t>
            </a:r>
          </a:p>
          <a:p>
            <a:r>
              <a:rPr lang="en-US" dirty="0"/>
              <a:t>Select-String</a:t>
            </a:r>
          </a:p>
          <a:p>
            <a:r>
              <a:rPr lang="en-US" dirty="0"/>
              <a:t>Where-Object vs Collection Where() method</a:t>
            </a:r>
          </a:p>
          <a:p>
            <a:r>
              <a:rPr lang="en-US" dirty="0" err="1"/>
              <a:t>Foreach</a:t>
            </a:r>
            <a:r>
              <a:rPr lang="en-US" dirty="0"/>
              <a:t>-Object vs Collection </a:t>
            </a:r>
            <a:r>
              <a:rPr lang="en-US" dirty="0" err="1"/>
              <a:t>Foreach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5458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Never use $Collection += $</a:t>
            </a:r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System.Collections.ArrayList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nb-NO" dirty="0"/>
              <a:t>Superfast </a:t>
            </a:r>
            <a:r>
              <a:rPr lang="nb-NO" dirty="0" err="1"/>
              <a:t>lookup</a:t>
            </a:r>
            <a:endParaRPr lang="nb-NO" dirty="0"/>
          </a:p>
          <a:p>
            <a:pPr lvl="1"/>
            <a:r>
              <a:rPr lang="nb-NO" dirty="0"/>
              <a:t>Superfast to </a:t>
            </a:r>
            <a:r>
              <a:rPr lang="nb-NO" dirty="0" err="1"/>
              <a:t>build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them</a:t>
            </a:r>
            <a:endParaRPr lang="en-US" dirty="0"/>
          </a:p>
          <a:p>
            <a:endParaRPr lang="nb-NO" dirty="0"/>
          </a:p>
          <a:p>
            <a:r>
              <a:rPr lang="nb-NO" dirty="0"/>
              <a:t>Select-Object -</a:t>
            </a:r>
            <a:r>
              <a:rPr lang="nb-NO" dirty="0" err="1"/>
              <a:t>Unique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367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jobs</a:t>
            </a:r>
          </a:p>
          <a:p>
            <a:pPr lvl="1"/>
            <a:r>
              <a:rPr lang="en-US" dirty="0"/>
              <a:t>Built-in</a:t>
            </a:r>
          </a:p>
          <a:p>
            <a:r>
              <a:rPr lang="en-US" dirty="0" err="1"/>
              <a:t>PoshRSjob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Community module by </a:t>
            </a:r>
            <a:r>
              <a:rPr lang="en-US" dirty="0" err="1"/>
              <a:t>Boe</a:t>
            </a:r>
            <a:r>
              <a:rPr lang="en-US" dirty="0"/>
              <a:t> </a:t>
            </a:r>
            <a:r>
              <a:rPr lang="en-US" dirty="0" err="1"/>
              <a:t>Prox</a:t>
            </a:r>
            <a:r>
              <a:rPr lang="en-US" dirty="0"/>
              <a:t> (MVP)</a:t>
            </a:r>
          </a:p>
          <a:p>
            <a:pPr lvl="1"/>
            <a:r>
              <a:rPr lang="en-US" dirty="0" err="1">
                <a:hlinkClick r:id="rId2"/>
              </a:rPr>
              <a:t>PowershellGallery</a:t>
            </a:r>
            <a:endParaRPr lang="en-US" dirty="0"/>
          </a:p>
          <a:p>
            <a:pPr lvl="1"/>
            <a:r>
              <a:rPr lang="en-US" dirty="0"/>
              <a:t>Repro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=&gt; Scale with input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29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205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1_Office Theme</vt:lpstr>
      <vt:lpstr>PowerShell  Code for speed</vt:lpstr>
      <vt:lpstr>About me</vt:lpstr>
      <vt:lpstr>Perfomance vs Pretty code</vt:lpstr>
      <vt:lpstr>PowerShell script limitations</vt:lpstr>
      <vt:lpstr>Know thy CmdLet</vt:lpstr>
      <vt:lpstr>Demo</vt:lpstr>
      <vt:lpstr>Working with collections</vt:lpstr>
      <vt:lpstr>Demo</vt:lpstr>
      <vt:lpstr>Scale out</vt:lpstr>
      <vt:lpstr>Speed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 Code for speed</dc:title>
  <dc:creator>Tore Grøneng</dc:creator>
  <cp:lastModifiedBy>Tore Grøneng</cp:lastModifiedBy>
  <cp:revision>18</cp:revision>
  <dcterms:created xsi:type="dcterms:W3CDTF">2016-11-21T19:06:58Z</dcterms:created>
  <dcterms:modified xsi:type="dcterms:W3CDTF">2016-11-23T18:56:13Z</dcterms:modified>
</cp:coreProperties>
</file>