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35" r:id="rId3"/>
    <p:sldId id="369" r:id="rId4"/>
    <p:sldId id="368" r:id="rId5"/>
    <p:sldId id="370" r:id="rId6"/>
    <p:sldId id="336" r:id="rId7"/>
    <p:sldId id="337" r:id="rId8"/>
    <p:sldId id="338" r:id="rId9"/>
    <p:sldId id="339" r:id="rId10"/>
    <p:sldId id="340" r:id="rId11"/>
    <p:sldId id="367" r:id="rId12"/>
    <p:sldId id="341" r:id="rId13"/>
    <p:sldId id="342" r:id="rId14"/>
    <p:sldId id="343" r:id="rId15"/>
    <p:sldId id="371" r:id="rId16"/>
    <p:sldId id="345" r:id="rId17"/>
    <p:sldId id="344" r:id="rId18"/>
    <p:sldId id="372" r:id="rId19"/>
    <p:sldId id="364" r:id="rId20"/>
    <p:sldId id="362" r:id="rId21"/>
    <p:sldId id="346" r:id="rId22"/>
    <p:sldId id="347" r:id="rId23"/>
    <p:sldId id="363" r:id="rId24"/>
    <p:sldId id="348" r:id="rId25"/>
    <p:sldId id="350" r:id="rId26"/>
    <p:sldId id="351" r:id="rId27"/>
    <p:sldId id="352" r:id="rId28"/>
    <p:sldId id="353" r:id="rId29"/>
    <p:sldId id="365" r:id="rId30"/>
    <p:sldId id="354" r:id="rId31"/>
    <p:sldId id="355" r:id="rId32"/>
    <p:sldId id="356" r:id="rId33"/>
    <p:sldId id="360" r:id="rId34"/>
    <p:sldId id="357" r:id="rId35"/>
    <p:sldId id="358" r:id="rId36"/>
    <p:sldId id="359" r:id="rId37"/>
    <p:sldId id="366" r:id="rId38"/>
    <p:sldId id="373" r:id="rId39"/>
    <p:sldId id="374" r:id="rId40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633"/>
    <a:srgbClr val="99173C"/>
    <a:srgbClr val="DCEFBE"/>
    <a:srgbClr val="EFFFCD"/>
    <a:srgbClr val="555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04" autoAdjust="0"/>
    <p:restoredTop sz="74369" autoAdjust="0"/>
  </p:normalViewPr>
  <p:slideViewPr>
    <p:cSldViewPr>
      <p:cViewPr>
        <p:scale>
          <a:sx n="150" d="100"/>
          <a:sy n="150" d="100"/>
        </p:scale>
        <p:origin x="1164" y="31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7757-5632-4BC3-8123-4ADB53BA052D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AB956-7E73-418E-AAC2-3678196B577A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479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Programvare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energi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entreprenør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Header of the note page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6EE6E4-0F07-4BAE-9585-AA0EEBBDBF54}" type="datetime4">
              <a:rPr lang="en-US" smtClean="0"/>
              <a:pPr/>
              <a:t>October 25,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of the note page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84EB6A6-550F-4518-A495-163ED628A1F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99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Windows-autentisering i nytt ASP-prosjekt.</a:t>
            </a:r>
          </a:p>
          <a:p>
            <a:r>
              <a:rPr lang="en-US" smtClean="0"/>
              <a:t>IsInRole</a:t>
            </a:r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1078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Det finst protokollar for å utveksle tokens</a:t>
            </a:r>
            <a:r>
              <a:rPr lang="nn-NO" baseline="0" smtClean="0"/>
              <a:t> sikkert over internett.</a:t>
            </a:r>
          </a:p>
          <a:p>
            <a:r>
              <a:rPr lang="nn-NO" baseline="0" smtClean="0"/>
              <a:t>På Microsoft-plattformen blir dette ofte omtalt som claims based authentication.</a:t>
            </a:r>
            <a:endParaRPr lang="nn-NO" smtClean="0"/>
          </a:p>
          <a:p>
            <a:r>
              <a:rPr lang="nn-NO" smtClean="0"/>
              <a:t>Claims kan vere alle former for opplysningar om ein brukar og kva han har lov til.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2355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Den som har eit boardingkort er autentisert som gyldig flypassasjer.</a:t>
            </a:r>
          </a:p>
          <a:p>
            <a:r>
              <a:rPr lang="nn-NO" smtClean="0"/>
              <a:t>Dei som jobbar ved gaten stolar på at kortet er ekte.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9785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Security Assertion Markup Language</a:t>
            </a:r>
          </a:p>
          <a:p>
            <a:r>
              <a:rPr lang="en-US" smtClean="0"/>
              <a:t>Standard frå 2001.</a:t>
            </a:r>
          </a:p>
          <a:p>
            <a:r>
              <a:rPr lang="en-US" smtClean="0"/>
              <a:t>2.0 i 2005.</a:t>
            </a:r>
          </a:p>
          <a:p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6992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6111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SOAP -&gt;</a:t>
            </a:r>
          </a:p>
          <a:p>
            <a:r>
              <a:rPr lang="en-US" smtClean="0"/>
              <a:t>WS-Security -&gt;</a:t>
            </a:r>
          </a:p>
          <a:p>
            <a:r>
              <a:rPr lang="en-US" smtClean="0"/>
              <a:t>WS-Trust -&gt;</a:t>
            </a:r>
          </a:p>
          <a:p>
            <a:r>
              <a:rPr lang="en-US" smtClean="0"/>
              <a:t>WS-Federation 1.1</a:t>
            </a:r>
          </a:p>
          <a:p>
            <a:endParaRPr lang="en-US" smtClean="0"/>
          </a:p>
          <a:p>
            <a:r>
              <a:rPr lang="en-US" smtClean="0"/>
              <a:t>2006</a:t>
            </a:r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3772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WS-Federation formaterer claims som SAML Assertions, men WS-Federation og SAML er likevel inkompatible standardar.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01522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Active Directory Federation Services</a:t>
            </a:r>
          </a:p>
          <a:p>
            <a:r>
              <a:rPr lang="nn-NO" smtClean="0"/>
              <a:t>ADFS gir tilgang til Active Directory over</a:t>
            </a:r>
            <a:r>
              <a:rPr lang="nn-NO" baseline="0" smtClean="0"/>
              <a:t> WS-Federation eller SAML.</a:t>
            </a:r>
          </a:p>
          <a:p>
            <a:r>
              <a:rPr lang="nn-NO" baseline="0" smtClean="0"/>
              <a:t>Windows-autentisering over Internett.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95920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Vis TodoApp i ADFS.</a:t>
            </a:r>
          </a:p>
          <a:p>
            <a:r>
              <a:rPr lang="nn-NO" smtClean="0"/>
              <a:t>Tilgang over internett med innlogging i ADFS.</a:t>
            </a:r>
          </a:p>
          <a:p>
            <a:r>
              <a:rPr lang="nn-NO" smtClean="0"/>
              <a:t>Ikkje skrivetilgang med</a:t>
            </a:r>
            <a:r>
              <a:rPr lang="nn-NO" baseline="0" smtClean="0"/>
              <a:t> annan brukar.</a:t>
            </a:r>
            <a:endParaRPr lang="nn-NO" smtClean="0"/>
          </a:p>
          <a:p>
            <a:r>
              <a:rPr lang="nn-NO" smtClean="0"/>
              <a:t>Tilgang frå lokalnettet med sømlaus innlogging i ADFS.</a:t>
            </a:r>
          </a:p>
          <a:p>
            <a:r>
              <a:rPr lang="nn-NO" smtClean="0"/>
              <a:t>Vis</a:t>
            </a:r>
            <a:r>
              <a:rPr lang="nn-NO" baseline="0" smtClean="0"/>
              <a:t> kode:</a:t>
            </a:r>
          </a:p>
          <a:p>
            <a:r>
              <a:rPr lang="nn-NO" baseline="0" smtClean="0"/>
              <a:t>Startup.cs</a:t>
            </a:r>
          </a:p>
          <a:p>
            <a:r>
              <a:rPr lang="nn-NO" baseline="0" smtClean="0"/>
              <a:t>Ingen WS-Federation i web.config.</a:t>
            </a:r>
          </a:p>
          <a:p>
            <a:r>
              <a:rPr lang="nn-NO" baseline="0" smtClean="0"/>
              <a:t>ClaimsController</a:t>
            </a:r>
          </a:p>
          <a:p>
            <a:r>
              <a:rPr lang="nn-NO" baseline="0" smtClean="0"/>
              <a:t>TodoController: Create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7714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Mobile apps:</a:t>
            </a:r>
          </a:p>
          <a:p>
            <a:r>
              <a:rPr lang="nn-NO" smtClean="0"/>
              <a:t>SAML baserer seg på ein HTTP POST</a:t>
            </a:r>
            <a:r>
              <a:rPr lang="nn-NO" baseline="0" smtClean="0"/>
              <a:t> tilbake frå Identity Provider til klienten. Mobile applikasjonar støttar ikkje å motta HTTP POST. For å kome rundt dette må appen bruke ein innebygd web view for autentiseringa. Så kan du screen scrape token ut av HTML-koden til slutt.</a:t>
            </a:r>
            <a:endParaRPr lang="nn-NO" smtClean="0"/>
          </a:p>
          <a:p>
            <a:endParaRPr lang="nn-NO" smtClean="0"/>
          </a:p>
          <a:p>
            <a:r>
              <a:rPr lang="nn-NO" smtClean="0"/>
              <a:t>Moderne single page web-applikasjonar med AJAX-kall mot backend REST-tenester: </a:t>
            </a:r>
          </a:p>
          <a:p>
            <a:r>
              <a:rPr lang="nn-NO" smtClean="0"/>
              <a:t>Kan ikkje la REST-API’et returnere ei innloggingsside frå ADFS.</a:t>
            </a:r>
          </a:p>
          <a:p>
            <a:r>
              <a:rPr lang="nn-NO" smtClean="0"/>
              <a:t>Kan sende inn ein token som HTTP Header, men då må klientapplikasjonen også vere Relying</a:t>
            </a:r>
            <a:r>
              <a:rPr lang="nn-NO" baseline="0" smtClean="0"/>
              <a:t> Party i ADFS for å kunne få tak i ein token.</a:t>
            </a:r>
            <a:endParaRPr lang="nn-NO" smtClean="0"/>
          </a:p>
          <a:p>
            <a:endParaRPr lang="nn-NO" smtClean="0"/>
          </a:p>
          <a:p>
            <a:r>
              <a:rPr lang="nn-NO" smtClean="0"/>
              <a:t>Komplisert:</a:t>
            </a:r>
          </a:p>
          <a:p>
            <a:r>
              <a:rPr lang="nn-NO" smtClean="0"/>
              <a:t>Identity Delegation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278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</a:t>
            </a:r>
            <a:r>
              <a:rPr lang="en-US" baseline="0" smtClean="0"/>
              <a:t> 300 ansatte.</a:t>
            </a:r>
          </a:p>
          <a:p>
            <a:r>
              <a:rPr lang="en-US" baseline="0" smtClean="0"/>
              <a:t>Hovedkontor i Trondheim.</a:t>
            </a:r>
          </a:p>
          <a:p>
            <a:r>
              <a:rPr lang="en-US" baseline="0" smtClean="0"/>
              <a:t>Mange kontor i Norden samt nokre i Europa.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Header of the note page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6EE6E4-0F07-4BAE-9585-AA0EEBBDBF54}" type="datetime4">
              <a:rPr lang="en-US" smtClean="0"/>
              <a:pPr/>
              <a:t>October 25,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of the note page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84EB6A6-550F-4518-A495-163ED628A1F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04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OAuth 1.0: 2007</a:t>
            </a:r>
          </a:p>
          <a:p>
            <a:r>
              <a:rPr lang="en-US" smtClean="0"/>
              <a:t>OAuth 2.0: 2012</a:t>
            </a:r>
            <a:endParaRPr lang="nn-NO" smtClean="0"/>
          </a:p>
          <a:p>
            <a:endParaRPr lang="nn-NO" smtClean="0"/>
          </a:p>
          <a:p>
            <a:r>
              <a:rPr lang="nn-NO" smtClean="0"/>
              <a:t>Formålet er å la</a:t>
            </a:r>
            <a:r>
              <a:rPr lang="nn-NO" baseline="0" smtClean="0"/>
              <a:t> ein klient-applikasjon bruke eit tredjeparts web API på vegne av deg, utan at klient-applikasjonen må vite passordet ditt.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7235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Vis</a:t>
            </a:r>
            <a:r>
              <a:rPr lang="nn-NO" baseline="0" smtClean="0"/>
              <a:t> innlogging med Twitter på Pinterest.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40689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Liknar på det forrige ADFS-eksempelet, men</a:t>
            </a:r>
            <a:r>
              <a:rPr lang="nn-NO" baseline="0" smtClean="0"/>
              <a:t> vi har Thinktecture Authorization Server utanpå, for å tilby OAuth2.</a:t>
            </a:r>
          </a:p>
          <a:p>
            <a:r>
              <a:rPr lang="nn-NO" baseline="0" smtClean="0"/>
              <a:t>ADFS i Windows Server 2012 R2 støttar også OAuth2, men ikkje i like stor grad.</a:t>
            </a:r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30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31022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Vis ADFS.</a:t>
            </a:r>
          </a:p>
          <a:p>
            <a:r>
              <a:rPr lang="nn-NO" smtClean="0"/>
              <a:t>Vis Authorization Server.</a:t>
            </a:r>
          </a:p>
          <a:p>
            <a:r>
              <a:rPr lang="nn-NO" smtClean="0"/>
              <a:t>Vis</a:t>
            </a:r>
            <a:r>
              <a:rPr lang="nn-NO" baseline="0" smtClean="0"/>
              <a:t> decoded token.</a:t>
            </a:r>
            <a:endParaRPr lang="nn-NO" smtClean="0"/>
          </a:p>
          <a:p>
            <a:r>
              <a:rPr lang="nn-NO" smtClean="0"/>
              <a:t>Ikkje skrivetilgang utan</a:t>
            </a:r>
            <a:r>
              <a:rPr lang="nn-NO" baseline="0" smtClean="0"/>
              <a:t> scope.</a:t>
            </a:r>
          </a:p>
          <a:p>
            <a:r>
              <a:rPr lang="nn-NO" baseline="0" smtClean="0"/>
              <a:t>Ikkje skrivetilgang med annan brukar.</a:t>
            </a:r>
          </a:p>
          <a:p>
            <a:r>
              <a:rPr lang="nn-NO" baseline="0" smtClean="0"/>
              <a:t>Vis kode:</a:t>
            </a:r>
          </a:p>
          <a:p>
            <a:r>
              <a:rPr lang="nn-NO" baseline="0" smtClean="0"/>
              <a:t>oauth-ng</a:t>
            </a:r>
          </a:p>
          <a:p>
            <a:r>
              <a:rPr lang="nn-NO" baseline="0" smtClean="0"/>
              <a:t>Javascript for å kalle API-et.</a:t>
            </a:r>
          </a:p>
          <a:p>
            <a:r>
              <a:rPr lang="nn-NO" smtClean="0"/>
              <a:t>Vis i TodoController at bruken av ClaimsPrincipal</a:t>
            </a:r>
            <a:r>
              <a:rPr lang="nn-NO" baseline="0" smtClean="0"/>
              <a:t> er akkurat som førre eksempel.</a:t>
            </a:r>
          </a:p>
          <a:p>
            <a:r>
              <a:rPr lang="nn-NO" baseline="0" smtClean="0"/>
              <a:t>Det er det fine med claims based authentication. Ein programmeringsmodell.</a:t>
            </a:r>
          </a:p>
          <a:p>
            <a:r>
              <a:rPr lang="nn-NO" baseline="0" smtClean="0"/>
              <a:t>Vis ResourceAuthorize-attributtet og TodoAuthorization.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31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82161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Veldig stor angrepsflate.</a:t>
            </a:r>
          </a:p>
          <a:p>
            <a:r>
              <a:rPr lang="nn-NO" smtClean="0"/>
              <a:t>OAuth2 kan implementerast sikkert.</a:t>
            </a:r>
          </a:p>
          <a:p>
            <a:r>
              <a:rPr lang="nn-NO" smtClean="0"/>
              <a:t>Men det er også stor sjanse for</a:t>
            </a:r>
            <a:r>
              <a:rPr lang="nn-NO" baseline="0" smtClean="0"/>
              <a:t> å innføre feil.</a:t>
            </a:r>
            <a:endParaRPr lang="nn-NO" smtClean="0"/>
          </a:p>
          <a:p>
            <a:r>
              <a:rPr lang="nn-NO" smtClean="0"/>
              <a:t>SAML og WS-Federation er nok per i dag tryggare.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32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228944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Dersom du har</a:t>
            </a:r>
            <a:r>
              <a:rPr lang="nn-NO" baseline="0" smtClean="0"/>
              <a:t> anledning til å køyre</a:t>
            </a:r>
          </a:p>
          <a:p>
            <a:r>
              <a:rPr lang="nn-NO" baseline="0" smtClean="0"/>
              <a:t>databasen i skya</a:t>
            </a:r>
          </a:p>
          <a:p>
            <a:r>
              <a:rPr lang="nn-NO" baseline="0" smtClean="0"/>
              <a:t>OG</a:t>
            </a:r>
          </a:p>
          <a:p>
            <a:r>
              <a:rPr lang="nn-NO" baseline="0" smtClean="0"/>
              <a:t>synkronisere AD ut i skya</a:t>
            </a:r>
          </a:p>
          <a:p>
            <a:r>
              <a:rPr lang="nn-NO" baseline="0" smtClean="0"/>
              <a:t>så kan Azure AD vere den enklaste løysinga.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36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8969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Token-basert</a:t>
            </a:r>
            <a:r>
              <a:rPr lang="nn-NO" baseline="0" smtClean="0"/>
              <a:t> som alternativ til passorddatabasar.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6394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Kor mange har laga web-applikasjonar med registrering</a:t>
            </a:r>
            <a:r>
              <a:rPr lang="nn-NO" baseline="0" smtClean="0"/>
              <a:t> av brukarkontoar?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4857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Kva er det som er så galt med brukarkontoar?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3185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Alle desse web-applikasjonane med brukarkontoar gjer at vi ikkje når</a:t>
            </a:r>
            <a:r>
              <a:rPr lang="en-US" baseline="0" smtClean="0"/>
              <a:t> drømmen om single sign-on.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Kor mange har applikasjonar på jobben som krev separat pålogging?</a:t>
            </a:r>
          </a:p>
          <a:p>
            <a:pPr lvl="1"/>
            <a:r>
              <a:rPr lang="en-US" smtClean="0"/>
              <a:t>Timelistesystem?</a:t>
            </a:r>
          </a:p>
          <a:p>
            <a:pPr lvl="1"/>
            <a:r>
              <a:rPr lang="en-US" smtClean="0"/>
              <a:t>Byggesystem?</a:t>
            </a:r>
          </a:p>
          <a:p>
            <a:pPr lvl="1"/>
            <a:endParaRPr lang="en-US" smtClean="0"/>
          </a:p>
          <a:p>
            <a:r>
              <a:rPr lang="en-US" smtClean="0"/>
              <a:t>Burde det ikkje vere nok at du er logga inn i Windows?</a:t>
            </a:r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2848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Om du likevel må ha ein brukardatabase.</a:t>
            </a:r>
          </a:p>
          <a:p>
            <a:r>
              <a:rPr lang="nn-NO" smtClean="0"/>
              <a:t>Hashing</a:t>
            </a:r>
            <a:r>
              <a:rPr lang="nn-NO" baseline="0" smtClean="0"/>
              <a:t> skal med vilje ta litt tid.</a:t>
            </a:r>
            <a:endParaRPr lang="nn-NO" smtClean="0"/>
          </a:p>
          <a:p>
            <a:r>
              <a:rPr lang="nn-NO" smtClean="0"/>
              <a:t>Doble talet på iterasjonar annakvart år.</a:t>
            </a:r>
          </a:p>
          <a:p>
            <a:r>
              <a:rPr lang="nn-NO" smtClean="0"/>
              <a:t>ASP.NET 4 i VS 2012 brukar PBKDF2 med 1000 iterasjonar. Mykje betre enn ASP.NET 4 i 2010, med SHA1.</a:t>
            </a:r>
          </a:p>
          <a:p>
            <a:r>
              <a:rPr lang="nn-NO" smtClean="0"/>
              <a:t>Passord hasha med SHA1 kan knekkast på billige grafikkort i løpet av få minutt.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4572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Eit</a:t>
            </a:r>
            <a:r>
              <a:rPr lang="nn-NO" baseline="0" smtClean="0"/>
              <a:t> token er eit datasett med brukaropplysningar som er kryptografisk signert.</a:t>
            </a:r>
          </a:p>
          <a:p>
            <a:r>
              <a:rPr lang="nn-NO" baseline="0" smtClean="0"/>
              <a:t>Både brukar og applikasjon stolar på autentiseringsserver, men ikkje nødvendigvis på kvarandre.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023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5460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711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8895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611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93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1"/>
          <a:stretch/>
        </p:blipFill>
        <p:spPr>
          <a:xfrm>
            <a:off x="0" y="301625"/>
            <a:ext cx="9144000" cy="4640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99"/>
          <a:stretch/>
        </p:blipFill>
        <p:spPr>
          <a:xfrm>
            <a:off x="0" y="296183"/>
            <a:ext cx="9144000" cy="4645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1"/>
          <a:stretch/>
        </p:blipFill>
        <p:spPr>
          <a:xfrm>
            <a:off x="0" y="301625"/>
            <a:ext cx="9144000" cy="4640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99"/>
          <a:stretch/>
        </p:blipFill>
        <p:spPr>
          <a:xfrm>
            <a:off x="0" y="296183"/>
            <a:ext cx="9144000" cy="4645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1"/>
          <a:stretch/>
        </p:blipFill>
        <p:spPr>
          <a:xfrm>
            <a:off x="0" y="301625"/>
            <a:ext cx="9144000" cy="464026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99"/>
          <a:stretch/>
        </p:blipFill>
        <p:spPr>
          <a:xfrm>
            <a:off x="0" y="296183"/>
            <a:ext cx="9144000" cy="46457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 bwMode="gray">
          <a:xfrm>
            <a:off x="0" y="0"/>
            <a:ext cx="9144000" cy="69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2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032782" y="4305554"/>
            <a:ext cx="3869918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032800" y="3463200"/>
            <a:ext cx="3870000" cy="6048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20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032800" y="3974400"/>
            <a:ext cx="3870000" cy="352404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 marL="179388" indent="-179388">
              <a:buFontTx/>
              <a:buNone/>
              <a:defRPr lang="en-US" sz="2000" b="0"/>
            </a:lvl1pPr>
          </a:lstStyle>
          <a:p>
            <a:pPr marL="0" lvl="0" indent="0">
              <a:lnSpc>
                <a:spcPts val="2000"/>
              </a:lnSpc>
            </a:pPr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3" y="178536"/>
            <a:ext cx="1425600" cy="4018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4" y="4801025"/>
            <a:ext cx="1656000" cy="1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4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9699" y="1385776"/>
            <a:ext cx="7161725" cy="334012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53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99808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 bwMode="gray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 bwMode="gray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99808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gray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"/>
            <a:ext cx="9144000" cy="4998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white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99808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white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0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8478158" y="47620"/>
            <a:ext cx="659495" cy="1868266"/>
            <a:chOff x="0" y="47620"/>
            <a:chExt cx="659495" cy="1868266"/>
          </a:xfrm>
        </p:grpSpPr>
        <p:pic>
          <p:nvPicPr>
            <p:cNvPr id="15" name="Afbeelding 31" descr="dot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0" y="47620"/>
              <a:ext cx="659495" cy="1847850"/>
            </a:xfrm>
            <a:prstGeom prst="rect">
              <a:avLst/>
            </a:prstGeom>
          </p:spPr>
        </p:pic>
        <p:sp>
          <p:nvSpPr>
            <p:cNvPr id="18" name="Rechthoek 22"/>
            <p:cNvSpPr/>
            <p:nvPr userDrawn="1"/>
          </p:nvSpPr>
          <p:spPr bwMode="white">
            <a:xfrm>
              <a:off x="242849" y="1656894"/>
              <a:ext cx="250637" cy="258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prstClr val="white"/>
                </a:solidFill>
              </a:endParaRPr>
            </a:p>
          </p:txBody>
        </p:sp>
      </p:grpSp>
      <p:pic>
        <p:nvPicPr>
          <p:cNvPr id="8" name="Tijdelijke aanduiding voor inhoud 9" descr="boog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2772001" cy="5143501"/>
          </a:xfrm>
          <a:prstGeom prst="rect">
            <a:avLst/>
          </a:prstGeom>
        </p:spPr>
      </p:pic>
      <p:pic>
        <p:nvPicPr>
          <p:cNvPr id="9" name="Afbeelding 8" descr="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866" y="4619327"/>
            <a:ext cx="1226897" cy="345811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755804" y="461502"/>
            <a:ext cx="5845271" cy="42575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2755804" y="759600"/>
            <a:ext cx="5845271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2755804" y="1385777"/>
            <a:ext cx="5845271" cy="312907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sz="half" idx="16"/>
          </p:nvPr>
        </p:nvSpPr>
        <p:spPr bwMode="white">
          <a:xfrm>
            <a:off x="150008" y="874713"/>
            <a:ext cx="2272818" cy="3394075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FontTx/>
              <a:buNone/>
              <a:defRPr lang="en-US" sz="2400" i="1" smtClean="0">
                <a:solidFill>
                  <a:schemeClr val="bg1"/>
                </a:solidFill>
              </a:defRPr>
            </a:lvl1pPr>
            <a:lvl2pPr marL="180975" indent="0">
              <a:buFontTx/>
              <a:buNone/>
              <a:defRPr lang="en-US" sz="2400" i="1" smtClean="0"/>
            </a:lvl2pPr>
            <a:lvl3pPr marL="355600" indent="0">
              <a:buFontTx/>
              <a:buNone/>
              <a:defRPr lang="en-US" sz="2400" i="1" smtClean="0"/>
            </a:lvl3pPr>
            <a:lvl4pPr marL="538163" indent="0">
              <a:buFontTx/>
              <a:buNone/>
              <a:defRPr lang="en-US" sz="2400" i="1" smtClean="0"/>
            </a:lvl4pPr>
            <a:lvl5pPr marL="719138" indent="0">
              <a:buFontTx/>
              <a:buNone/>
              <a:defRPr lang="en-US" sz="2400" i="1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57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ee Seri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ree Serif" pitchFamily="2" charset="0"/>
              </a:defRPr>
            </a:lvl1pPr>
            <a:lvl2pPr>
              <a:defRPr>
                <a:latin typeface="Bree Serif" pitchFamily="2" charset="0"/>
              </a:defRPr>
            </a:lvl2pPr>
            <a:lvl3pPr>
              <a:defRPr>
                <a:latin typeface="Bree Serif" pitchFamily="2" charset="0"/>
              </a:defRPr>
            </a:lvl3pPr>
            <a:lvl4pPr>
              <a:defRPr>
                <a:latin typeface="Bree Serif" pitchFamily="2" charset="0"/>
              </a:defRPr>
            </a:lvl4pPr>
            <a:lvl5pPr>
              <a:defRPr>
                <a:latin typeface="Bree Serif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67666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29699" y="1385776"/>
            <a:ext cx="3805200" cy="3229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437980" y="1385775"/>
            <a:ext cx="3806020" cy="3229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1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02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64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39749" y="400050"/>
            <a:ext cx="8050214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nl-NL" dirty="0" smtClean="0"/>
              <a:t>Picture</a:t>
            </a:r>
            <a:endParaRPr lang="nl-N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19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39750" y="1367212"/>
            <a:ext cx="7016400" cy="303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7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618038" y="1367212"/>
            <a:ext cx="3968970" cy="303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29699" y="1385776"/>
            <a:ext cx="3805200" cy="3229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6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539750" y="1367213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4"/>
          </p:nvPr>
        </p:nvSpPr>
        <p:spPr>
          <a:xfrm>
            <a:off x="539751" y="2937809"/>
            <a:ext cx="2275200" cy="14642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2907137" y="1367213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6"/>
          </p:nvPr>
        </p:nvSpPr>
        <p:spPr>
          <a:xfrm>
            <a:off x="2907527" y="2935532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4" name="Tijdelijke aanduiding voor afbeelding 2"/>
          <p:cNvSpPr>
            <a:spLocks noGrp="1" noChangeAspect="1"/>
          </p:cNvSpPr>
          <p:nvPr>
            <p:ph type="pic" idx="17"/>
          </p:nvPr>
        </p:nvSpPr>
        <p:spPr>
          <a:xfrm>
            <a:off x="5280950" y="2935532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5" name="Tijdelijke aanduiding voor afbeelding 2"/>
          <p:cNvSpPr>
            <a:spLocks noGrp="1" noChangeAspect="1"/>
          </p:cNvSpPr>
          <p:nvPr>
            <p:ph type="pic" idx="18"/>
          </p:nvPr>
        </p:nvSpPr>
        <p:spPr>
          <a:xfrm>
            <a:off x="5280950" y="1367213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128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3816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38162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5"/>
          </p:nvPr>
        </p:nvSpPr>
        <p:spPr>
          <a:xfrm>
            <a:off x="257710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Tijdelijke aanduiding voor afbeelding 2"/>
          <p:cNvSpPr>
            <a:spLocks noGrp="1"/>
          </p:cNvSpPr>
          <p:nvPr>
            <p:ph type="pic" idx="16"/>
          </p:nvPr>
        </p:nvSpPr>
        <p:spPr>
          <a:xfrm>
            <a:off x="2577102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7"/>
          </p:nvPr>
        </p:nvSpPr>
        <p:spPr>
          <a:xfrm>
            <a:off x="461604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idx="18"/>
          </p:nvPr>
        </p:nvSpPr>
        <p:spPr>
          <a:xfrm>
            <a:off x="4616042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6" name="Tijdelijke aanduiding voor afbeelding 2"/>
          <p:cNvSpPr>
            <a:spLocks noGrp="1"/>
          </p:cNvSpPr>
          <p:nvPr>
            <p:ph type="pic" idx="19"/>
          </p:nvPr>
        </p:nvSpPr>
        <p:spPr>
          <a:xfrm>
            <a:off x="665498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20"/>
          </p:nvPr>
        </p:nvSpPr>
        <p:spPr>
          <a:xfrm>
            <a:off x="6654981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810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8830" y="1203513"/>
            <a:ext cx="4761968" cy="3679860"/>
          </a:xfrm>
          <a:prstGeom prst="rect">
            <a:avLst/>
          </a:prstGeom>
        </p:spPr>
      </p:pic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45270" y="1716048"/>
            <a:ext cx="3610472" cy="272232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27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26" descr="dot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9604"/>
            <a:ext cx="3217086" cy="507682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6784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463922" y="301625"/>
            <a:ext cx="3933265" cy="659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229531" y="0"/>
            <a:ext cx="2661584" cy="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2064543" y="964406"/>
            <a:ext cx="79295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Afbeelding 8" descr="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866" y="4619327"/>
            <a:ext cx="1226897" cy="345811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65418" y="2816136"/>
            <a:ext cx="4107600" cy="2066400"/>
          </a:xfrm>
          <a:solidFill>
            <a:schemeClr val="bg1"/>
          </a:solidFill>
        </p:spPr>
        <p:txBody>
          <a:bodyPr vert="horz" wrap="none" lIns="72000" tIns="108000" rIns="91440" bIns="108000" rtlCol="0">
            <a:noAutofit/>
          </a:bodyPr>
          <a:lstStyle>
            <a:lvl1pPr marL="171450" indent="-171450">
              <a:buFontTx/>
              <a:buNone/>
              <a:defRPr lang="en-US" sz="1200" b="0" smtClean="0"/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34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ee Seri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71"/>
            <a:ext cx="8229600" cy="2742952"/>
          </a:xfrm>
        </p:spPr>
        <p:txBody>
          <a:bodyPr/>
          <a:lstStyle>
            <a:lvl1pPr marL="0" indent="0" algn="ctr">
              <a:buNone/>
              <a:defRPr>
                <a:latin typeface="Bree Serif" pitchFamily="2" charset="0"/>
              </a:defRPr>
            </a:lvl1pPr>
            <a:lvl2pPr>
              <a:defRPr>
                <a:latin typeface="Bree Serif" pitchFamily="2" charset="0"/>
              </a:defRPr>
            </a:lvl2pPr>
            <a:lvl3pPr>
              <a:defRPr>
                <a:latin typeface="Bree Serif" pitchFamily="2" charset="0"/>
              </a:defRPr>
            </a:lvl3pPr>
            <a:lvl4pPr>
              <a:defRPr>
                <a:latin typeface="Bree Serif" pitchFamily="2" charset="0"/>
              </a:defRPr>
            </a:lvl4pPr>
            <a:lvl5pPr>
              <a:defRPr>
                <a:latin typeface="Bree Serif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24.10.2014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2940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5096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2145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4023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606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78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1186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29939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microsoft.com/office/2007/relationships/hdphoto" Target="NUL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4E79-CAF0-483C-BDB1-DDC0CEF2C374}" type="datetimeFigureOut">
              <a:rPr lang="nn-NO" smtClean="0"/>
              <a:t>23.10.2014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6492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DCEFBE"/>
          </a:solidFill>
          <a:latin typeface="Bree Serif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dot.png"/>
          <p:cNvPicPr>
            <a:picLocks noChangeAspect="1"/>
          </p:cNvPicPr>
          <p:nvPr userDrawn="1"/>
        </p:nvPicPr>
        <p:blipFill>
          <a:blip r:embed="rId19" cstate="screen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47620"/>
            <a:ext cx="659495" cy="1847850"/>
          </a:xfrm>
          <a:prstGeom prst="rect">
            <a:avLst/>
          </a:prstGeom>
        </p:spPr>
      </p:pic>
      <p:sp>
        <p:nvSpPr>
          <p:cNvPr id="23" name="Rechthoek 22"/>
          <p:cNvSpPr/>
          <p:nvPr userDrawn="1"/>
        </p:nvSpPr>
        <p:spPr bwMode="white">
          <a:xfrm>
            <a:off x="242849" y="1656894"/>
            <a:ext cx="250637" cy="25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29699" y="1385777"/>
            <a:ext cx="7160400" cy="3340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63" y="4619130"/>
            <a:ext cx="1227600" cy="3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4013" indent="-173038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80975" algn="l" defTabSz="914400" rtl="0" eaLnBrk="1" latinLnBrk="0" hangingPunct="1">
        <a:spcBef>
          <a:spcPts val="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74625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63" y="3637431"/>
            <a:ext cx="3870000" cy="759182"/>
          </a:xfrm>
        </p:spPr>
        <p:txBody>
          <a:bodyPr/>
          <a:lstStyle/>
          <a:p>
            <a:r>
              <a:rPr lang="nn-NO" sz="3200" noProof="1" smtClean="0"/>
              <a:t>La andre ta risikoen</a:t>
            </a:r>
            <a:br>
              <a:rPr lang="nn-NO" sz="3200" noProof="1" smtClean="0"/>
            </a:br>
            <a:r>
              <a:rPr lang="nn-NO" noProof="1" smtClean="0"/>
              <a:t>med å handtere passord</a:t>
            </a:r>
            <a:endParaRPr lang="nn-NO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363" y="4303013"/>
            <a:ext cx="3870000" cy="400110"/>
          </a:xfrm>
        </p:spPr>
        <p:txBody>
          <a:bodyPr/>
          <a:lstStyle/>
          <a:p>
            <a:r>
              <a:rPr lang="nn-NO" noProof="1" smtClean="0"/>
              <a:t>Tor Hovland</a:t>
            </a:r>
            <a:endParaRPr lang="nn-NO" noProof="1"/>
          </a:p>
        </p:txBody>
      </p:sp>
    </p:spTree>
    <p:extLst>
      <p:ext uri="{BB962C8B-B14F-4D97-AF65-F5344CB8AC3E}">
        <p14:creationId xmlns:p14="http://schemas.microsoft.com/office/powerpoint/2010/main" val="354378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Sikker passorddatabase</a:t>
            </a:r>
            <a:endParaRPr lang="nn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7614"/>
            <a:ext cx="8229600" cy="3240360"/>
          </a:xfrm>
        </p:spPr>
        <p:txBody>
          <a:bodyPr>
            <a:normAutofit lnSpcReduction="10000"/>
          </a:bodyPr>
          <a:lstStyle/>
          <a:p>
            <a:r>
              <a:rPr lang="nn-NO" smtClean="0"/>
              <a:t>SHA</a:t>
            </a:r>
          </a:p>
          <a:p>
            <a:endParaRPr lang="nn-NO" smtClean="0"/>
          </a:p>
          <a:p>
            <a:r>
              <a:rPr lang="nn-NO" smtClean="0"/>
              <a:t>PBKDF2</a:t>
            </a:r>
          </a:p>
          <a:p>
            <a:r>
              <a:rPr lang="nn-NO" smtClean="0"/>
              <a:t>128.000 iterasjonar</a:t>
            </a:r>
          </a:p>
          <a:p>
            <a:endParaRPr lang="nn-NO" sz="2800" smtClean="0"/>
          </a:p>
          <a:p>
            <a:r>
              <a:rPr lang="nn-NO" sz="2800" smtClean="0"/>
              <a:t>ASP.NET i Visual Studio 2012 </a:t>
            </a:r>
          </a:p>
          <a:p>
            <a:endParaRPr lang="nn-NO"/>
          </a:p>
          <a:p>
            <a:endParaRPr lang="nn-NO"/>
          </a:p>
        </p:txBody>
      </p:sp>
      <p:cxnSp>
        <p:nvCxnSpPr>
          <p:cNvPr id="7" name="Straight Connector 6"/>
          <p:cNvCxnSpPr/>
          <p:nvPr/>
        </p:nvCxnSpPr>
        <p:spPr>
          <a:xfrm>
            <a:off x="3995936" y="1419622"/>
            <a:ext cx="1080120" cy="360040"/>
          </a:xfrm>
          <a:prstGeom prst="line">
            <a:avLst/>
          </a:prstGeom>
          <a:ln w="2540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95936" y="1425848"/>
            <a:ext cx="1080120" cy="360040"/>
          </a:xfrm>
          <a:prstGeom prst="line">
            <a:avLst/>
          </a:prstGeom>
          <a:ln w="2540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3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Om ikkje passord, kva då?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738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6" name="Oval 5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Token based authentication</a:t>
            </a:r>
            <a:endParaRPr lang="nn-NO"/>
          </a:p>
        </p:txBody>
      </p:sp>
      <p:pic>
        <p:nvPicPr>
          <p:cNvPr id="1026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16843" y="143930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Authentication server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5625" y="434921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Application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785002">
            <a:off x="1512958" y="211502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9785002">
            <a:off x="2211729" y="26274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412000" y="3935891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12000" y="452361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667" y="3477330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Application request with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5010" y="4143345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Application response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Windows-autentisering</a:t>
            </a:r>
            <a:endParaRPr lang="nn-NO"/>
          </a:p>
        </p:txBody>
      </p:sp>
      <p:sp>
        <p:nvSpPr>
          <p:cNvPr id="5" name="Oval 4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6" name="Oval 5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7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17775" y="1287932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r>
              <a:rPr lang="nn-NO" smtClean="0">
                <a:solidFill>
                  <a:srgbClr val="EFFFCD"/>
                </a:solidFill>
              </a:rPr>
              <a:t>Domain Controller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2187" y="433894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Computer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785002">
            <a:off x="1510554" y="211502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ticket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785002">
            <a:off x="2209324" y="26274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Ticket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12000" y="3935891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12000" y="452361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28150" y="347733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Access request with ticket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3109" y="4143345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Authentication message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952" y="2016090"/>
            <a:ext cx="1077000" cy="911036"/>
          </a:xfrm>
          <a:prstGeom prst="rect">
            <a:avLst/>
          </a:prstGeom>
        </p:spPr>
      </p:pic>
      <p:pic>
        <p:nvPicPr>
          <p:cNvPr id="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3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Windows-autentisering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Grei måte å unngå ny passorddatabase.</a:t>
            </a:r>
          </a:p>
          <a:p>
            <a:r>
              <a:rPr lang="en-US" smtClean="0"/>
              <a:t>Oppnår single sign-on.</a:t>
            </a:r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62574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Demo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7948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Windows-autentisering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Fungerer </a:t>
            </a:r>
            <a:r>
              <a:rPr lang="en-US"/>
              <a:t>berre på lokalnettet.</a:t>
            </a:r>
          </a:p>
          <a:p>
            <a:r>
              <a:rPr lang="en-US" smtClean="0"/>
              <a:t>Ikkje </a:t>
            </a:r>
            <a:r>
              <a:rPr lang="en-US"/>
              <a:t>direkte </a:t>
            </a:r>
            <a:r>
              <a:rPr lang="en-US"/>
              <a:t>over </a:t>
            </a:r>
            <a:r>
              <a:rPr lang="en-US" smtClean="0"/>
              <a:t>internett (utan VPN).</a:t>
            </a:r>
            <a:endParaRPr lang="nn-NO"/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4183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Claims based authentication</a:t>
            </a:r>
            <a:endParaRPr lang="nn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76" y="1635646"/>
            <a:ext cx="2511649" cy="238606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59932" y="2730256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8" name="Rounded Rectangle 7"/>
          <p:cNvSpPr/>
          <p:nvPr/>
        </p:nvSpPr>
        <p:spPr>
          <a:xfrm>
            <a:off x="3959932" y="2449469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Rounded Rectangle 8"/>
          <p:cNvSpPr/>
          <p:nvPr/>
        </p:nvSpPr>
        <p:spPr>
          <a:xfrm>
            <a:off x="3959932" y="3011043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0" name="Rounded Rectangle 9"/>
          <p:cNvSpPr/>
          <p:nvPr/>
        </p:nvSpPr>
        <p:spPr>
          <a:xfrm>
            <a:off x="3959932" y="3291830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66548" y="2979851"/>
            <a:ext cx="1512168" cy="129526"/>
          </a:xfrm>
          <a:prstGeom prst="line">
            <a:avLst/>
          </a:prstGeom>
          <a:ln w="31750">
            <a:solidFill>
              <a:srgbClr val="DCE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8256" y="2753511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</a:p>
          <a:p>
            <a:r>
              <a:rPr lang="nn-NO" smtClean="0">
                <a:solidFill>
                  <a:srgbClr val="EFFFCD"/>
                </a:solidFill>
              </a:rPr>
              <a:t>(eller SAML attributes)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71800" y="1977795"/>
            <a:ext cx="1512168" cy="238603"/>
          </a:xfrm>
          <a:prstGeom prst="line">
            <a:avLst/>
          </a:prstGeom>
          <a:ln w="31750">
            <a:solidFill>
              <a:srgbClr val="DCE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58757" y="17449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Token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1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Claims based authentication</a:t>
            </a:r>
            <a:endParaRPr lang="nn-N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35646"/>
            <a:ext cx="8229600" cy="328152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475657" y="1346371"/>
            <a:ext cx="432047" cy="577307"/>
          </a:xfrm>
          <a:prstGeom prst="line">
            <a:avLst/>
          </a:prstGeom>
          <a:ln w="3175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073275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032032" y="1379660"/>
            <a:ext cx="146289" cy="1120082"/>
          </a:xfrm>
          <a:prstGeom prst="line">
            <a:avLst/>
          </a:prstGeom>
          <a:ln w="3175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9792" y="1062113"/>
            <a:ext cx="9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344442" y="1379660"/>
            <a:ext cx="435470" cy="1120082"/>
          </a:xfrm>
          <a:prstGeom prst="line">
            <a:avLst/>
          </a:prstGeom>
          <a:ln w="3175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4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SAML</a:t>
            </a:r>
            <a:endParaRPr lang="nn-NO"/>
          </a:p>
        </p:txBody>
      </p:sp>
      <p:sp>
        <p:nvSpPr>
          <p:cNvPr id="6" name="Oval 5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8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16843" y="143930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Identity Provider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0747" y="435176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Service Provider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785002">
            <a:off x="965534" y="211502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security context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785002">
            <a:off x="1697968" y="262748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SAML  assertion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60747" y="393990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60747" y="4527623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0311" y="3477330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Application request with SAML assertion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5010" y="4143345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Application response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150"/>
            <a:ext cx="9144000" cy="3080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solutions</a:t>
            </a:r>
            <a:endParaRPr lang="en-US" b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163" y="4619130"/>
            <a:ext cx="1227600" cy="346008"/>
          </a:xfrm>
          <a:prstGeom prst="rect">
            <a:avLst/>
          </a:prstGeom>
        </p:spPr>
      </p:pic>
      <p:sp>
        <p:nvSpPr>
          <p:cNvPr id="17" name="Ovaal 26"/>
          <p:cNvSpPr/>
          <p:nvPr/>
        </p:nvSpPr>
        <p:spPr>
          <a:xfrm>
            <a:off x="5825067" y="978708"/>
            <a:ext cx="1226842" cy="1226842"/>
          </a:xfrm>
          <a:prstGeom prst="ellipse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1"/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 smtClean="0"/>
              <a:t>Civil</a:t>
            </a:r>
            <a:endParaRPr lang="en-US" sz="1600" b="1" dirty="0"/>
          </a:p>
          <a:p>
            <a:pPr algn="ctr">
              <a:lnSpc>
                <a:spcPct val="90000"/>
              </a:lnSpc>
            </a:pPr>
            <a:r>
              <a:rPr lang="en-US" sz="1600" b="1" dirty="0" smtClean="0"/>
              <a:t>Engineering</a:t>
            </a:r>
            <a:endParaRPr lang="en-US" sz="1600" b="1" dirty="0"/>
          </a:p>
        </p:txBody>
      </p:sp>
      <p:sp>
        <p:nvSpPr>
          <p:cNvPr id="18" name="Ovaal 26"/>
          <p:cNvSpPr/>
          <p:nvPr/>
        </p:nvSpPr>
        <p:spPr>
          <a:xfrm>
            <a:off x="239304" y="1631069"/>
            <a:ext cx="1285180" cy="1285180"/>
          </a:xfrm>
          <a:prstGeom prst="ellipse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1"/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 smtClean="0"/>
              <a:t>Smart</a:t>
            </a:r>
            <a:br>
              <a:rPr lang="en-US" sz="1600" b="1" dirty="0" smtClean="0"/>
            </a:br>
            <a:r>
              <a:rPr lang="en-US" sz="1600" b="1" dirty="0" smtClean="0"/>
              <a:t>Generation</a:t>
            </a:r>
            <a:endParaRPr lang="nl-NL" sz="1600" b="1" dirty="0"/>
          </a:p>
        </p:txBody>
      </p:sp>
      <p:sp>
        <p:nvSpPr>
          <p:cNvPr id="21" name="Ovaal 26"/>
          <p:cNvSpPr/>
          <p:nvPr/>
        </p:nvSpPr>
        <p:spPr>
          <a:xfrm>
            <a:off x="2806452" y="2887374"/>
            <a:ext cx="1257547" cy="1257547"/>
          </a:xfrm>
          <a:prstGeom prst="ellipse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1"/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 smtClean="0"/>
              <a:t>Smart</a:t>
            </a:r>
          </a:p>
          <a:p>
            <a:pPr algn="ctr">
              <a:lnSpc>
                <a:spcPct val="90000"/>
              </a:lnSpc>
            </a:pPr>
            <a:r>
              <a:rPr lang="en-US" sz="1600" b="1" dirty="0" smtClean="0"/>
              <a:t>Grid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1133415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43808" y="4011910"/>
            <a:ext cx="3312367" cy="432048"/>
          </a:xfrm>
          <a:prstGeom prst="roundRect">
            <a:avLst/>
          </a:prstGeom>
          <a:noFill/>
          <a:ln>
            <a:solidFill>
              <a:srgbClr val="991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n-NO" smtClean="0"/>
              <a:t>SAML</a:t>
            </a:r>
            <a:endParaRPr lang="nn-NO"/>
          </a:p>
        </p:txBody>
      </p:sp>
      <p:sp>
        <p:nvSpPr>
          <p:cNvPr id="6" name="TextBox 5"/>
          <p:cNvSpPr txBox="1"/>
          <p:nvPr/>
        </p:nvSpPr>
        <p:spPr>
          <a:xfrm>
            <a:off x="2915817" y="205979"/>
            <a:ext cx="62281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800">
                <a:solidFill>
                  <a:srgbClr val="EFFFCD"/>
                </a:solidFill>
              </a:rPr>
              <a:t>&lt;samlp:Response ID="_036e675a-e9ea-4294-ba20-199b1c7c11d4" Version="2.0" IssueInstant="2013-05-28T00:18:47.025Z"&gt;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&lt;saml:Issuer &gt;</a:t>
            </a:r>
            <a:r>
              <a:rPr lang="nn-NO" sz="800" u="sng">
                <a:solidFill>
                  <a:srgbClr val="EFFFCD"/>
                </a:solidFill>
              </a:rPr>
              <a:t>https://dev.scorpionsoft.com/AuthAnvil/SSO/Trust/site1</a:t>
            </a:r>
            <a:r>
              <a:rPr lang="nn-NO" sz="800">
                <a:solidFill>
                  <a:srgbClr val="EFFFCD"/>
                </a:solidFill>
              </a:rPr>
              <a:t>&lt;/saml:Issuer&gt;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&lt;Signature&gt;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&lt;!-- snip --&gt;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&lt;/Signature&gt;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&lt;samlp:Status&gt;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&lt;samlp:StatusCode Value="urn:oasis:names:tc:SAML:2.0:status:Success" /&gt;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&lt;/samlp:Status&gt;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&lt;saml:Assertion Version="2.0" ID="_e91ef7a4-98eb-46d7-9542-c9a32fa2c9a4" IssueInstant="2013-05-28T00:18:47.025Z"&gt;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&lt;saml:Issuer&gt;</a:t>
            </a:r>
            <a:r>
              <a:rPr lang="nn-NO" sz="800" u="sng">
                <a:solidFill>
                  <a:srgbClr val="EFFFCD"/>
                </a:solidFill>
              </a:rPr>
              <a:t>https://dev.scorpionsoft.com/AuthAnvil/SSO/Trust/site1</a:t>
            </a:r>
            <a:r>
              <a:rPr lang="nn-NO" sz="800">
                <a:solidFill>
                  <a:srgbClr val="EFFFCD"/>
                </a:solidFill>
              </a:rPr>
              <a:t>&lt;/saml:Issuer&gt;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&lt;Signature&gt;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&lt;!-- snip --&gt;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&lt;/Signature&gt;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&lt;saml:Subject&gt;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&lt;saml:NameID&gt;steves@identityintervention.com&lt;/saml:NameID&gt;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&lt;saml:SubjectConfirmation Method="urn:oasis:names:tc:SAML:2.0:cm:bearer"&gt;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&lt;saml:SubjectConfirmationData NotOnOrAfter="2013-05-28T08:18:47.025Z" Recipient="https://login.salesforce.com" /&gt;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&lt;/saml:SubjectConfirmation&gt;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&lt;/saml:Subject&gt;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&lt;saml:Conditions NotBefore="2013-05-27T16:18:47.025Z" NotOnOrAfter="2013-05-28T08:18:47.025Z"&gt;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&lt;saml:AudienceRestriction&gt;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&lt;saml:Audience&gt;</a:t>
            </a:r>
            <a:r>
              <a:rPr lang="nn-NO" sz="800" u="sng">
                <a:solidFill>
                  <a:srgbClr val="EFFFCD"/>
                </a:solidFill>
              </a:rPr>
              <a:t>https://login.salesforce.com</a:t>
            </a:r>
            <a:r>
              <a:rPr lang="nn-NO" sz="800">
                <a:solidFill>
                  <a:srgbClr val="EFFFCD"/>
                </a:solidFill>
              </a:rPr>
              <a:t>&lt;/saml:Audience&gt;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&lt;saml:Audience&gt;</a:t>
            </a:r>
            <a:r>
              <a:rPr lang="nn-NO" sz="800" u="sng">
                <a:solidFill>
                  <a:srgbClr val="EFFFCD"/>
                </a:solidFill>
              </a:rPr>
              <a:t>https://saml.salesforce.com</a:t>
            </a:r>
            <a:r>
              <a:rPr lang="nn-NO" sz="800">
                <a:solidFill>
                  <a:srgbClr val="EFFFCD"/>
                </a:solidFill>
              </a:rPr>
              <a:t>&lt;/saml:Audience&gt;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&lt;/saml:AudienceRestriction&gt;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&lt;/saml:Conditions&gt;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&lt;saml:AuthnStatement AuthnInstant="2013-05-28T00:18:47.025Z"&gt;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&lt;saml:AuthnContext&gt;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&lt;saml:AuthnContextClassRef&gt;urn:oasis:names:tc:SAML:2.0:ac:classes:Password&lt;/saml:AuthnContextClassRef&gt;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&lt;/saml:AuthnContext&gt;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&lt;/saml:AuthnStatement&gt;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&lt;saml:AttributeStatement&gt;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&lt;saml:Attribute Name="DisplayName"&gt;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&lt;saml:AttributeValue&gt;Steve Syfuhs&lt;/saml:AttributeValue&gt;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&lt;/saml:Attribute&gt;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&lt;/saml:AttributeStatement&gt;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&lt;/saml:Assertion&gt;</a:t>
            </a:r>
            <a:r>
              <a:rPr lang="nn-NO" sz="800">
                <a:solidFill>
                  <a:srgbClr val="EFFFCD"/>
                </a:solidFill>
              </a:rPr>
              <a:t/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&lt;/samlp:Response&gt;</a:t>
            </a:r>
            <a:endParaRPr lang="nn-NO" sz="600">
              <a:solidFill>
                <a:srgbClr val="EFFF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407462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6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WS-Federation</a:t>
            </a:r>
            <a:endParaRPr lang="nn-NO"/>
          </a:p>
        </p:txBody>
      </p:sp>
      <p:sp>
        <p:nvSpPr>
          <p:cNvPr id="5" name="Oval 4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6" name="Oval 5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7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16843" y="143930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Security Token Service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4216" y="435176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Relying Party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785002">
            <a:off x="965534" y="211502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security context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785002">
            <a:off x="2211730" y="26274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60747" y="393990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60747" y="4527623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667" y="3477330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Application request with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5010" y="4143345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Application response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3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501676"/>
          </a:xfrm>
        </p:spPr>
        <p:txBody>
          <a:bodyPr/>
          <a:lstStyle/>
          <a:p>
            <a:pPr algn="l"/>
            <a:r>
              <a:rPr lang="nn-NO" smtClean="0"/>
              <a:t>WS-</a:t>
            </a:r>
            <a:br>
              <a:rPr lang="nn-NO" smtClean="0"/>
            </a:br>
            <a:r>
              <a:rPr lang="nn-NO" sz="3600" smtClean="0"/>
              <a:t>Federation</a:t>
            </a:r>
            <a:endParaRPr lang="nn-NO" sz="3600"/>
          </a:p>
        </p:txBody>
      </p:sp>
      <p:sp>
        <p:nvSpPr>
          <p:cNvPr id="6" name="TextBox 5"/>
          <p:cNvSpPr txBox="1"/>
          <p:nvPr/>
        </p:nvSpPr>
        <p:spPr>
          <a:xfrm>
            <a:off x="2903737" y="51470"/>
            <a:ext cx="6228183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600">
                <a:solidFill>
                  <a:srgbClr val="EFFFCD"/>
                </a:solidFill>
              </a:rPr>
              <a:t>&lt;wst:RequestedSecurityToken xmlns:wst="http://schemas.xmlsoap.org/ws/2005/02/trust"&gt;</a:t>
            </a:r>
          </a:p>
          <a:p>
            <a:r>
              <a:rPr lang="nn-NO" sz="600">
                <a:solidFill>
                  <a:srgbClr val="EFFFCD"/>
                </a:solidFill>
              </a:rPr>
              <a:t>      &lt;saml:Assertion AssertionID="idjTptEEQd5CuKy-0M-MBCY9lDHVQ" IssueInstant="2014-05-09T06:44:07Z" Issuer="https://namnetiq.in/nidp/wsfed/" MajorVersion="1" MinorVersion="1" xmlns:saml="urn:oasis:names:tc:SAML:1.0:assertion"&gt;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&lt;saml:Conditions NotBefore="2014-05-09T06:29:07Z" NotOnOrAfter="2014-05-09T06:59:07Z"&gt;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&lt;saml:AudienceRestrictionCondition&gt;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&lt;saml:Audience&gt;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urn:federation:MicrosoftOnline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&lt;/saml:Audience&gt;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&lt;/saml:AudienceRestrictionCondition&gt;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&lt;/saml:Conditions&gt;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&lt;saml:AuthenticationStatement AuthenticationInstant="2014-05-09T06:44:07Z" AuthenticationMethod="name/password/uri"&gt;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&lt;saml:NameIdentifier Format="urn:oasis:names:tc:SAML:1.1:nameid-format:unspecified"&gt;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TLP1nEzIc0EEtEyz9ZxMyA==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&lt;/saml:NameIdentifier&gt;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urn:oasis:names:tc:SAML:1.0:cm:bearer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&lt;/saml:AuthenticationStatement&gt;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&lt;saml:AttributeStatement&gt;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&lt;saml:NameIdentifier Format="urn:oasis:names:tc:SAML:1.1:nameid-format:unspecified"&gt;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TLP1nEzIc0EEtEyz9ZxMyA==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&lt;/saml:NameIdentifier&gt;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urn:oasis:names:tc:SAML:1.0:cm:bearer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&lt;saml:Attribute AttributeName="UPN" AttributeNamespace="http://schemas.xmlsoap.org/claims"&gt;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XX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&lt;/saml:Attribute&gt;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&lt;saml:Attribute AttributeName="ImmutableID" AttributeNamespace="http://schemas.microsoft.com/LiveID/Federation/2008/05"&gt;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XX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&lt;/saml:Attribute&gt;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&lt;/saml:AttributeStatement&gt;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&lt;ds:Signature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&lt;ds:SignedInfo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&lt;CanonicalizationMethod Algorithm="http://www.w3.org/2001/10/xml-exc-c14n#" xmlns="http://www.w3.org/2000/09/xmldsig#"/&gt;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&lt;ds:SignatureMethod Algorithm="http://www.w3.org/2000/09/xmldsig#rsa-sha1"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&lt;ds:Reference URI="#idjTptEEQd5CuKy-0M-MBCY9lDHVQ"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&lt;ds:Transforms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  &lt;ds:Transform Algorithm="http://www.w3.org/2000/09/xmldsig#enveloped-signature"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  &lt;ds:Transform Algorithm="http://www.w3.org/2001/10/xml-exc-c14n#"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&lt;/ds:Transforms&gt;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&lt;ds:DigestMethod Algorithm="http://www.w3.org/2000/09/xmldsig#sha1"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&lt;DigestValue xmlns="http://www.w3.org/2000/09/xmldsig#"&gt;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vOVgMA5UmoGFqXL4ENvYPsH/aP0=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&lt;/DigestValue&gt;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&lt;/ds:Reference&gt;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&lt;/ds:SignedInfo&gt;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&lt;SignatureValue xmlns="http://www.w3.org/2000/09/xmldsig#"&gt;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</a:t>
            </a:r>
          </a:p>
          <a:p>
            <a:r>
              <a:rPr lang="nn-NO" sz="600">
                <a:solidFill>
                  <a:srgbClr val="EFFFCD"/>
                </a:solidFill>
              </a:rPr>
              <a:t>hwPIdSGG+M29sih+5MiWEf862d5K/zSST3XVn1kIwWN3HaLi/yAnGiOUf6nzNJxE99pudElUdy3R</a:t>
            </a:r>
          </a:p>
          <a:p>
            <a:r>
              <a:rPr lang="nn-NO" sz="600">
                <a:solidFill>
                  <a:srgbClr val="EFFFCD"/>
                </a:solidFill>
              </a:rPr>
              <a:t>Kc5z8iQAu3gekVG1Nk4n2mDKZVet1kKEcgHGsfdwGxCkz5bpsPsaMB+pJyvFqu/RlRXIqsZtVrxv</a:t>
            </a:r>
          </a:p>
          <a:p>
            <a:r>
              <a:rPr lang="nn-NO" sz="600">
                <a:solidFill>
                  <a:srgbClr val="EFFFCD"/>
                </a:solidFill>
              </a:rPr>
              <a:t>7PwOIwUPxJQesNhJrdoJNsKxr65ckj2EeL5scCrDh9mYvtMCh/Qa0C3ALXUm+hBfj21hqw1Qp58I</a:t>
            </a:r>
          </a:p>
          <a:p>
            <a:r>
              <a:rPr lang="nn-NO" sz="600">
                <a:solidFill>
                  <a:srgbClr val="EFFFCD"/>
                </a:solidFill>
              </a:rPr>
              <a:t>m68DFTwh35pDkm4AXVxSRCm/9FKuoPGSXeU+O016Gv/FISLiEma+48dN0awlJvxzPI/cUayyJU2N</a:t>
            </a:r>
          </a:p>
          <a:p>
            <a:r>
              <a:rPr lang="nn-NO" sz="600">
                <a:solidFill>
                  <a:srgbClr val="EFFFCD"/>
                </a:solidFill>
              </a:rPr>
              <a:t>3EZp7LpZLfErushLBQQ9YmDNmevpCQoN4cZtuA==</a:t>
            </a:r>
          </a:p>
          <a:p>
            <a:endParaRPr lang="nn-NO" sz="600">
              <a:solidFill>
                <a:srgbClr val="EFFFCD"/>
              </a:solidFill>
            </a:endParaRPr>
          </a:p>
          <a:p>
            <a:r>
              <a:rPr lang="nn-NO" sz="600">
                <a:solidFill>
                  <a:srgbClr val="EFFFCD"/>
                </a:solidFill>
              </a:rPr>
              <a:t>            &lt;/SignatureValue&gt;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&lt;ds:KeyInfo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&lt;ds:X509Data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&lt;ds:X509Certificate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</a:t>
            </a:r>
          </a:p>
          <a:p>
            <a:r>
              <a:rPr lang="nn-NO" sz="600">
                <a:solidFill>
                  <a:srgbClr val="EFFFCD"/>
                </a:solidFill>
              </a:rPr>
              <a:t>MIIFSTCCBDGgAwIBAgIGb+MI39nZMA0GCSqGSIb3DQEBCwUAMIHGMQswCQYDVQQGEwJVUzEQMA4G</a:t>
            </a:r>
          </a:p>
          <a:p>
            <a:r>
              <a:rPr lang="nn-NO" sz="600">
                <a:solidFill>
                  <a:srgbClr val="EFFFCD"/>
                </a:solidFill>
              </a:rPr>
              <a:t>A1UECBMHQXJpem9uYTETMBEGA1UEBxMKU2NvdHRzZGFsZTElMCMGA1UEChMcU3RhcmZpZWxkIFRl</a:t>
            </a:r>
          </a:p>
          <a:p>
            <a:r>
              <a:rPr lang="nn-NO" sz="600">
                <a:solidFill>
                  <a:srgbClr val="EFFFCD"/>
                </a:solidFill>
              </a:rPr>
              <a:t>Y2hub2xvZ2llcywgSW5jLjEzMDEGA1UECxMqaHR0cDovL2NlcnRzLnN0YXJmaWVsZHRlY2guY29t</a:t>
            </a:r>
          </a:p>
          <a:p>
            <a:r>
              <a:rPr lang="nn-NO" sz="600">
                <a:solidFill>
                  <a:srgbClr val="EFFFCD"/>
                </a:solidFill>
              </a:rPr>
              <a:t>L3JlcG9zaXRvcnkvMTQwMgYDVQQDEytTdGFyZmllbGQgU2VjdXJlIENlcnRpZmljYXRlIEF1dGhv</a:t>
            </a:r>
          </a:p>
          <a:p>
            <a:r>
              <a:rPr lang="nn-NO" sz="600">
                <a:solidFill>
                  <a:srgbClr val="EFFFCD"/>
                </a:solidFill>
              </a:rPr>
              <a:t>cml0eSAtIEcyMB4XDTE0MDUwNjA5MDYwNVoXDTE1MDIyNjEyMDQwNFowOTEhMB8GA1UECxMYRG9t</a:t>
            </a:r>
          </a:p>
          <a:p>
            <a:r>
              <a:rPr lang="nn-NO" sz="600">
                <a:solidFill>
                  <a:srgbClr val="EFFFCD"/>
                </a:solidFill>
              </a:rPr>
              <a:t>YWluIENvbnRyb2wgVmFsaWRhdGVkMRQwEgYDVQQDEwtuYW1uZXRpcS5pbjCCASIwDQYJKoZIhvcN</a:t>
            </a:r>
          </a:p>
          <a:p>
            <a:r>
              <a:rPr lang="nn-NO" sz="600">
                <a:solidFill>
                  <a:srgbClr val="EFFFCD"/>
                </a:solidFill>
              </a:rPr>
              <a:t>AQEBBQADggEPADCCAQoCggEBAMzjEinlOiwzMpKBQO+H2sb+HifrmVi7JDzhRfOKJakG+nXsgVx2</a:t>
            </a:r>
          </a:p>
          <a:p>
            <a:r>
              <a:rPr lang="nn-NO" sz="600">
                <a:solidFill>
                  <a:srgbClr val="EFFFCD"/>
                </a:solidFill>
              </a:rPr>
              <a:t>QRToN0UbvoeqlDtaTZSKrFb0mc/E3aEkgSU67DAzWvtm3nUSboJc4QVWQlJmXIP989K2H1DastwE</a:t>
            </a:r>
          </a:p>
          <a:p>
            <a:r>
              <a:rPr lang="nn-NO" sz="600">
                <a:solidFill>
                  <a:srgbClr val="EFFFCD"/>
                </a:solidFill>
              </a:rPr>
              <a:t>Srg6iw0MMUuz9ZadP3BQjV4VVB9qX81D32lD4Ti1gJYUDg5tpaUnftddiR+rZQROea3ABC0+oeZa</a:t>
            </a:r>
          </a:p>
          <a:p>
            <a:r>
              <a:rPr lang="nn-NO" sz="600">
                <a:solidFill>
                  <a:srgbClr val="EFFFCD"/>
                </a:solidFill>
              </a:rPr>
              <a:t>7w+jVFUOAP+uG2iJ4zksIO+F3wIXDNZMYQwFlTvnCTO6/4cRW1XoGxh0BbZGdYn0qHzAOu9okT2B</a:t>
            </a:r>
          </a:p>
          <a:p>
            <a:r>
              <a:rPr lang="nn-NO" sz="600">
                <a:solidFill>
                  <a:srgbClr val="EFFFCD"/>
                </a:solidFill>
              </a:rPr>
              <a:t>gnz+aTaMGSIPpPr+PXjB31XqeAhBRoXgrddWIt1DawyrJETPOrzfMhd1i+QSXHcCAwEAAaOCAccw</a:t>
            </a:r>
          </a:p>
          <a:p>
            <a:r>
              <a:rPr lang="nn-NO" sz="600">
                <a:solidFill>
                  <a:srgbClr val="EFFFCD"/>
                </a:solidFill>
              </a:rPr>
              <a:t>ggHDMAwGA1UdEwEB/wQCMAAwHQYDVR0lBBYwFAYIKwYBBQUHAwEGCCsGAQUFBwMCMA4GA1UdDwEB</a:t>
            </a:r>
          </a:p>
          <a:p>
            <a:r>
              <a:rPr lang="nn-NO" sz="600">
                <a:solidFill>
                  <a:srgbClr val="EFFFCD"/>
                </a:solidFill>
              </a:rPr>
              <a:t>/wQEAwIFoDA7BgNVHR8ENDAyMDCgLqAshipodHRwOi8vY3JsLnN0YXJmaWVsZHRlY2guY29tL3Nm</a:t>
            </a:r>
          </a:p>
          <a:p>
            <a:r>
              <a:rPr lang="nn-NO" sz="600">
                <a:solidFill>
                  <a:srgbClr val="EFFFCD"/>
                </a:solidFill>
              </a:rPr>
              <a:t>aWcyczEtOC5jcmwwWQYDVR0gBFIwUDBOBgtghkgBhv1uAQcXATA/MD0GCCsGAQUFBwIBFjFodHRw</a:t>
            </a:r>
          </a:p>
          <a:p>
            <a:r>
              <a:rPr lang="nn-NO" sz="600">
                <a:solidFill>
                  <a:srgbClr val="EFFFCD"/>
                </a:solidFill>
              </a:rPr>
              <a:t>Oi8vY2VydGlmaWNhdGVzLnN0YXJmaWVsZHRlY2guY29tL3JlcG9zaXRvcnkvMIGCBggrBgEFBQcB</a:t>
            </a:r>
          </a:p>
          <a:p>
            <a:r>
              <a:rPr lang="nn-NO" sz="600">
                <a:solidFill>
                  <a:srgbClr val="EFFFCD"/>
                </a:solidFill>
              </a:rPr>
              <a:t>AQR2MHQwKgYIKwYBBQUHMAGGHmh0dHA6Ly9vY3NwLnN0YXJmaWVsZHRlY2guY29tLzBGBggrBgEF</a:t>
            </a:r>
          </a:p>
          <a:p>
            <a:r>
              <a:rPr lang="nn-NO" sz="600">
                <a:solidFill>
                  <a:srgbClr val="EFFFCD"/>
                </a:solidFill>
              </a:rPr>
              <a:t>BQcwAoY6aHR0cDovL2NlcnRpZmljYXRlcy5zdGFyZmllbGR0ZWNoLmNvbS9yZXBvc2l0b3J5L3Nm</a:t>
            </a:r>
          </a:p>
          <a:p>
            <a:r>
              <a:rPr lang="nn-NO" sz="600">
                <a:solidFill>
                  <a:srgbClr val="EFFFCD"/>
                </a:solidFill>
              </a:rPr>
              <a:t>aWcyLmNydDAfBgNVHSMEGDAWgBQlRYFoUCY4PTstLL7Natm2PbNmYzAnBgNVHREEIDAeggtuYW1u</a:t>
            </a:r>
          </a:p>
          <a:p>
            <a:r>
              <a:rPr lang="nn-NO" sz="600">
                <a:solidFill>
                  <a:srgbClr val="EFFFCD"/>
                </a:solidFill>
              </a:rPr>
              <a:t>ZXRpcS5pboIPd3d3Lm5hbW5ldGlxLmluMB0GA1UdDgQWBBQANClvlYFFU3cAkvFQz/TxuttEUTAN</a:t>
            </a:r>
          </a:p>
          <a:p>
            <a:r>
              <a:rPr lang="nn-NO" sz="600">
                <a:solidFill>
                  <a:srgbClr val="EFFFCD"/>
                </a:solidFill>
              </a:rPr>
              <a:t>BgkqhkiG9w0BAQsFAAOCAQEAySHcxqGpgrm9HSiSIFzDOdC9BraZdjh+fIUBeKRUBmSjSByPJIHj</a:t>
            </a:r>
          </a:p>
          <a:p>
            <a:r>
              <a:rPr lang="nn-NO" sz="600">
                <a:solidFill>
                  <a:srgbClr val="EFFFCD"/>
                </a:solidFill>
              </a:rPr>
              <a:t>OGuBnY8FtuPY8/e1KhzwhZcuUhY3zwVQzbWStWLraySJyO1SzRRJC4onLbx42ARdKbRgxA/JDsmY</a:t>
            </a:r>
          </a:p>
          <a:p>
            <a:r>
              <a:rPr lang="nn-NO" sz="600">
                <a:solidFill>
                  <a:srgbClr val="EFFFCD"/>
                </a:solidFill>
              </a:rPr>
              <a:t>aTnyYq+ZOLm6XUtDweFEDkklAy2sO8gru54ogJ0iD/JyX/dgZEH/v9lGjdNFUDwG4dLz++a2Ol/U</a:t>
            </a:r>
          </a:p>
          <a:p>
            <a:r>
              <a:rPr lang="nn-NO" sz="600">
                <a:solidFill>
                  <a:srgbClr val="EFFFCD"/>
                </a:solidFill>
              </a:rPr>
              <a:t>UfqJye7Rb5UgNkewcG9KjydiTgP7Mv6m8/JjzOl31ejIVVqwz30fo+agirrIWWG2Ogtk0JUFrY73</a:t>
            </a:r>
          </a:p>
          <a:p>
            <a:r>
              <a:rPr lang="nn-NO" sz="600">
                <a:solidFill>
                  <a:srgbClr val="EFFFCD"/>
                </a:solidFill>
              </a:rPr>
              <a:t>coKTzspPszxMGN2FJpRSymtO+cqVlEuAK6/SCr2mhBvxg4GJuXuzSLp2kSrIfA==</a:t>
            </a:r>
          </a:p>
          <a:p>
            <a:endParaRPr lang="nn-NO" sz="600">
              <a:solidFill>
                <a:srgbClr val="EFFFCD"/>
              </a:solidFill>
            </a:endParaRPr>
          </a:p>
          <a:p>
            <a:r>
              <a:rPr lang="nn-NO" sz="600">
                <a:solidFill>
                  <a:srgbClr val="EFFFCD"/>
                </a:solidFill>
              </a:rPr>
              <a:t>                  &lt;/ds:X509Certificate&gt;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&lt;/ds:X509Data&gt;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&lt;/ds:KeyInfo&gt;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&lt;/ds:Signature&gt;</a:t>
            </a:r>
          </a:p>
          <a:p>
            <a:r>
              <a:rPr lang="nn-NO" sz="600">
                <a:solidFill>
                  <a:srgbClr val="EFFFCD"/>
                </a:solidFill>
              </a:rPr>
              <a:t>      &lt;/saml:Assertion&gt;</a:t>
            </a:r>
          </a:p>
          <a:p>
            <a:r>
              <a:rPr lang="nn-NO" sz="600">
                <a:solidFill>
                  <a:srgbClr val="EFFFCD"/>
                </a:solidFill>
              </a:rPr>
              <a:t>   &lt;/wst:RequestedSecurityToken&gt;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0376" y="572096"/>
            <a:ext cx="3816424" cy="769441"/>
          </a:xfrm>
          <a:prstGeom prst="rect">
            <a:avLst/>
          </a:prstGeom>
          <a:solidFill>
            <a:srgbClr val="2E2633"/>
          </a:solidFill>
          <a:ln w="38100">
            <a:solidFill>
              <a:srgbClr val="99173C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>
                <a:solidFill>
                  <a:srgbClr val="EFFFCD"/>
                </a:solidFill>
              </a:rPr>
              <a:t>&lt;</a:t>
            </a:r>
            <a:r>
              <a:rPr lang="nn-NO" sz="2000" smtClean="0">
                <a:solidFill>
                  <a:srgbClr val="EFFFCD"/>
                </a:solidFill>
              </a:rPr>
              <a:t>wst:RequestedSecurityToken</a:t>
            </a:r>
          </a:p>
          <a:p>
            <a:r>
              <a:rPr lang="nn-NO" sz="2400" smtClean="0">
                <a:solidFill>
                  <a:srgbClr val="EFFFCD"/>
                </a:solidFill>
              </a:rPr>
              <a:t>      &lt;</a:t>
            </a:r>
            <a:r>
              <a:rPr lang="nn-NO" sz="2400" b="1" smtClean="0">
                <a:solidFill>
                  <a:srgbClr val="EFFFCD"/>
                </a:solidFill>
              </a:rPr>
              <a:t>saml:Assertion</a:t>
            </a:r>
            <a:endParaRPr lang="nn-NO" sz="2400" b="1">
              <a:solidFill>
                <a:srgbClr val="EFFFC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3808" y="3075806"/>
            <a:ext cx="3312367" cy="1008112"/>
          </a:xfrm>
          <a:prstGeom prst="roundRect">
            <a:avLst/>
          </a:prstGeom>
          <a:noFill/>
          <a:ln>
            <a:solidFill>
              <a:srgbClr val="991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8" name="TextBox 7"/>
          <p:cNvSpPr txBox="1"/>
          <p:nvPr/>
        </p:nvSpPr>
        <p:spPr>
          <a:xfrm>
            <a:off x="1915840" y="324653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4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1621697">
            <a:off x="4552116" y="476830"/>
            <a:ext cx="4501236" cy="4768745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7170" name="Picture 2" descr="browser, internet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7" y="36038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275040" cy="857250"/>
          </a:xfrm>
        </p:spPr>
        <p:txBody>
          <a:bodyPr/>
          <a:lstStyle/>
          <a:p>
            <a:r>
              <a:rPr lang="nn-NO" smtClean="0"/>
              <a:t>ADFS</a:t>
            </a:r>
            <a:endParaRPr lang="nn-NO"/>
          </a:p>
        </p:txBody>
      </p:sp>
      <p:pic>
        <p:nvPicPr>
          <p:cNvPr id="4" name="Picture 2" descr="system, user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46623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20" y="649372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0012" y="21787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ADFS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9573" y="366712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endParaRPr lang="nn-NO">
              <a:solidFill>
                <a:srgbClr val="EFFFC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232" y="2875806"/>
            <a:ext cx="1077000" cy="911036"/>
          </a:xfrm>
          <a:prstGeom prst="rect">
            <a:avLst/>
          </a:prstGeom>
        </p:spPr>
      </p:pic>
      <p:pic>
        <p:nvPicPr>
          <p:cNvPr id="12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38" y="1995686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 rot="19773807">
            <a:off x="1282866" y="2152188"/>
            <a:ext cx="3126195" cy="2384299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14" name="Picture 13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68" y="2714007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88918" y="420891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server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2433" y="214806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DMZ</a:t>
            </a:r>
            <a:endParaRPr lang="nn-NO" sz="2400">
              <a:solidFill>
                <a:srgbClr val="EFFFCD"/>
              </a:solidFill>
            </a:endParaRPr>
          </a:p>
        </p:txBody>
      </p:sp>
      <p:pic>
        <p:nvPicPr>
          <p:cNvPr id="7174" name="Picture 6" descr="network, preferences, proxy, system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71" y="34366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24" y="2496517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02149" y="405380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Application Proxy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75656" y="1995686"/>
            <a:ext cx="648072" cy="718321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73346" y="1755618"/>
            <a:ext cx="2397224" cy="101552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86385" y="3520152"/>
            <a:ext cx="1606547" cy="26669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32240" y="1665544"/>
            <a:ext cx="625991" cy="499596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Demo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0259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Så kva </a:t>
            </a:r>
            <a:r>
              <a:rPr lang="en-US"/>
              <a:t>er </a:t>
            </a:r>
            <a:r>
              <a:rPr lang="en-US" smtClean="0"/>
              <a:t>problemet?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Trøbbel med native mobile apps.</a:t>
            </a:r>
          </a:p>
          <a:p>
            <a:r>
              <a:rPr lang="nn-NO" smtClean="0"/>
              <a:t>Ikkje </a:t>
            </a:r>
            <a:r>
              <a:rPr lang="nn-NO"/>
              <a:t>designa for </a:t>
            </a:r>
            <a:r>
              <a:rPr lang="nn-NO"/>
              <a:t>moderne </a:t>
            </a:r>
            <a:r>
              <a:rPr lang="nn-NO" smtClean="0"/>
              <a:t>web.</a:t>
            </a:r>
          </a:p>
          <a:p>
            <a:r>
              <a:rPr lang="nn-NO" smtClean="0"/>
              <a:t>Blir </a:t>
            </a:r>
            <a:r>
              <a:rPr lang="nn-NO"/>
              <a:t>fort komplisert.</a:t>
            </a:r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4489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OAuth2</a:t>
            </a:r>
            <a:endParaRPr lang="nn-NO"/>
          </a:p>
        </p:txBody>
      </p:sp>
      <p:sp>
        <p:nvSpPr>
          <p:cNvPr id="4" name="Oval 3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Oval 4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6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16843" y="143930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Identity Provider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4216" y="435176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Resource Server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785002">
            <a:off x="1291768" y="216713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3: Login and consent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785002">
            <a:off x="1509616" y="262748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4: Redirect with 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60747" y="4446099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0747" y="4920709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1667" y="4061821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5: Application request with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010" y="453643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6</a:t>
            </a:r>
            <a:r>
              <a:rPr lang="nn-NO" smtClean="0">
                <a:solidFill>
                  <a:srgbClr val="EFFFCD"/>
                </a:solidFill>
              </a:rPr>
              <a:t>: Application response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60747" y="3518131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65" y="313385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1: Application request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60747" y="3972595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0296" y="3588317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2: Redirect to Identity Provider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Google, Facebook, Twitter, ...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5455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n-NO" smtClean="0"/>
              <a:t>JWT</a:t>
            </a:r>
            <a:endParaRPr lang="nn-NO"/>
          </a:p>
        </p:txBody>
      </p:sp>
      <p:sp>
        <p:nvSpPr>
          <p:cNvPr id="4" name="Rounded Rectangle 3"/>
          <p:cNvSpPr/>
          <p:nvPr/>
        </p:nvSpPr>
        <p:spPr>
          <a:xfrm>
            <a:off x="2483768" y="2427734"/>
            <a:ext cx="6048672" cy="792088"/>
          </a:xfrm>
          <a:prstGeom prst="roundRect">
            <a:avLst/>
          </a:prstGeom>
          <a:noFill/>
          <a:ln>
            <a:solidFill>
              <a:srgbClr val="991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TextBox 4"/>
          <p:cNvSpPr txBox="1"/>
          <p:nvPr/>
        </p:nvSpPr>
        <p:spPr>
          <a:xfrm>
            <a:off x="2411761" y="205979"/>
            <a:ext cx="6732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{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"typ":"JWT",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"alg":"HS256"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},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{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"iss":"AS",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"aud":"todoApi",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"nbf":1414224366,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"exp":1414224666,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"client_id":"todoClient",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"scope":["read","post"],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"sub":"TDC\\tor",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"http://schemas.xmlsoap.org/ws/2005/05/identity/claims/name":"TDC\\tor",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"hovland.name/Display name":"Tor Hovland",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"http://schemas.microsoft.com/ws/2008/06/identity/claims/role":"TodoWriter",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"hovland.name/Tulleclaim":"Tulleverdi",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"http://schemas.microsoft.com/ws/2008/06/identity/claims/authenticationmethod":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	"urn:oasis:names:tc:SAML:2.0:ac:classes:PasswordProtectedTransport",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"http://schemas.microsoft.com/ws/2008/06/identity/claims/authenticationinstant":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	"2014-10-25T06:31:21.482Z"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}</a:t>
            </a:r>
            <a:endParaRPr lang="nn-NO" sz="1050">
              <a:solidFill>
                <a:srgbClr val="EFFFC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490450"/>
            <a:ext cx="16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På jobben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Windows-kontoen er sjefen.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9580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37807" y="-743916"/>
            <a:ext cx="15654334" cy="5887416"/>
            <a:chOff x="3237807" y="-743916"/>
            <a:chExt cx="15654334" cy="5887416"/>
          </a:xfrm>
        </p:grpSpPr>
        <p:grpSp>
          <p:nvGrpSpPr>
            <p:cNvPr id="16" name="Group 15"/>
            <p:cNvGrpSpPr/>
            <p:nvPr/>
          </p:nvGrpSpPr>
          <p:grpSpPr bwMode="gray">
            <a:xfrm>
              <a:off x="3237807" y="-743916"/>
              <a:ext cx="15654334" cy="5887416"/>
              <a:chOff x="3237807" y="-743916"/>
              <a:chExt cx="15654334" cy="5887416"/>
            </a:xfrm>
          </p:grpSpPr>
          <p:sp>
            <p:nvSpPr>
              <p:cNvPr id="8" name="Rectangle 7"/>
              <p:cNvSpPr/>
              <p:nvPr/>
            </p:nvSpPr>
            <p:spPr bwMode="gray">
              <a:xfrm>
                <a:off x="9008226" y="3605616"/>
                <a:ext cx="135774" cy="511887"/>
              </a:xfrm>
              <a:custGeom>
                <a:avLst/>
                <a:gdLst/>
                <a:ahLst/>
                <a:cxnLst/>
                <a:rect l="l" t="t" r="r" b="b"/>
                <a:pathLst>
                  <a:path w="135774" h="511887">
                    <a:moveTo>
                      <a:pt x="35719" y="136822"/>
                    </a:moveTo>
                    <a:cubicBezTo>
                      <a:pt x="40119" y="132706"/>
                      <a:pt x="49202" y="148600"/>
                      <a:pt x="51473" y="157682"/>
                    </a:cubicBezTo>
                    <a:cubicBezTo>
                      <a:pt x="57529" y="172819"/>
                      <a:pt x="63584" y="151628"/>
                      <a:pt x="72668" y="160710"/>
                    </a:cubicBezTo>
                    <a:cubicBezTo>
                      <a:pt x="79480" y="167521"/>
                      <a:pt x="86293" y="150492"/>
                      <a:pt x="90551" y="151769"/>
                    </a:cubicBezTo>
                    <a:lnTo>
                      <a:pt x="93863" y="160710"/>
                    </a:lnTo>
                    <a:cubicBezTo>
                      <a:pt x="93863" y="182619"/>
                      <a:pt x="122408" y="177573"/>
                      <a:pt x="135774" y="170593"/>
                    </a:cubicBezTo>
                    <a:lnTo>
                      <a:pt x="135774" y="509665"/>
                    </a:lnTo>
                    <a:lnTo>
                      <a:pt x="112030" y="511887"/>
                    </a:lnTo>
                    <a:cubicBezTo>
                      <a:pt x="112030" y="511887"/>
                      <a:pt x="112030" y="511887"/>
                      <a:pt x="112030" y="511130"/>
                    </a:cubicBezTo>
                    <a:lnTo>
                      <a:pt x="112030" y="505832"/>
                    </a:lnTo>
                    <a:cubicBezTo>
                      <a:pt x="96891" y="418038"/>
                      <a:pt x="105974" y="381709"/>
                      <a:pt x="115057" y="363545"/>
                    </a:cubicBezTo>
                    <a:cubicBezTo>
                      <a:pt x="124141" y="345380"/>
                      <a:pt x="99918" y="348408"/>
                      <a:pt x="93863" y="333271"/>
                    </a:cubicBezTo>
                    <a:cubicBezTo>
                      <a:pt x="84779" y="321161"/>
                      <a:pt x="84779" y="312079"/>
                      <a:pt x="69640" y="309052"/>
                    </a:cubicBezTo>
                    <a:cubicBezTo>
                      <a:pt x="48445" y="306024"/>
                      <a:pt x="63584" y="327216"/>
                      <a:pt x="57529" y="327216"/>
                    </a:cubicBezTo>
                    <a:cubicBezTo>
                      <a:pt x="42390" y="324189"/>
                      <a:pt x="51473" y="275750"/>
                      <a:pt x="63584" y="278778"/>
                    </a:cubicBezTo>
                    <a:cubicBezTo>
                      <a:pt x="69640" y="278778"/>
                      <a:pt x="54501" y="293915"/>
                      <a:pt x="75696" y="296942"/>
                    </a:cubicBezTo>
                    <a:cubicBezTo>
                      <a:pt x="96891" y="296942"/>
                      <a:pt x="93863" y="275750"/>
                      <a:pt x="81751" y="275750"/>
                    </a:cubicBezTo>
                    <a:cubicBezTo>
                      <a:pt x="77210" y="275750"/>
                      <a:pt x="74182" y="274994"/>
                      <a:pt x="73425" y="271966"/>
                    </a:cubicBezTo>
                    <a:lnTo>
                      <a:pt x="78724" y="254559"/>
                    </a:lnTo>
                    <a:cubicBezTo>
                      <a:pt x="87807" y="233367"/>
                      <a:pt x="66612" y="251531"/>
                      <a:pt x="51473" y="245477"/>
                    </a:cubicBezTo>
                    <a:cubicBezTo>
                      <a:pt x="36334" y="242449"/>
                      <a:pt x="51473" y="263641"/>
                      <a:pt x="45417" y="266668"/>
                    </a:cubicBezTo>
                    <a:cubicBezTo>
                      <a:pt x="39362" y="272723"/>
                      <a:pt x="21195" y="236394"/>
                      <a:pt x="21195" y="221257"/>
                    </a:cubicBezTo>
                    <a:cubicBezTo>
                      <a:pt x="18167" y="203093"/>
                      <a:pt x="36334" y="175847"/>
                      <a:pt x="33306" y="148600"/>
                    </a:cubicBezTo>
                    <a:cubicBezTo>
                      <a:pt x="33306" y="141789"/>
                      <a:pt x="34252" y="138193"/>
                      <a:pt x="35719" y="136822"/>
                    </a:cubicBezTo>
                    <a:close/>
                    <a:moveTo>
                      <a:pt x="105974" y="258"/>
                    </a:moveTo>
                    <a:cubicBezTo>
                      <a:pt x="116812" y="-826"/>
                      <a:pt x="126873" y="1582"/>
                      <a:pt x="135774" y="6106"/>
                    </a:cubicBezTo>
                    <a:lnTo>
                      <a:pt x="135774" y="102187"/>
                    </a:lnTo>
                    <a:cubicBezTo>
                      <a:pt x="112946" y="83984"/>
                      <a:pt x="114495" y="61799"/>
                      <a:pt x="112030" y="39614"/>
                    </a:cubicBezTo>
                    <a:cubicBezTo>
                      <a:pt x="105974" y="15395"/>
                      <a:pt x="99918" y="18422"/>
                      <a:pt x="60557" y="27505"/>
                    </a:cubicBezTo>
                    <a:cubicBezTo>
                      <a:pt x="24223" y="36587"/>
                      <a:pt x="27250" y="69888"/>
                      <a:pt x="33306" y="72915"/>
                    </a:cubicBezTo>
                    <a:cubicBezTo>
                      <a:pt x="42390" y="72915"/>
                      <a:pt x="30278" y="94107"/>
                      <a:pt x="30278" y="112271"/>
                    </a:cubicBezTo>
                    <a:cubicBezTo>
                      <a:pt x="31792" y="119840"/>
                      <a:pt x="30278" y="119083"/>
                      <a:pt x="27250" y="114542"/>
                    </a:cubicBezTo>
                    <a:lnTo>
                      <a:pt x="15139" y="94107"/>
                    </a:lnTo>
                    <a:cubicBezTo>
                      <a:pt x="6056" y="78970"/>
                      <a:pt x="27250" y="78970"/>
                      <a:pt x="0" y="63833"/>
                    </a:cubicBezTo>
                    <a:cubicBezTo>
                      <a:pt x="0" y="63833"/>
                      <a:pt x="18167" y="42642"/>
                      <a:pt x="33306" y="27505"/>
                    </a:cubicBezTo>
                    <a:cubicBezTo>
                      <a:pt x="51473" y="15395"/>
                      <a:pt x="78724" y="6313"/>
                      <a:pt x="105974" y="25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gray">
              <a:xfrm>
                <a:off x="8571215" y="2594877"/>
                <a:ext cx="571198" cy="1071128"/>
              </a:xfrm>
              <a:custGeom>
                <a:avLst/>
                <a:gdLst/>
                <a:ahLst/>
                <a:cxnLst/>
                <a:rect l="l" t="t" r="r" b="b"/>
                <a:pathLst>
                  <a:path w="571198" h="1071128">
                    <a:moveTo>
                      <a:pt x="420911" y="498"/>
                    </a:moveTo>
                    <a:cubicBezTo>
                      <a:pt x="440635" y="-4042"/>
                      <a:pt x="446311" y="23769"/>
                      <a:pt x="503071" y="32850"/>
                    </a:cubicBezTo>
                    <a:cubicBezTo>
                      <a:pt x="526184" y="35623"/>
                      <a:pt x="549297" y="49408"/>
                      <a:pt x="571198" y="66312"/>
                    </a:cubicBezTo>
                    <a:lnTo>
                      <a:pt x="571198" y="1015981"/>
                    </a:lnTo>
                    <a:cubicBezTo>
                      <a:pt x="562562" y="1011734"/>
                      <a:pt x="552853" y="1009544"/>
                      <a:pt x="542425" y="1010587"/>
                    </a:cubicBezTo>
                    <a:cubicBezTo>
                      <a:pt x="515180" y="1016641"/>
                      <a:pt x="487935" y="1025722"/>
                      <a:pt x="469772" y="1037831"/>
                    </a:cubicBezTo>
                    <a:cubicBezTo>
                      <a:pt x="454636" y="1052966"/>
                      <a:pt x="436472" y="1071128"/>
                      <a:pt x="436472" y="1071128"/>
                    </a:cubicBezTo>
                    <a:cubicBezTo>
                      <a:pt x="421336" y="1007560"/>
                      <a:pt x="487935" y="998479"/>
                      <a:pt x="448581" y="965181"/>
                    </a:cubicBezTo>
                    <a:cubicBezTo>
                      <a:pt x="412255" y="931884"/>
                      <a:pt x="409227" y="977290"/>
                      <a:pt x="391064" y="940965"/>
                    </a:cubicBezTo>
                    <a:cubicBezTo>
                      <a:pt x="372901" y="907667"/>
                      <a:pt x="345655" y="940965"/>
                      <a:pt x="348683" y="916749"/>
                    </a:cubicBezTo>
                    <a:cubicBezTo>
                      <a:pt x="348683" y="910694"/>
                      <a:pt x="327492" y="813829"/>
                      <a:pt x="300247" y="810802"/>
                    </a:cubicBezTo>
                    <a:cubicBezTo>
                      <a:pt x="263920" y="807775"/>
                      <a:pt x="248784" y="777504"/>
                      <a:pt x="297220" y="771450"/>
                    </a:cubicBezTo>
                    <a:cubicBezTo>
                      <a:pt x="342628" y="765396"/>
                      <a:pt x="306302" y="792640"/>
                      <a:pt x="357764" y="789613"/>
                    </a:cubicBezTo>
                    <a:lnTo>
                      <a:pt x="369767" y="786024"/>
                    </a:lnTo>
                    <a:cubicBezTo>
                      <a:pt x="382266" y="774808"/>
                      <a:pt x="296841" y="745342"/>
                      <a:pt x="336574" y="732099"/>
                    </a:cubicBezTo>
                    <a:cubicBezTo>
                      <a:pt x="372901" y="719990"/>
                      <a:pt x="327492" y="716963"/>
                      <a:pt x="360792" y="695774"/>
                    </a:cubicBezTo>
                    <a:cubicBezTo>
                      <a:pt x="391064" y="674585"/>
                      <a:pt x="378955" y="704855"/>
                      <a:pt x="415282" y="695774"/>
                    </a:cubicBezTo>
                    <a:cubicBezTo>
                      <a:pt x="451609" y="686693"/>
                      <a:pt x="521235" y="719990"/>
                      <a:pt x="475826" y="683666"/>
                    </a:cubicBezTo>
                    <a:cubicBezTo>
                      <a:pt x="442527" y="656422"/>
                      <a:pt x="503071" y="614044"/>
                      <a:pt x="487935" y="589827"/>
                    </a:cubicBezTo>
                    <a:cubicBezTo>
                      <a:pt x="469772" y="562584"/>
                      <a:pt x="493990" y="562584"/>
                      <a:pt x="484908" y="544421"/>
                    </a:cubicBezTo>
                    <a:cubicBezTo>
                      <a:pt x="478854" y="526259"/>
                      <a:pt x="445554" y="511124"/>
                      <a:pt x="430418" y="532313"/>
                    </a:cubicBezTo>
                    <a:cubicBezTo>
                      <a:pt x="415282" y="550476"/>
                      <a:pt x="421336" y="541394"/>
                      <a:pt x="381982" y="523232"/>
                    </a:cubicBezTo>
                    <a:cubicBezTo>
                      <a:pt x="342628" y="502043"/>
                      <a:pt x="312356" y="514151"/>
                      <a:pt x="266948" y="553503"/>
                    </a:cubicBezTo>
                    <a:cubicBezTo>
                      <a:pt x="224566" y="589827"/>
                      <a:pt x="212457" y="556530"/>
                      <a:pt x="191267" y="589827"/>
                    </a:cubicBezTo>
                    <a:cubicBezTo>
                      <a:pt x="182185" y="626152"/>
                      <a:pt x="157967" y="607990"/>
                      <a:pt x="160995" y="632206"/>
                    </a:cubicBezTo>
                    <a:cubicBezTo>
                      <a:pt x="157967" y="607990"/>
                      <a:pt x="167049" y="620098"/>
                      <a:pt x="176131" y="583773"/>
                    </a:cubicBezTo>
                    <a:cubicBezTo>
                      <a:pt x="97423" y="544421"/>
                      <a:pt x="215485" y="571665"/>
                      <a:pt x="154940" y="499016"/>
                    </a:cubicBezTo>
                    <a:cubicBezTo>
                      <a:pt x="91368" y="423339"/>
                      <a:pt x="91368" y="429394"/>
                      <a:pt x="64123" y="438475"/>
                    </a:cubicBezTo>
                    <a:cubicBezTo>
                      <a:pt x="36878" y="447556"/>
                      <a:pt x="67151" y="393069"/>
                      <a:pt x="15688" y="374907"/>
                    </a:cubicBezTo>
                    <a:cubicBezTo>
                      <a:pt x="-32748" y="359771"/>
                      <a:pt x="48987" y="290149"/>
                      <a:pt x="21742" y="259879"/>
                    </a:cubicBezTo>
                    <a:cubicBezTo>
                      <a:pt x="-5503" y="229608"/>
                      <a:pt x="67151" y="123662"/>
                      <a:pt x="88341" y="156959"/>
                    </a:cubicBezTo>
                    <a:cubicBezTo>
                      <a:pt x="145858" y="241716"/>
                      <a:pt x="167049" y="217500"/>
                      <a:pt x="160995" y="153932"/>
                    </a:cubicBezTo>
                    <a:cubicBezTo>
                      <a:pt x="154940" y="90364"/>
                      <a:pt x="260893" y="72202"/>
                      <a:pt x="297220" y="20742"/>
                    </a:cubicBezTo>
                    <a:cubicBezTo>
                      <a:pt x="333547" y="-33745"/>
                      <a:pt x="345655" y="60093"/>
                      <a:pt x="394091" y="17715"/>
                    </a:cubicBezTo>
                    <a:cubicBezTo>
                      <a:pt x="406200" y="7120"/>
                      <a:pt x="414336" y="2012"/>
                      <a:pt x="420911" y="49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gray">
              <a:xfrm>
                <a:off x="8381034" y="3871744"/>
                <a:ext cx="762966" cy="966114"/>
              </a:xfrm>
              <a:custGeom>
                <a:avLst/>
                <a:gdLst/>
                <a:ahLst/>
                <a:cxnLst/>
                <a:rect l="l" t="t" r="r" b="b"/>
                <a:pathLst>
                  <a:path w="762966" h="966114">
                    <a:moveTo>
                      <a:pt x="36202" y="47"/>
                    </a:moveTo>
                    <a:cubicBezTo>
                      <a:pt x="38616" y="-331"/>
                      <a:pt x="42402" y="1560"/>
                      <a:pt x="48459" y="6855"/>
                    </a:cubicBezTo>
                    <a:cubicBezTo>
                      <a:pt x="51487" y="6855"/>
                      <a:pt x="54516" y="9882"/>
                      <a:pt x="54516" y="6855"/>
                    </a:cubicBezTo>
                    <a:cubicBezTo>
                      <a:pt x="78745" y="40142"/>
                      <a:pt x="87831" y="76455"/>
                      <a:pt x="136290" y="91585"/>
                    </a:cubicBezTo>
                    <a:cubicBezTo>
                      <a:pt x="151433" y="94611"/>
                      <a:pt x="154462" y="94611"/>
                      <a:pt x="157490" y="91585"/>
                    </a:cubicBezTo>
                    <a:cubicBezTo>
                      <a:pt x="160519" y="88559"/>
                      <a:pt x="166576" y="88559"/>
                      <a:pt x="172634" y="85533"/>
                    </a:cubicBezTo>
                    <a:cubicBezTo>
                      <a:pt x="178691" y="85533"/>
                      <a:pt x="181720" y="91585"/>
                      <a:pt x="184748" y="91585"/>
                    </a:cubicBezTo>
                    <a:cubicBezTo>
                      <a:pt x="193834" y="82507"/>
                      <a:pt x="202920" y="67377"/>
                      <a:pt x="208978" y="64350"/>
                    </a:cubicBezTo>
                    <a:lnTo>
                      <a:pt x="222228" y="59055"/>
                    </a:lnTo>
                    <a:cubicBezTo>
                      <a:pt x="224121" y="58298"/>
                      <a:pt x="224121" y="58298"/>
                      <a:pt x="224121" y="58298"/>
                    </a:cubicBezTo>
                    <a:cubicBezTo>
                      <a:pt x="224143" y="58272"/>
                      <a:pt x="239271" y="40138"/>
                      <a:pt x="248350" y="34090"/>
                    </a:cubicBezTo>
                    <a:cubicBezTo>
                      <a:pt x="257436" y="25012"/>
                      <a:pt x="284694" y="3829"/>
                      <a:pt x="293780" y="6855"/>
                    </a:cubicBezTo>
                    <a:cubicBezTo>
                      <a:pt x="296809" y="6855"/>
                      <a:pt x="324067" y="37116"/>
                      <a:pt x="324067" y="40142"/>
                    </a:cubicBezTo>
                    <a:cubicBezTo>
                      <a:pt x="318009" y="46194"/>
                      <a:pt x="305895" y="40142"/>
                      <a:pt x="305895" y="52246"/>
                    </a:cubicBezTo>
                    <a:cubicBezTo>
                      <a:pt x="302866" y="61324"/>
                      <a:pt x="321038" y="61324"/>
                      <a:pt x="318009" y="73429"/>
                    </a:cubicBezTo>
                    <a:cubicBezTo>
                      <a:pt x="318009" y="85533"/>
                      <a:pt x="299837" y="79481"/>
                      <a:pt x="296809" y="85533"/>
                    </a:cubicBezTo>
                    <a:cubicBezTo>
                      <a:pt x="293780" y="91585"/>
                      <a:pt x="296809" y="94611"/>
                      <a:pt x="299837" y="97637"/>
                    </a:cubicBezTo>
                    <a:cubicBezTo>
                      <a:pt x="302866" y="100663"/>
                      <a:pt x="311952" y="100663"/>
                      <a:pt x="314981" y="106715"/>
                    </a:cubicBezTo>
                    <a:cubicBezTo>
                      <a:pt x="314981" y="106736"/>
                      <a:pt x="314986" y="118819"/>
                      <a:pt x="321038" y="118819"/>
                    </a:cubicBezTo>
                    <a:cubicBezTo>
                      <a:pt x="324067" y="118819"/>
                      <a:pt x="324067" y="115793"/>
                      <a:pt x="327095" y="115793"/>
                    </a:cubicBezTo>
                    <a:cubicBezTo>
                      <a:pt x="342239" y="118819"/>
                      <a:pt x="327095" y="149080"/>
                      <a:pt x="360411" y="136976"/>
                    </a:cubicBezTo>
                    <a:cubicBezTo>
                      <a:pt x="369496" y="288278"/>
                      <a:pt x="442184" y="200523"/>
                      <a:pt x="463385" y="251966"/>
                    </a:cubicBezTo>
                    <a:cubicBezTo>
                      <a:pt x="487614" y="303409"/>
                      <a:pt x="578474" y="327617"/>
                      <a:pt x="599675" y="321565"/>
                    </a:cubicBezTo>
                    <a:cubicBezTo>
                      <a:pt x="620875" y="315513"/>
                      <a:pt x="723850" y="285252"/>
                      <a:pt x="732936" y="288278"/>
                    </a:cubicBezTo>
                    <a:cubicBezTo>
                      <a:pt x="742022" y="291304"/>
                      <a:pt x="699620" y="300383"/>
                      <a:pt x="735964" y="303409"/>
                    </a:cubicBezTo>
                    <a:cubicBezTo>
                      <a:pt x="763222" y="303409"/>
                      <a:pt x="742022" y="267096"/>
                      <a:pt x="738993" y="245914"/>
                    </a:cubicBezTo>
                    <a:lnTo>
                      <a:pt x="762966" y="243672"/>
                    </a:lnTo>
                    <a:lnTo>
                      <a:pt x="762966" y="966114"/>
                    </a:lnTo>
                    <a:cubicBezTo>
                      <a:pt x="454299" y="966114"/>
                      <a:pt x="454299" y="966114"/>
                      <a:pt x="454299" y="966114"/>
                    </a:cubicBezTo>
                    <a:cubicBezTo>
                      <a:pt x="451270" y="950984"/>
                      <a:pt x="448242" y="944932"/>
                      <a:pt x="430070" y="957036"/>
                    </a:cubicBezTo>
                    <a:cubicBezTo>
                      <a:pt x="396754" y="981244"/>
                      <a:pt x="369496" y="917697"/>
                      <a:pt x="363439" y="947958"/>
                    </a:cubicBezTo>
                    <a:cubicBezTo>
                      <a:pt x="363439" y="963088"/>
                      <a:pt x="357382" y="963088"/>
                      <a:pt x="354353" y="966114"/>
                    </a:cubicBezTo>
                    <a:cubicBezTo>
                      <a:pt x="333153" y="966114"/>
                      <a:pt x="333153" y="966114"/>
                      <a:pt x="333153" y="966114"/>
                    </a:cubicBezTo>
                    <a:cubicBezTo>
                      <a:pt x="330124" y="947958"/>
                      <a:pt x="324067" y="941906"/>
                      <a:pt x="308923" y="932827"/>
                    </a:cubicBezTo>
                    <a:cubicBezTo>
                      <a:pt x="290751" y="920723"/>
                      <a:pt x="299837" y="893489"/>
                      <a:pt x="281665" y="872306"/>
                    </a:cubicBezTo>
                    <a:cubicBezTo>
                      <a:pt x="260465" y="848098"/>
                      <a:pt x="296809" y="808759"/>
                      <a:pt x="269551" y="760342"/>
                    </a:cubicBezTo>
                    <a:cubicBezTo>
                      <a:pt x="242293" y="711926"/>
                      <a:pt x="172634" y="699821"/>
                      <a:pt x="160519" y="654431"/>
                    </a:cubicBezTo>
                    <a:cubicBezTo>
                      <a:pt x="151433" y="606014"/>
                      <a:pt x="99946" y="612066"/>
                      <a:pt x="102974" y="551545"/>
                    </a:cubicBezTo>
                    <a:cubicBezTo>
                      <a:pt x="109032" y="491024"/>
                      <a:pt x="172634" y="484972"/>
                      <a:pt x="154462" y="442607"/>
                    </a:cubicBezTo>
                    <a:cubicBezTo>
                      <a:pt x="136290" y="397216"/>
                      <a:pt x="178691" y="415373"/>
                      <a:pt x="172634" y="400242"/>
                    </a:cubicBezTo>
                    <a:cubicBezTo>
                      <a:pt x="166576" y="382086"/>
                      <a:pt x="99946" y="400242"/>
                      <a:pt x="96917" y="366956"/>
                    </a:cubicBezTo>
                    <a:cubicBezTo>
                      <a:pt x="90860" y="336695"/>
                      <a:pt x="69659" y="318539"/>
                      <a:pt x="57545" y="264070"/>
                    </a:cubicBezTo>
                    <a:cubicBezTo>
                      <a:pt x="51487" y="233809"/>
                      <a:pt x="36344" y="245914"/>
                      <a:pt x="42401" y="206575"/>
                    </a:cubicBezTo>
                    <a:cubicBezTo>
                      <a:pt x="45430" y="200523"/>
                      <a:pt x="12115" y="191445"/>
                      <a:pt x="12115" y="188419"/>
                    </a:cubicBezTo>
                    <a:cubicBezTo>
                      <a:pt x="12115" y="176314"/>
                      <a:pt x="33315" y="161184"/>
                      <a:pt x="33315" y="146054"/>
                    </a:cubicBezTo>
                    <a:cubicBezTo>
                      <a:pt x="33315" y="133950"/>
                      <a:pt x="21201" y="146054"/>
                      <a:pt x="18172" y="136976"/>
                    </a:cubicBezTo>
                    <a:cubicBezTo>
                      <a:pt x="15143" y="124872"/>
                      <a:pt x="18172" y="109741"/>
                      <a:pt x="18172" y="97637"/>
                    </a:cubicBezTo>
                    <a:cubicBezTo>
                      <a:pt x="18172" y="88559"/>
                      <a:pt x="9086" y="88559"/>
                      <a:pt x="9086" y="79481"/>
                    </a:cubicBezTo>
                    <a:lnTo>
                      <a:pt x="11736" y="66242"/>
                    </a:lnTo>
                    <a:cubicBezTo>
                      <a:pt x="12115" y="64350"/>
                      <a:pt x="12115" y="64350"/>
                      <a:pt x="12115" y="64350"/>
                    </a:cubicBezTo>
                    <a:cubicBezTo>
                      <a:pt x="12115" y="55272"/>
                      <a:pt x="0" y="49220"/>
                      <a:pt x="0" y="40142"/>
                    </a:cubicBezTo>
                    <a:cubicBezTo>
                      <a:pt x="0" y="31064"/>
                      <a:pt x="21201" y="43168"/>
                      <a:pt x="27258" y="34090"/>
                    </a:cubicBezTo>
                    <a:cubicBezTo>
                      <a:pt x="34072" y="22742"/>
                      <a:pt x="28961" y="1182"/>
                      <a:pt x="36202" y="47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61" name="Picture 46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7075"/>
              <a:stretch/>
            </p:blipFill>
            <p:spPr bwMode="gray">
              <a:xfrm>
                <a:off x="4304580" y="0"/>
                <a:ext cx="4839419" cy="5143500"/>
              </a:xfrm>
              <a:prstGeom prst="rect">
                <a:avLst/>
              </a:prstGeom>
            </p:spPr>
          </p:pic>
          <p:sp>
            <p:nvSpPr>
              <p:cNvPr id="246" name="Freeform 3"/>
              <p:cNvSpPr>
                <a:spLocks/>
              </p:cNvSpPr>
              <p:nvPr/>
            </p:nvSpPr>
            <p:spPr bwMode="gray">
              <a:xfrm>
                <a:off x="6740686" y="2510094"/>
                <a:ext cx="1364840" cy="905411"/>
              </a:xfrm>
              <a:custGeom>
                <a:avLst/>
                <a:gdLst/>
                <a:ahLst/>
                <a:cxnLst>
                  <a:cxn ang="0">
                    <a:pos x="433" y="105"/>
                  </a:cxn>
                  <a:cxn ang="0">
                    <a:pos x="388" y="91"/>
                  </a:cxn>
                  <a:cxn ang="0">
                    <a:pos x="338" y="78"/>
                  </a:cxn>
                  <a:cxn ang="0">
                    <a:pos x="307" y="48"/>
                  </a:cxn>
                  <a:cxn ang="0">
                    <a:pos x="303" y="23"/>
                  </a:cxn>
                  <a:cxn ang="0">
                    <a:pos x="273" y="7"/>
                  </a:cxn>
                  <a:cxn ang="0">
                    <a:pos x="239" y="15"/>
                  </a:cxn>
                  <a:cxn ang="0">
                    <a:pos x="202" y="42"/>
                  </a:cxn>
                  <a:cxn ang="0">
                    <a:pos x="168" y="36"/>
                  </a:cxn>
                  <a:cxn ang="0">
                    <a:pos x="119" y="28"/>
                  </a:cxn>
                  <a:cxn ang="0">
                    <a:pos x="46" y="33"/>
                  </a:cxn>
                  <a:cxn ang="0">
                    <a:pos x="43" y="53"/>
                  </a:cxn>
                  <a:cxn ang="0">
                    <a:pos x="42" y="79"/>
                  </a:cxn>
                  <a:cxn ang="0">
                    <a:pos x="16" y="120"/>
                  </a:cxn>
                  <a:cxn ang="0">
                    <a:pos x="8" y="135"/>
                  </a:cxn>
                  <a:cxn ang="0">
                    <a:pos x="15" y="161"/>
                  </a:cxn>
                  <a:cxn ang="0">
                    <a:pos x="20" y="166"/>
                  </a:cxn>
                  <a:cxn ang="0">
                    <a:pos x="39" y="166"/>
                  </a:cxn>
                  <a:cxn ang="0">
                    <a:pos x="74" y="174"/>
                  </a:cxn>
                  <a:cxn ang="0">
                    <a:pos x="112" y="156"/>
                  </a:cxn>
                  <a:cxn ang="0">
                    <a:pos x="160" y="158"/>
                  </a:cxn>
                  <a:cxn ang="0">
                    <a:pos x="175" y="176"/>
                  </a:cxn>
                  <a:cxn ang="0">
                    <a:pos x="190" y="204"/>
                  </a:cxn>
                  <a:cxn ang="0">
                    <a:pos x="191" y="222"/>
                  </a:cxn>
                  <a:cxn ang="0">
                    <a:pos x="170" y="225"/>
                  </a:cxn>
                  <a:cxn ang="0">
                    <a:pos x="151" y="255"/>
                  </a:cxn>
                  <a:cxn ang="0">
                    <a:pos x="174" y="257"/>
                  </a:cxn>
                  <a:cxn ang="0">
                    <a:pos x="186" y="250"/>
                  </a:cxn>
                  <a:cxn ang="0">
                    <a:pos x="214" y="221"/>
                  </a:cxn>
                  <a:cxn ang="0">
                    <a:pos x="241" y="210"/>
                  </a:cxn>
                  <a:cxn ang="0">
                    <a:pos x="257" y="215"/>
                  </a:cxn>
                  <a:cxn ang="0">
                    <a:pos x="251" y="232"/>
                  </a:cxn>
                  <a:cxn ang="0">
                    <a:pos x="286" y="236"/>
                  </a:cxn>
                  <a:cxn ang="0">
                    <a:pos x="283" y="273"/>
                  </a:cxn>
                  <a:cxn ang="0">
                    <a:pos x="312" y="277"/>
                  </a:cxn>
                  <a:cxn ang="0">
                    <a:pos x="349" y="270"/>
                  </a:cxn>
                  <a:cxn ang="0">
                    <a:pos x="344" y="254"/>
                  </a:cxn>
                  <a:cxn ang="0">
                    <a:pos x="317" y="227"/>
                  </a:cxn>
                  <a:cxn ang="0">
                    <a:pos x="347" y="212"/>
                  </a:cxn>
                  <a:cxn ang="0">
                    <a:pos x="399" y="198"/>
                  </a:cxn>
                  <a:cxn ang="0">
                    <a:pos x="439" y="166"/>
                  </a:cxn>
                  <a:cxn ang="0">
                    <a:pos x="442" y="135"/>
                  </a:cxn>
                  <a:cxn ang="0">
                    <a:pos x="444" y="121"/>
                  </a:cxn>
                </a:cxnLst>
                <a:rect l="0" t="0" r="r" b="b"/>
                <a:pathLst>
                  <a:path w="451" h="299">
                    <a:moveTo>
                      <a:pt x="445" y="109"/>
                    </a:moveTo>
                    <a:cubicBezTo>
                      <a:pt x="446" y="102"/>
                      <a:pt x="437" y="114"/>
                      <a:pt x="433" y="105"/>
                    </a:cubicBezTo>
                    <a:cubicBezTo>
                      <a:pt x="428" y="95"/>
                      <a:pt x="418" y="102"/>
                      <a:pt x="412" y="96"/>
                    </a:cubicBezTo>
                    <a:cubicBezTo>
                      <a:pt x="401" y="84"/>
                      <a:pt x="397" y="99"/>
                      <a:pt x="388" y="91"/>
                    </a:cubicBezTo>
                    <a:cubicBezTo>
                      <a:pt x="380" y="83"/>
                      <a:pt x="384" y="71"/>
                      <a:pt x="367" y="80"/>
                    </a:cubicBezTo>
                    <a:cubicBezTo>
                      <a:pt x="350" y="89"/>
                      <a:pt x="351" y="72"/>
                      <a:pt x="338" y="78"/>
                    </a:cubicBezTo>
                    <a:cubicBezTo>
                      <a:pt x="324" y="83"/>
                      <a:pt x="334" y="67"/>
                      <a:pt x="326" y="54"/>
                    </a:cubicBezTo>
                    <a:cubicBezTo>
                      <a:pt x="317" y="42"/>
                      <a:pt x="317" y="51"/>
                      <a:pt x="307" y="48"/>
                    </a:cubicBezTo>
                    <a:cubicBezTo>
                      <a:pt x="296" y="44"/>
                      <a:pt x="306" y="46"/>
                      <a:pt x="300" y="38"/>
                    </a:cubicBezTo>
                    <a:cubicBezTo>
                      <a:pt x="293" y="29"/>
                      <a:pt x="313" y="28"/>
                      <a:pt x="303" y="23"/>
                    </a:cubicBezTo>
                    <a:cubicBezTo>
                      <a:pt x="288" y="15"/>
                      <a:pt x="299" y="1"/>
                      <a:pt x="288" y="8"/>
                    </a:cubicBezTo>
                    <a:cubicBezTo>
                      <a:pt x="281" y="12"/>
                      <a:pt x="282" y="0"/>
                      <a:pt x="273" y="7"/>
                    </a:cubicBezTo>
                    <a:cubicBezTo>
                      <a:pt x="264" y="14"/>
                      <a:pt x="254" y="1"/>
                      <a:pt x="253" y="12"/>
                    </a:cubicBezTo>
                    <a:cubicBezTo>
                      <a:pt x="252" y="22"/>
                      <a:pt x="241" y="15"/>
                      <a:pt x="239" y="15"/>
                    </a:cubicBezTo>
                    <a:cubicBezTo>
                      <a:pt x="219" y="14"/>
                      <a:pt x="210" y="24"/>
                      <a:pt x="210" y="37"/>
                    </a:cubicBezTo>
                    <a:cubicBezTo>
                      <a:pt x="210" y="49"/>
                      <a:pt x="210" y="51"/>
                      <a:pt x="202" y="42"/>
                    </a:cubicBezTo>
                    <a:cubicBezTo>
                      <a:pt x="199" y="39"/>
                      <a:pt x="188" y="39"/>
                      <a:pt x="182" y="42"/>
                    </a:cubicBezTo>
                    <a:cubicBezTo>
                      <a:pt x="174" y="47"/>
                      <a:pt x="180" y="26"/>
                      <a:pt x="168" y="36"/>
                    </a:cubicBezTo>
                    <a:cubicBezTo>
                      <a:pt x="155" y="46"/>
                      <a:pt x="172" y="33"/>
                      <a:pt x="141" y="33"/>
                    </a:cubicBezTo>
                    <a:cubicBezTo>
                      <a:pt x="122" y="34"/>
                      <a:pt x="130" y="28"/>
                      <a:pt x="119" y="28"/>
                    </a:cubicBezTo>
                    <a:cubicBezTo>
                      <a:pt x="109" y="29"/>
                      <a:pt x="102" y="18"/>
                      <a:pt x="72" y="21"/>
                    </a:cubicBezTo>
                    <a:cubicBezTo>
                      <a:pt x="42" y="25"/>
                      <a:pt x="55" y="37"/>
                      <a:pt x="46" y="33"/>
                    </a:cubicBezTo>
                    <a:cubicBezTo>
                      <a:pt x="40" y="31"/>
                      <a:pt x="38" y="37"/>
                      <a:pt x="38" y="37"/>
                    </a:cubicBezTo>
                    <a:cubicBezTo>
                      <a:pt x="42" y="44"/>
                      <a:pt x="32" y="42"/>
                      <a:pt x="43" y="53"/>
                    </a:cubicBezTo>
                    <a:cubicBezTo>
                      <a:pt x="59" y="70"/>
                      <a:pt x="42" y="60"/>
                      <a:pt x="47" y="66"/>
                    </a:cubicBezTo>
                    <a:cubicBezTo>
                      <a:pt x="51" y="71"/>
                      <a:pt x="54" y="76"/>
                      <a:pt x="42" y="79"/>
                    </a:cubicBezTo>
                    <a:cubicBezTo>
                      <a:pt x="35" y="80"/>
                      <a:pt x="25" y="95"/>
                      <a:pt x="18" y="104"/>
                    </a:cubicBezTo>
                    <a:cubicBezTo>
                      <a:pt x="11" y="112"/>
                      <a:pt x="19" y="115"/>
                      <a:pt x="16" y="120"/>
                    </a:cubicBezTo>
                    <a:cubicBezTo>
                      <a:pt x="13" y="125"/>
                      <a:pt x="27" y="130"/>
                      <a:pt x="11" y="126"/>
                    </a:cubicBezTo>
                    <a:cubicBezTo>
                      <a:pt x="12" y="129"/>
                      <a:pt x="10" y="129"/>
                      <a:pt x="8" y="135"/>
                    </a:cubicBezTo>
                    <a:cubicBezTo>
                      <a:pt x="7" y="140"/>
                      <a:pt x="3" y="138"/>
                      <a:pt x="0" y="149"/>
                    </a:cubicBezTo>
                    <a:cubicBezTo>
                      <a:pt x="13" y="154"/>
                      <a:pt x="10" y="162"/>
                      <a:pt x="15" y="161"/>
                    </a:cubicBezTo>
                    <a:cubicBezTo>
                      <a:pt x="20" y="160"/>
                      <a:pt x="20" y="163"/>
                      <a:pt x="19" y="164"/>
                    </a:cubicBezTo>
                    <a:cubicBezTo>
                      <a:pt x="19" y="164"/>
                      <a:pt x="19" y="165"/>
                      <a:pt x="20" y="166"/>
                    </a:cubicBezTo>
                    <a:cubicBezTo>
                      <a:pt x="23" y="163"/>
                      <a:pt x="22" y="168"/>
                      <a:pt x="25" y="163"/>
                    </a:cubicBezTo>
                    <a:cubicBezTo>
                      <a:pt x="29" y="158"/>
                      <a:pt x="30" y="166"/>
                      <a:pt x="39" y="166"/>
                    </a:cubicBezTo>
                    <a:cubicBezTo>
                      <a:pt x="52" y="165"/>
                      <a:pt x="50" y="169"/>
                      <a:pt x="58" y="167"/>
                    </a:cubicBezTo>
                    <a:cubicBezTo>
                      <a:pt x="66" y="164"/>
                      <a:pt x="68" y="180"/>
                      <a:pt x="74" y="174"/>
                    </a:cubicBezTo>
                    <a:cubicBezTo>
                      <a:pt x="79" y="168"/>
                      <a:pt x="77" y="168"/>
                      <a:pt x="91" y="167"/>
                    </a:cubicBezTo>
                    <a:cubicBezTo>
                      <a:pt x="106" y="165"/>
                      <a:pt x="100" y="157"/>
                      <a:pt x="112" y="156"/>
                    </a:cubicBezTo>
                    <a:cubicBezTo>
                      <a:pt x="116" y="148"/>
                      <a:pt x="128" y="152"/>
                      <a:pt x="133" y="148"/>
                    </a:cubicBezTo>
                    <a:cubicBezTo>
                      <a:pt x="139" y="144"/>
                      <a:pt x="153" y="160"/>
                      <a:pt x="160" y="158"/>
                    </a:cubicBezTo>
                    <a:cubicBezTo>
                      <a:pt x="167" y="157"/>
                      <a:pt x="168" y="167"/>
                      <a:pt x="173" y="165"/>
                    </a:cubicBezTo>
                    <a:cubicBezTo>
                      <a:pt x="178" y="163"/>
                      <a:pt x="178" y="170"/>
                      <a:pt x="175" y="176"/>
                    </a:cubicBezTo>
                    <a:cubicBezTo>
                      <a:pt x="172" y="182"/>
                      <a:pt x="177" y="189"/>
                      <a:pt x="182" y="188"/>
                    </a:cubicBezTo>
                    <a:cubicBezTo>
                      <a:pt x="187" y="187"/>
                      <a:pt x="181" y="199"/>
                      <a:pt x="190" y="204"/>
                    </a:cubicBezTo>
                    <a:cubicBezTo>
                      <a:pt x="198" y="209"/>
                      <a:pt x="190" y="214"/>
                      <a:pt x="195" y="219"/>
                    </a:cubicBezTo>
                    <a:cubicBezTo>
                      <a:pt x="201" y="223"/>
                      <a:pt x="196" y="224"/>
                      <a:pt x="191" y="222"/>
                    </a:cubicBezTo>
                    <a:cubicBezTo>
                      <a:pt x="187" y="219"/>
                      <a:pt x="181" y="224"/>
                      <a:pt x="177" y="219"/>
                    </a:cubicBezTo>
                    <a:cubicBezTo>
                      <a:pt x="172" y="214"/>
                      <a:pt x="166" y="221"/>
                      <a:pt x="170" y="225"/>
                    </a:cubicBezTo>
                    <a:cubicBezTo>
                      <a:pt x="176" y="234"/>
                      <a:pt x="158" y="243"/>
                      <a:pt x="159" y="249"/>
                    </a:cubicBezTo>
                    <a:cubicBezTo>
                      <a:pt x="160" y="255"/>
                      <a:pt x="154" y="252"/>
                      <a:pt x="151" y="255"/>
                    </a:cubicBezTo>
                    <a:cubicBezTo>
                      <a:pt x="158" y="264"/>
                      <a:pt x="163" y="265"/>
                      <a:pt x="165" y="262"/>
                    </a:cubicBezTo>
                    <a:cubicBezTo>
                      <a:pt x="166" y="258"/>
                      <a:pt x="169" y="262"/>
                      <a:pt x="174" y="257"/>
                    </a:cubicBezTo>
                    <a:cubicBezTo>
                      <a:pt x="177" y="255"/>
                      <a:pt x="185" y="254"/>
                      <a:pt x="189" y="262"/>
                    </a:cubicBezTo>
                    <a:cubicBezTo>
                      <a:pt x="189" y="252"/>
                      <a:pt x="187" y="257"/>
                      <a:pt x="186" y="250"/>
                    </a:cubicBezTo>
                    <a:cubicBezTo>
                      <a:pt x="184" y="240"/>
                      <a:pt x="189" y="251"/>
                      <a:pt x="198" y="243"/>
                    </a:cubicBezTo>
                    <a:cubicBezTo>
                      <a:pt x="208" y="234"/>
                      <a:pt x="214" y="228"/>
                      <a:pt x="214" y="221"/>
                    </a:cubicBezTo>
                    <a:cubicBezTo>
                      <a:pt x="213" y="212"/>
                      <a:pt x="225" y="216"/>
                      <a:pt x="231" y="213"/>
                    </a:cubicBezTo>
                    <a:cubicBezTo>
                      <a:pt x="238" y="210"/>
                      <a:pt x="241" y="217"/>
                      <a:pt x="241" y="210"/>
                    </a:cubicBezTo>
                    <a:cubicBezTo>
                      <a:pt x="241" y="202"/>
                      <a:pt x="242" y="192"/>
                      <a:pt x="244" y="201"/>
                    </a:cubicBezTo>
                    <a:cubicBezTo>
                      <a:pt x="246" y="210"/>
                      <a:pt x="240" y="217"/>
                      <a:pt x="257" y="215"/>
                    </a:cubicBezTo>
                    <a:cubicBezTo>
                      <a:pt x="247" y="222"/>
                      <a:pt x="235" y="212"/>
                      <a:pt x="235" y="217"/>
                    </a:cubicBezTo>
                    <a:cubicBezTo>
                      <a:pt x="234" y="221"/>
                      <a:pt x="251" y="227"/>
                      <a:pt x="251" y="232"/>
                    </a:cubicBezTo>
                    <a:cubicBezTo>
                      <a:pt x="251" y="236"/>
                      <a:pt x="272" y="228"/>
                      <a:pt x="276" y="232"/>
                    </a:cubicBezTo>
                    <a:cubicBezTo>
                      <a:pt x="281" y="236"/>
                      <a:pt x="283" y="227"/>
                      <a:pt x="286" y="236"/>
                    </a:cubicBezTo>
                    <a:cubicBezTo>
                      <a:pt x="289" y="244"/>
                      <a:pt x="253" y="251"/>
                      <a:pt x="257" y="257"/>
                    </a:cubicBezTo>
                    <a:cubicBezTo>
                      <a:pt x="261" y="263"/>
                      <a:pt x="283" y="259"/>
                      <a:pt x="283" y="273"/>
                    </a:cubicBezTo>
                    <a:cubicBezTo>
                      <a:pt x="283" y="288"/>
                      <a:pt x="272" y="279"/>
                      <a:pt x="283" y="289"/>
                    </a:cubicBezTo>
                    <a:cubicBezTo>
                      <a:pt x="294" y="299"/>
                      <a:pt x="303" y="282"/>
                      <a:pt x="312" y="277"/>
                    </a:cubicBezTo>
                    <a:cubicBezTo>
                      <a:pt x="321" y="271"/>
                      <a:pt x="317" y="281"/>
                      <a:pt x="325" y="273"/>
                    </a:cubicBezTo>
                    <a:cubicBezTo>
                      <a:pt x="338" y="260"/>
                      <a:pt x="336" y="275"/>
                      <a:pt x="349" y="270"/>
                    </a:cubicBezTo>
                    <a:cubicBezTo>
                      <a:pt x="362" y="265"/>
                      <a:pt x="350" y="266"/>
                      <a:pt x="356" y="260"/>
                    </a:cubicBezTo>
                    <a:cubicBezTo>
                      <a:pt x="359" y="256"/>
                      <a:pt x="356" y="251"/>
                      <a:pt x="344" y="254"/>
                    </a:cubicBezTo>
                    <a:cubicBezTo>
                      <a:pt x="332" y="257"/>
                      <a:pt x="332" y="269"/>
                      <a:pt x="321" y="249"/>
                    </a:cubicBezTo>
                    <a:cubicBezTo>
                      <a:pt x="309" y="229"/>
                      <a:pt x="312" y="229"/>
                      <a:pt x="317" y="227"/>
                    </a:cubicBezTo>
                    <a:cubicBezTo>
                      <a:pt x="329" y="221"/>
                      <a:pt x="316" y="236"/>
                      <a:pt x="324" y="230"/>
                    </a:cubicBezTo>
                    <a:cubicBezTo>
                      <a:pt x="332" y="224"/>
                      <a:pt x="342" y="209"/>
                      <a:pt x="347" y="212"/>
                    </a:cubicBezTo>
                    <a:cubicBezTo>
                      <a:pt x="357" y="217"/>
                      <a:pt x="383" y="196"/>
                      <a:pt x="387" y="197"/>
                    </a:cubicBezTo>
                    <a:cubicBezTo>
                      <a:pt x="396" y="197"/>
                      <a:pt x="394" y="202"/>
                      <a:pt x="399" y="198"/>
                    </a:cubicBezTo>
                    <a:cubicBezTo>
                      <a:pt x="394" y="171"/>
                      <a:pt x="410" y="182"/>
                      <a:pt x="412" y="173"/>
                    </a:cubicBezTo>
                    <a:cubicBezTo>
                      <a:pt x="415" y="164"/>
                      <a:pt x="434" y="176"/>
                      <a:pt x="439" y="166"/>
                    </a:cubicBezTo>
                    <a:cubicBezTo>
                      <a:pt x="444" y="157"/>
                      <a:pt x="442" y="148"/>
                      <a:pt x="436" y="145"/>
                    </a:cubicBezTo>
                    <a:cubicBezTo>
                      <a:pt x="429" y="141"/>
                      <a:pt x="436" y="136"/>
                      <a:pt x="442" y="135"/>
                    </a:cubicBezTo>
                    <a:cubicBezTo>
                      <a:pt x="448" y="135"/>
                      <a:pt x="444" y="131"/>
                      <a:pt x="439" y="130"/>
                    </a:cubicBezTo>
                    <a:cubicBezTo>
                      <a:pt x="433" y="130"/>
                      <a:pt x="436" y="126"/>
                      <a:pt x="444" y="121"/>
                    </a:cubicBezTo>
                    <a:cubicBezTo>
                      <a:pt x="451" y="116"/>
                      <a:pt x="444" y="117"/>
                      <a:pt x="445" y="10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47" name="Freeform 4"/>
              <p:cNvSpPr>
                <a:spLocks/>
              </p:cNvSpPr>
              <p:nvPr/>
            </p:nvSpPr>
            <p:spPr bwMode="gray">
              <a:xfrm>
                <a:off x="3237807" y="811019"/>
                <a:ext cx="854454" cy="433023"/>
              </a:xfrm>
              <a:custGeom>
                <a:avLst/>
                <a:gdLst/>
                <a:ahLst/>
                <a:cxnLst>
                  <a:cxn ang="0">
                    <a:pos x="273" y="74"/>
                  </a:cxn>
                  <a:cxn ang="0">
                    <a:pos x="255" y="91"/>
                  </a:cxn>
                  <a:cxn ang="0">
                    <a:pos x="223" y="105"/>
                  </a:cxn>
                  <a:cxn ang="0">
                    <a:pos x="183" y="123"/>
                  </a:cxn>
                  <a:cxn ang="0">
                    <a:pos x="157" y="138"/>
                  </a:cxn>
                  <a:cxn ang="0">
                    <a:pos x="124" y="132"/>
                  </a:cxn>
                  <a:cxn ang="0">
                    <a:pos x="80" y="119"/>
                  </a:cxn>
                  <a:cxn ang="0">
                    <a:pos x="50" y="113"/>
                  </a:cxn>
                  <a:cxn ang="0">
                    <a:pos x="67" y="109"/>
                  </a:cxn>
                  <a:cxn ang="0">
                    <a:pos x="62" y="92"/>
                  </a:cxn>
                  <a:cxn ang="0">
                    <a:pos x="52" y="80"/>
                  </a:cxn>
                  <a:cxn ang="0">
                    <a:pos x="19" y="78"/>
                  </a:cxn>
                  <a:cxn ang="0">
                    <a:pos x="41" y="70"/>
                  </a:cxn>
                  <a:cxn ang="0">
                    <a:pos x="66" y="69"/>
                  </a:cxn>
                  <a:cxn ang="0">
                    <a:pos x="56" y="63"/>
                  </a:cxn>
                  <a:cxn ang="0">
                    <a:pos x="62" y="51"/>
                  </a:cxn>
                  <a:cxn ang="0">
                    <a:pos x="28" y="52"/>
                  </a:cxn>
                  <a:cxn ang="0">
                    <a:pos x="6" y="46"/>
                  </a:cxn>
                  <a:cxn ang="0">
                    <a:pos x="17" y="42"/>
                  </a:cxn>
                  <a:cxn ang="0">
                    <a:pos x="24" y="33"/>
                  </a:cxn>
                  <a:cxn ang="0">
                    <a:pos x="40" y="22"/>
                  </a:cxn>
                  <a:cxn ang="0">
                    <a:pos x="60" y="30"/>
                  </a:cxn>
                  <a:cxn ang="0">
                    <a:pos x="40" y="17"/>
                  </a:cxn>
                  <a:cxn ang="0">
                    <a:pos x="58" y="10"/>
                  </a:cxn>
                  <a:cxn ang="0">
                    <a:pos x="79" y="25"/>
                  </a:cxn>
                  <a:cxn ang="0">
                    <a:pos x="86" y="49"/>
                  </a:cxn>
                  <a:cxn ang="0">
                    <a:pos x="102" y="43"/>
                  </a:cxn>
                  <a:cxn ang="0">
                    <a:pos x="110" y="36"/>
                  </a:cxn>
                  <a:cxn ang="0">
                    <a:pos x="121" y="29"/>
                  </a:cxn>
                  <a:cxn ang="0">
                    <a:pos x="133" y="34"/>
                  </a:cxn>
                  <a:cxn ang="0">
                    <a:pos x="153" y="23"/>
                  </a:cxn>
                  <a:cxn ang="0">
                    <a:pos x="161" y="29"/>
                  </a:cxn>
                  <a:cxn ang="0">
                    <a:pos x="174" y="26"/>
                  </a:cxn>
                  <a:cxn ang="0">
                    <a:pos x="195" y="20"/>
                  </a:cxn>
                  <a:cxn ang="0">
                    <a:pos x="203" y="13"/>
                  </a:cxn>
                  <a:cxn ang="0">
                    <a:pos x="222" y="9"/>
                  </a:cxn>
                  <a:cxn ang="0">
                    <a:pos x="242" y="13"/>
                  </a:cxn>
                  <a:cxn ang="0">
                    <a:pos x="245" y="19"/>
                  </a:cxn>
                  <a:cxn ang="0">
                    <a:pos x="250" y="33"/>
                  </a:cxn>
                  <a:cxn ang="0">
                    <a:pos x="249" y="38"/>
                  </a:cxn>
                  <a:cxn ang="0">
                    <a:pos x="268" y="46"/>
                  </a:cxn>
                  <a:cxn ang="0">
                    <a:pos x="273" y="74"/>
                  </a:cxn>
                </a:cxnLst>
                <a:rect l="0" t="0" r="r" b="b"/>
                <a:pathLst>
                  <a:path w="282" h="143">
                    <a:moveTo>
                      <a:pt x="273" y="74"/>
                    </a:moveTo>
                    <a:cubicBezTo>
                      <a:pt x="267" y="83"/>
                      <a:pt x="264" y="78"/>
                      <a:pt x="255" y="91"/>
                    </a:cubicBezTo>
                    <a:cubicBezTo>
                      <a:pt x="246" y="104"/>
                      <a:pt x="240" y="96"/>
                      <a:pt x="223" y="105"/>
                    </a:cubicBezTo>
                    <a:cubicBezTo>
                      <a:pt x="206" y="115"/>
                      <a:pt x="198" y="124"/>
                      <a:pt x="183" y="123"/>
                    </a:cubicBezTo>
                    <a:cubicBezTo>
                      <a:pt x="167" y="122"/>
                      <a:pt x="176" y="132"/>
                      <a:pt x="157" y="138"/>
                    </a:cubicBezTo>
                    <a:cubicBezTo>
                      <a:pt x="139" y="143"/>
                      <a:pt x="142" y="132"/>
                      <a:pt x="124" y="132"/>
                    </a:cubicBezTo>
                    <a:cubicBezTo>
                      <a:pt x="107" y="131"/>
                      <a:pt x="104" y="118"/>
                      <a:pt x="80" y="119"/>
                    </a:cubicBezTo>
                    <a:cubicBezTo>
                      <a:pt x="56" y="120"/>
                      <a:pt x="52" y="124"/>
                      <a:pt x="50" y="113"/>
                    </a:cubicBezTo>
                    <a:cubicBezTo>
                      <a:pt x="49" y="103"/>
                      <a:pt x="62" y="116"/>
                      <a:pt x="67" y="109"/>
                    </a:cubicBezTo>
                    <a:cubicBezTo>
                      <a:pt x="73" y="102"/>
                      <a:pt x="70" y="94"/>
                      <a:pt x="62" y="92"/>
                    </a:cubicBezTo>
                    <a:cubicBezTo>
                      <a:pt x="55" y="90"/>
                      <a:pt x="65" y="82"/>
                      <a:pt x="52" y="80"/>
                    </a:cubicBezTo>
                    <a:cubicBezTo>
                      <a:pt x="31" y="78"/>
                      <a:pt x="21" y="85"/>
                      <a:pt x="19" y="78"/>
                    </a:cubicBezTo>
                    <a:cubicBezTo>
                      <a:pt x="17" y="71"/>
                      <a:pt x="33" y="76"/>
                      <a:pt x="41" y="70"/>
                    </a:cubicBezTo>
                    <a:cubicBezTo>
                      <a:pt x="50" y="65"/>
                      <a:pt x="52" y="75"/>
                      <a:pt x="66" y="69"/>
                    </a:cubicBezTo>
                    <a:cubicBezTo>
                      <a:pt x="81" y="63"/>
                      <a:pt x="55" y="69"/>
                      <a:pt x="56" y="63"/>
                    </a:cubicBezTo>
                    <a:cubicBezTo>
                      <a:pt x="56" y="57"/>
                      <a:pt x="82" y="53"/>
                      <a:pt x="62" y="51"/>
                    </a:cubicBezTo>
                    <a:cubicBezTo>
                      <a:pt x="42" y="49"/>
                      <a:pt x="41" y="48"/>
                      <a:pt x="28" y="52"/>
                    </a:cubicBezTo>
                    <a:cubicBezTo>
                      <a:pt x="15" y="57"/>
                      <a:pt x="0" y="49"/>
                      <a:pt x="6" y="46"/>
                    </a:cubicBezTo>
                    <a:cubicBezTo>
                      <a:pt x="12" y="42"/>
                      <a:pt x="17" y="50"/>
                      <a:pt x="17" y="42"/>
                    </a:cubicBezTo>
                    <a:cubicBezTo>
                      <a:pt x="16" y="35"/>
                      <a:pt x="24" y="43"/>
                      <a:pt x="24" y="33"/>
                    </a:cubicBezTo>
                    <a:cubicBezTo>
                      <a:pt x="25" y="23"/>
                      <a:pt x="31" y="15"/>
                      <a:pt x="40" y="22"/>
                    </a:cubicBezTo>
                    <a:cubicBezTo>
                      <a:pt x="49" y="29"/>
                      <a:pt x="64" y="37"/>
                      <a:pt x="60" y="30"/>
                    </a:cubicBezTo>
                    <a:cubicBezTo>
                      <a:pt x="56" y="24"/>
                      <a:pt x="45" y="22"/>
                      <a:pt x="40" y="17"/>
                    </a:cubicBezTo>
                    <a:cubicBezTo>
                      <a:pt x="36" y="12"/>
                      <a:pt x="44" y="5"/>
                      <a:pt x="58" y="10"/>
                    </a:cubicBezTo>
                    <a:cubicBezTo>
                      <a:pt x="72" y="15"/>
                      <a:pt x="64" y="16"/>
                      <a:pt x="79" y="25"/>
                    </a:cubicBezTo>
                    <a:cubicBezTo>
                      <a:pt x="93" y="34"/>
                      <a:pt x="79" y="34"/>
                      <a:pt x="86" y="49"/>
                    </a:cubicBezTo>
                    <a:cubicBezTo>
                      <a:pt x="93" y="64"/>
                      <a:pt x="95" y="32"/>
                      <a:pt x="102" y="43"/>
                    </a:cubicBezTo>
                    <a:cubicBezTo>
                      <a:pt x="110" y="53"/>
                      <a:pt x="114" y="45"/>
                      <a:pt x="110" y="36"/>
                    </a:cubicBezTo>
                    <a:cubicBezTo>
                      <a:pt x="105" y="26"/>
                      <a:pt x="112" y="15"/>
                      <a:pt x="121" y="29"/>
                    </a:cubicBezTo>
                    <a:cubicBezTo>
                      <a:pt x="129" y="43"/>
                      <a:pt x="134" y="45"/>
                      <a:pt x="133" y="34"/>
                    </a:cubicBezTo>
                    <a:cubicBezTo>
                      <a:pt x="131" y="24"/>
                      <a:pt x="150" y="13"/>
                      <a:pt x="153" y="23"/>
                    </a:cubicBezTo>
                    <a:cubicBezTo>
                      <a:pt x="155" y="33"/>
                      <a:pt x="162" y="38"/>
                      <a:pt x="161" y="29"/>
                    </a:cubicBezTo>
                    <a:cubicBezTo>
                      <a:pt x="159" y="19"/>
                      <a:pt x="165" y="16"/>
                      <a:pt x="174" y="26"/>
                    </a:cubicBezTo>
                    <a:cubicBezTo>
                      <a:pt x="184" y="36"/>
                      <a:pt x="185" y="15"/>
                      <a:pt x="195" y="20"/>
                    </a:cubicBezTo>
                    <a:cubicBezTo>
                      <a:pt x="205" y="26"/>
                      <a:pt x="209" y="21"/>
                      <a:pt x="203" y="13"/>
                    </a:cubicBezTo>
                    <a:cubicBezTo>
                      <a:pt x="198" y="5"/>
                      <a:pt x="217" y="0"/>
                      <a:pt x="222" y="9"/>
                    </a:cubicBezTo>
                    <a:cubicBezTo>
                      <a:pt x="230" y="27"/>
                      <a:pt x="232" y="17"/>
                      <a:pt x="242" y="13"/>
                    </a:cubicBezTo>
                    <a:cubicBezTo>
                      <a:pt x="252" y="8"/>
                      <a:pt x="258" y="10"/>
                      <a:pt x="245" y="19"/>
                    </a:cubicBezTo>
                    <a:cubicBezTo>
                      <a:pt x="232" y="29"/>
                      <a:pt x="260" y="21"/>
                      <a:pt x="250" y="33"/>
                    </a:cubicBezTo>
                    <a:cubicBezTo>
                      <a:pt x="248" y="35"/>
                      <a:pt x="246" y="39"/>
                      <a:pt x="249" y="38"/>
                    </a:cubicBezTo>
                    <a:cubicBezTo>
                      <a:pt x="262" y="37"/>
                      <a:pt x="254" y="44"/>
                      <a:pt x="268" y="46"/>
                    </a:cubicBezTo>
                    <a:cubicBezTo>
                      <a:pt x="282" y="47"/>
                      <a:pt x="279" y="65"/>
                      <a:pt x="273" y="7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48" name="Freeform 5"/>
              <p:cNvSpPr>
                <a:spLocks/>
              </p:cNvSpPr>
              <p:nvPr/>
            </p:nvSpPr>
            <p:spPr bwMode="gray">
              <a:xfrm>
                <a:off x="4278895" y="2173580"/>
                <a:ext cx="373268" cy="466039"/>
              </a:xfrm>
              <a:custGeom>
                <a:avLst/>
                <a:gdLst/>
                <a:ahLst/>
                <a:cxnLst>
                  <a:cxn ang="0">
                    <a:pos x="116" y="71"/>
                  </a:cxn>
                  <a:cxn ang="0">
                    <a:pos x="115" y="109"/>
                  </a:cxn>
                  <a:cxn ang="0">
                    <a:pos x="108" y="124"/>
                  </a:cxn>
                  <a:cxn ang="0">
                    <a:pos x="91" y="126"/>
                  </a:cxn>
                  <a:cxn ang="0">
                    <a:pos x="65" y="136"/>
                  </a:cxn>
                  <a:cxn ang="0">
                    <a:pos x="60" y="142"/>
                  </a:cxn>
                  <a:cxn ang="0">
                    <a:pos x="28" y="145"/>
                  </a:cxn>
                  <a:cxn ang="0">
                    <a:pos x="20" y="143"/>
                  </a:cxn>
                  <a:cxn ang="0">
                    <a:pos x="15" y="132"/>
                  </a:cxn>
                  <a:cxn ang="0">
                    <a:pos x="12" y="122"/>
                  </a:cxn>
                  <a:cxn ang="0">
                    <a:pos x="25" y="118"/>
                  </a:cxn>
                  <a:cxn ang="0">
                    <a:pos x="40" y="110"/>
                  </a:cxn>
                  <a:cxn ang="0">
                    <a:pos x="44" y="105"/>
                  </a:cxn>
                  <a:cxn ang="0">
                    <a:pos x="27" y="106"/>
                  </a:cxn>
                  <a:cxn ang="0">
                    <a:pos x="40" y="88"/>
                  </a:cxn>
                  <a:cxn ang="0">
                    <a:pos x="37" y="85"/>
                  </a:cxn>
                  <a:cxn ang="0">
                    <a:pos x="19" y="73"/>
                  </a:cxn>
                  <a:cxn ang="0">
                    <a:pos x="30" y="63"/>
                  </a:cxn>
                  <a:cxn ang="0">
                    <a:pos x="20" y="55"/>
                  </a:cxn>
                  <a:cxn ang="0">
                    <a:pos x="18" y="48"/>
                  </a:cxn>
                  <a:cxn ang="0">
                    <a:pos x="38" y="46"/>
                  </a:cxn>
                  <a:cxn ang="0">
                    <a:pos x="52" y="47"/>
                  </a:cxn>
                  <a:cxn ang="0">
                    <a:pos x="65" y="36"/>
                  </a:cxn>
                  <a:cxn ang="0">
                    <a:pos x="51" y="31"/>
                  </a:cxn>
                  <a:cxn ang="0">
                    <a:pos x="60" y="21"/>
                  </a:cxn>
                  <a:cxn ang="0">
                    <a:pos x="77" y="9"/>
                  </a:cxn>
                  <a:cxn ang="0">
                    <a:pos x="91" y="6"/>
                  </a:cxn>
                  <a:cxn ang="0">
                    <a:pos x="90" y="15"/>
                  </a:cxn>
                  <a:cxn ang="0">
                    <a:pos x="78" y="29"/>
                  </a:cxn>
                  <a:cxn ang="0">
                    <a:pos x="71" y="36"/>
                  </a:cxn>
                  <a:cxn ang="0">
                    <a:pos x="91" y="48"/>
                  </a:cxn>
                  <a:cxn ang="0">
                    <a:pos x="98" y="44"/>
                  </a:cxn>
                  <a:cxn ang="0">
                    <a:pos x="104" y="52"/>
                  </a:cxn>
                  <a:cxn ang="0">
                    <a:pos x="113" y="52"/>
                  </a:cxn>
                  <a:cxn ang="0">
                    <a:pos x="113" y="58"/>
                  </a:cxn>
                  <a:cxn ang="0">
                    <a:pos x="116" y="71"/>
                  </a:cxn>
                </a:cxnLst>
                <a:rect l="0" t="0" r="r" b="b"/>
                <a:pathLst>
                  <a:path w="123" h="154">
                    <a:moveTo>
                      <a:pt x="116" y="71"/>
                    </a:moveTo>
                    <a:cubicBezTo>
                      <a:pt x="120" y="82"/>
                      <a:pt x="123" y="94"/>
                      <a:pt x="115" y="109"/>
                    </a:cubicBezTo>
                    <a:cubicBezTo>
                      <a:pt x="107" y="123"/>
                      <a:pt x="117" y="126"/>
                      <a:pt x="108" y="124"/>
                    </a:cubicBezTo>
                    <a:cubicBezTo>
                      <a:pt x="99" y="121"/>
                      <a:pt x="101" y="124"/>
                      <a:pt x="91" y="126"/>
                    </a:cubicBezTo>
                    <a:cubicBezTo>
                      <a:pt x="80" y="127"/>
                      <a:pt x="67" y="142"/>
                      <a:pt x="65" y="136"/>
                    </a:cubicBezTo>
                    <a:cubicBezTo>
                      <a:pt x="63" y="130"/>
                      <a:pt x="63" y="136"/>
                      <a:pt x="60" y="142"/>
                    </a:cubicBezTo>
                    <a:cubicBezTo>
                      <a:pt x="57" y="148"/>
                      <a:pt x="18" y="154"/>
                      <a:pt x="28" y="145"/>
                    </a:cubicBezTo>
                    <a:cubicBezTo>
                      <a:pt x="41" y="133"/>
                      <a:pt x="12" y="152"/>
                      <a:pt x="20" y="143"/>
                    </a:cubicBezTo>
                    <a:cubicBezTo>
                      <a:pt x="27" y="135"/>
                      <a:pt x="4" y="143"/>
                      <a:pt x="15" y="132"/>
                    </a:cubicBezTo>
                    <a:cubicBezTo>
                      <a:pt x="26" y="121"/>
                      <a:pt x="0" y="133"/>
                      <a:pt x="12" y="122"/>
                    </a:cubicBezTo>
                    <a:cubicBezTo>
                      <a:pt x="19" y="116"/>
                      <a:pt x="29" y="123"/>
                      <a:pt x="25" y="118"/>
                    </a:cubicBezTo>
                    <a:cubicBezTo>
                      <a:pt x="22" y="114"/>
                      <a:pt x="27" y="111"/>
                      <a:pt x="40" y="110"/>
                    </a:cubicBezTo>
                    <a:cubicBezTo>
                      <a:pt x="54" y="108"/>
                      <a:pt x="50" y="102"/>
                      <a:pt x="44" y="105"/>
                    </a:cubicBezTo>
                    <a:cubicBezTo>
                      <a:pt x="39" y="107"/>
                      <a:pt x="12" y="115"/>
                      <a:pt x="27" y="106"/>
                    </a:cubicBezTo>
                    <a:cubicBezTo>
                      <a:pt x="42" y="96"/>
                      <a:pt x="28" y="92"/>
                      <a:pt x="40" y="88"/>
                    </a:cubicBezTo>
                    <a:cubicBezTo>
                      <a:pt x="52" y="85"/>
                      <a:pt x="42" y="83"/>
                      <a:pt x="37" y="85"/>
                    </a:cubicBezTo>
                    <a:cubicBezTo>
                      <a:pt x="31" y="87"/>
                      <a:pt x="14" y="77"/>
                      <a:pt x="19" y="73"/>
                    </a:cubicBezTo>
                    <a:cubicBezTo>
                      <a:pt x="25" y="69"/>
                      <a:pt x="19" y="68"/>
                      <a:pt x="30" y="63"/>
                    </a:cubicBezTo>
                    <a:cubicBezTo>
                      <a:pt x="41" y="58"/>
                      <a:pt x="14" y="64"/>
                      <a:pt x="20" y="55"/>
                    </a:cubicBezTo>
                    <a:cubicBezTo>
                      <a:pt x="27" y="45"/>
                      <a:pt x="14" y="53"/>
                      <a:pt x="18" y="48"/>
                    </a:cubicBezTo>
                    <a:cubicBezTo>
                      <a:pt x="22" y="43"/>
                      <a:pt x="33" y="41"/>
                      <a:pt x="38" y="46"/>
                    </a:cubicBezTo>
                    <a:cubicBezTo>
                      <a:pt x="44" y="50"/>
                      <a:pt x="46" y="45"/>
                      <a:pt x="52" y="47"/>
                    </a:cubicBezTo>
                    <a:cubicBezTo>
                      <a:pt x="58" y="48"/>
                      <a:pt x="55" y="43"/>
                      <a:pt x="65" y="36"/>
                    </a:cubicBezTo>
                    <a:cubicBezTo>
                      <a:pt x="75" y="30"/>
                      <a:pt x="52" y="35"/>
                      <a:pt x="51" y="31"/>
                    </a:cubicBezTo>
                    <a:cubicBezTo>
                      <a:pt x="50" y="27"/>
                      <a:pt x="62" y="27"/>
                      <a:pt x="60" y="21"/>
                    </a:cubicBezTo>
                    <a:cubicBezTo>
                      <a:pt x="58" y="15"/>
                      <a:pt x="73" y="8"/>
                      <a:pt x="77" y="9"/>
                    </a:cubicBezTo>
                    <a:cubicBezTo>
                      <a:pt x="86" y="11"/>
                      <a:pt x="82" y="0"/>
                      <a:pt x="91" y="6"/>
                    </a:cubicBezTo>
                    <a:cubicBezTo>
                      <a:pt x="101" y="11"/>
                      <a:pt x="90" y="9"/>
                      <a:pt x="90" y="15"/>
                    </a:cubicBezTo>
                    <a:cubicBezTo>
                      <a:pt x="81" y="18"/>
                      <a:pt x="88" y="28"/>
                      <a:pt x="78" y="29"/>
                    </a:cubicBezTo>
                    <a:cubicBezTo>
                      <a:pt x="68" y="30"/>
                      <a:pt x="83" y="31"/>
                      <a:pt x="71" y="36"/>
                    </a:cubicBezTo>
                    <a:cubicBezTo>
                      <a:pt x="57" y="42"/>
                      <a:pt x="90" y="56"/>
                      <a:pt x="91" y="48"/>
                    </a:cubicBezTo>
                    <a:cubicBezTo>
                      <a:pt x="91" y="42"/>
                      <a:pt x="96" y="36"/>
                      <a:pt x="98" y="44"/>
                    </a:cubicBezTo>
                    <a:cubicBezTo>
                      <a:pt x="100" y="51"/>
                      <a:pt x="103" y="47"/>
                      <a:pt x="104" y="52"/>
                    </a:cubicBezTo>
                    <a:cubicBezTo>
                      <a:pt x="105" y="58"/>
                      <a:pt x="105" y="54"/>
                      <a:pt x="113" y="52"/>
                    </a:cubicBezTo>
                    <a:cubicBezTo>
                      <a:pt x="114" y="54"/>
                      <a:pt x="117" y="57"/>
                      <a:pt x="113" y="58"/>
                    </a:cubicBezTo>
                    <a:cubicBezTo>
                      <a:pt x="109" y="59"/>
                      <a:pt x="112" y="60"/>
                      <a:pt x="116" y="7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2" name="Freeform 9"/>
              <p:cNvSpPr>
                <a:spLocks/>
              </p:cNvSpPr>
              <p:nvPr/>
            </p:nvSpPr>
            <p:spPr bwMode="gray">
              <a:xfrm>
                <a:off x="7037777" y="3612333"/>
                <a:ext cx="1401659" cy="659058"/>
              </a:xfrm>
              <a:custGeom>
                <a:avLst/>
                <a:gdLst/>
                <a:ahLst/>
                <a:cxnLst>
                  <a:cxn ang="0">
                    <a:pos x="457" y="173"/>
                  </a:cxn>
                  <a:cxn ang="0">
                    <a:pos x="446" y="168"/>
                  </a:cxn>
                  <a:cxn ang="0">
                    <a:pos x="422" y="166"/>
                  </a:cxn>
                  <a:cxn ang="0">
                    <a:pos x="417" y="168"/>
                  </a:cxn>
                  <a:cxn ang="0">
                    <a:pos x="413" y="166"/>
                  </a:cxn>
                  <a:cxn ang="0">
                    <a:pos x="402" y="175"/>
                  </a:cxn>
                  <a:cxn ang="0">
                    <a:pos x="399" y="168"/>
                  </a:cxn>
                  <a:cxn ang="0">
                    <a:pos x="364" y="174"/>
                  </a:cxn>
                  <a:cxn ang="0">
                    <a:pos x="304" y="182"/>
                  </a:cxn>
                  <a:cxn ang="0">
                    <a:pos x="273" y="189"/>
                  </a:cxn>
                  <a:cxn ang="0">
                    <a:pos x="260" y="198"/>
                  </a:cxn>
                  <a:cxn ang="0">
                    <a:pos x="255" y="204"/>
                  </a:cxn>
                  <a:cxn ang="0">
                    <a:pos x="244" y="214"/>
                  </a:cxn>
                  <a:cxn ang="0">
                    <a:pos x="250" y="186"/>
                  </a:cxn>
                  <a:cxn ang="0">
                    <a:pos x="202" y="195"/>
                  </a:cxn>
                  <a:cxn ang="0">
                    <a:pos x="130" y="185"/>
                  </a:cxn>
                  <a:cxn ang="0">
                    <a:pos x="95" y="206"/>
                  </a:cxn>
                  <a:cxn ang="0">
                    <a:pos x="63" y="187"/>
                  </a:cxn>
                  <a:cxn ang="0">
                    <a:pos x="32" y="189"/>
                  </a:cxn>
                  <a:cxn ang="0">
                    <a:pos x="29" y="177"/>
                  </a:cxn>
                  <a:cxn ang="0">
                    <a:pos x="29" y="163"/>
                  </a:cxn>
                  <a:cxn ang="0">
                    <a:pos x="20" y="142"/>
                  </a:cxn>
                  <a:cxn ang="0">
                    <a:pos x="13" y="128"/>
                  </a:cxn>
                  <a:cxn ang="0">
                    <a:pos x="21" y="115"/>
                  </a:cxn>
                  <a:cxn ang="0">
                    <a:pos x="15" y="93"/>
                  </a:cxn>
                  <a:cxn ang="0">
                    <a:pos x="9" y="74"/>
                  </a:cxn>
                  <a:cxn ang="0">
                    <a:pos x="40" y="64"/>
                  </a:cxn>
                  <a:cxn ang="0">
                    <a:pos x="74" y="65"/>
                  </a:cxn>
                  <a:cxn ang="0">
                    <a:pos x="80" y="50"/>
                  </a:cxn>
                  <a:cxn ang="0">
                    <a:pos x="89" y="38"/>
                  </a:cxn>
                  <a:cxn ang="0">
                    <a:pos x="132" y="37"/>
                  </a:cxn>
                  <a:cxn ang="0">
                    <a:pos x="219" y="9"/>
                  </a:cxn>
                  <a:cxn ang="0">
                    <a:pos x="260" y="34"/>
                  </a:cxn>
                  <a:cxn ang="0">
                    <a:pos x="293" y="44"/>
                  </a:cxn>
                  <a:cxn ang="0">
                    <a:pos x="382" y="27"/>
                  </a:cxn>
                  <a:cxn ang="0">
                    <a:pos x="406" y="29"/>
                  </a:cxn>
                  <a:cxn ang="0">
                    <a:pos x="421" y="32"/>
                  </a:cxn>
                  <a:cxn ang="0">
                    <a:pos x="424" y="38"/>
                  </a:cxn>
                  <a:cxn ang="0">
                    <a:pos x="430" y="40"/>
                  </a:cxn>
                  <a:cxn ang="0">
                    <a:pos x="430" y="42"/>
                  </a:cxn>
                  <a:cxn ang="0">
                    <a:pos x="433" y="67"/>
                  </a:cxn>
                  <a:cxn ang="0">
                    <a:pos x="434" y="74"/>
                  </a:cxn>
                  <a:cxn ang="0">
                    <a:pos x="462" y="88"/>
                  </a:cxn>
                  <a:cxn ang="0">
                    <a:pos x="453" y="97"/>
                  </a:cxn>
                  <a:cxn ang="0">
                    <a:pos x="448" y="107"/>
                  </a:cxn>
                  <a:cxn ang="0">
                    <a:pos x="450" y="118"/>
                  </a:cxn>
                  <a:cxn ang="0">
                    <a:pos x="455" y="134"/>
                  </a:cxn>
                  <a:cxn ang="0">
                    <a:pos x="458" y="154"/>
                  </a:cxn>
                </a:cxnLst>
                <a:rect l="0" t="0" r="r" b="b"/>
                <a:pathLst>
                  <a:path w="463" h="218">
                    <a:moveTo>
                      <a:pt x="463" y="173"/>
                    </a:moveTo>
                    <a:cubicBezTo>
                      <a:pt x="463" y="173"/>
                      <a:pt x="458" y="172"/>
                      <a:pt x="457" y="173"/>
                    </a:cubicBezTo>
                    <a:cubicBezTo>
                      <a:pt x="456" y="175"/>
                      <a:pt x="449" y="179"/>
                      <a:pt x="449" y="179"/>
                    </a:cubicBezTo>
                    <a:cubicBezTo>
                      <a:pt x="446" y="175"/>
                      <a:pt x="453" y="169"/>
                      <a:pt x="446" y="168"/>
                    </a:cubicBezTo>
                    <a:cubicBezTo>
                      <a:pt x="441" y="167"/>
                      <a:pt x="441" y="173"/>
                      <a:pt x="433" y="171"/>
                    </a:cubicBezTo>
                    <a:cubicBezTo>
                      <a:pt x="430" y="169"/>
                      <a:pt x="426" y="166"/>
                      <a:pt x="422" y="166"/>
                    </a:cubicBezTo>
                    <a:cubicBezTo>
                      <a:pt x="421" y="166"/>
                      <a:pt x="420" y="166"/>
                      <a:pt x="419" y="167"/>
                    </a:cubicBezTo>
                    <a:cubicBezTo>
                      <a:pt x="419" y="167"/>
                      <a:pt x="418" y="168"/>
                      <a:pt x="417" y="168"/>
                    </a:cubicBezTo>
                    <a:cubicBezTo>
                      <a:pt x="416" y="168"/>
                      <a:pt x="416" y="167"/>
                      <a:pt x="415" y="167"/>
                    </a:cubicBezTo>
                    <a:cubicBezTo>
                      <a:pt x="414" y="166"/>
                      <a:pt x="414" y="166"/>
                      <a:pt x="413" y="166"/>
                    </a:cubicBezTo>
                    <a:cubicBezTo>
                      <a:pt x="412" y="166"/>
                      <a:pt x="412" y="166"/>
                      <a:pt x="412" y="167"/>
                    </a:cubicBezTo>
                    <a:cubicBezTo>
                      <a:pt x="408" y="171"/>
                      <a:pt x="408" y="173"/>
                      <a:pt x="402" y="175"/>
                    </a:cubicBezTo>
                    <a:cubicBezTo>
                      <a:pt x="403" y="173"/>
                      <a:pt x="403" y="172"/>
                      <a:pt x="402" y="171"/>
                    </a:cubicBezTo>
                    <a:cubicBezTo>
                      <a:pt x="401" y="169"/>
                      <a:pt x="400" y="167"/>
                      <a:pt x="399" y="168"/>
                    </a:cubicBezTo>
                    <a:cubicBezTo>
                      <a:pt x="394" y="172"/>
                      <a:pt x="391" y="174"/>
                      <a:pt x="384" y="175"/>
                    </a:cubicBezTo>
                    <a:cubicBezTo>
                      <a:pt x="377" y="176"/>
                      <a:pt x="370" y="173"/>
                      <a:pt x="364" y="174"/>
                    </a:cubicBezTo>
                    <a:cubicBezTo>
                      <a:pt x="349" y="177"/>
                      <a:pt x="341" y="188"/>
                      <a:pt x="324" y="189"/>
                    </a:cubicBezTo>
                    <a:cubicBezTo>
                      <a:pt x="313" y="190"/>
                      <a:pt x="313" y="185"/>
                      <a:pt x="304" y="182"/>
                    </a:cubicBezTo>
                    <a:cubicBezTo>
                      <a:pt x="297" y="179"/>
                      <a:pt x="288" y="189"/>
                      <a:pt x="281" y="190"/>
                    </a:cubicBezTo>
                    <a:cubicBezTo>
                      <a:pt x="279" y="191"/>
                      <a:pt x="276" y="188"/>
                      <a:pt x="273" y="189"/>
                    </a:cubicBezTo>
                    <a:cubicBezTo>
                      <a:pt x="273" y="190"/>
                      <a:pt x="263" y="183"/>
                      <a:pt x="262" y="184"/>
                    </a:cubicBezTo>
                    <a:cubicBezTo>
                      <a:pt x="260" y="186"/>
                      <a:pt x="259" y="195"/>
                      <a:pt x="260" y="198"/>
                    </a:cubicBezTo>
                    <a:cubicBezTo>
                      <a:pt x="260" y="199"/>
                      <a:pt x="264" y="202"/>
                      <a:pt x="263" y="204"/>
                    </a:cubicBezTo>
                    <a:cubicBezTo>
                      <a:pt x="262" y="205"/>
                      <a:pt x="256" y="203"/>
                      <a:pt x="255" y="204"/>
                    </a:cubicBezTo>
                    <a:cubicBezTo>
                      <a:pt x="254" y="205"/>
                      <a:pt x="251" y="216"/>
                      <a:pt x="250" y="217"/>
                    </a:cubicBezTo>
                    <a:cubicBezTo>
                      <a:pt x="248" y="218"/>
                      <a:pt x="246" y="214"/>
                      <a:pt x="244" y="214"/>
                    </a:cubicBezTo>
                    <a:cubicBezTo>
                      <a:pt x="247" y="210"/>
                      <a:pt x="244" y="207"/>
                      <a:pt x="241" y="203"/>
                    </a:cubicBezTo>
                    <a:cubicBezTo>
                      <a:pt x="238" y="199"/>
                      <a:pt x="252" y="195"/>
                      <a:pt x="250" y="186"/>
                    </a:cubicBezTo>
                    <a:cubicBezTo>
                      <a:pt x="249" y="178"/>
                      <a:pt x="248" y="179"/>
                      <a:pt x="235" y="190"/>
                    </a:cubicBezTo>
                    <a:cubicBezTo>
                      <a:pt x="222" y="202"/>
                      <a:pt x="223" y="171"/>
                      <a:pt x="202" y="195"/>
                    </a:cubicBezTo>
                    <a:cubicBezTo>
                      <a:pt x="188" y="212"/>
                      <a:pt x="186" y="204"/>
                      <a:pt x="171" y="210"/>
                    </a:cubicBezTo>
                    <a:cubicBezTo>
                      <a:pt x="157" y="216"/>
                      <a:pt x="159" y="196"/>
                      <a:pt x="130" y="185"/>
                    </a:cubicBezTo>
                    <a:cubicBezTo>
                      <a:pt x="102" y="175"/>
                      <a:pt x="115" y="196"/>
                      <a:pt x="110" y="202"/>
                    </a:cubicBezTo>
                    <a:cubicBezTo>
                      <a:pt x="104" y="207"/>
                      <a:pt x="106" y="196"/>
                      <a:pt x="95" y="206"/>
                    </a:cubicBezTo>
                    <a:cubicBezTo>
                      <a:pt x="90" y="211"/>
                      <a:pt x="79" y="204"/>
                      <a:pt x="75" y="193"/>
                    </a:cubicBezTo>
                    <a:cubicBezTo>
                      <a:pt x="71" y="181"/>
                      <a:pt x="70" y="195"/>
                      <a:pt x="63" y="187"/>
                    </a:cubicBezTo>
                    <a:cubicBezTo>
                      <a:pt x="57" y="179"/>
                      <a:pt x="49" y="197"/>
                      <a:pt x="49" y="190"/>
                    </a:cubicBezTo>
                    <a:cubicBezTo>
                      <a:pt x="49" y="183"/>
                      <a:pt x="35" y="194"/>
                      <a:pt x="32" y="189"/>
                    </a:cubicBezTo>
                    <a:cubicBezTo>
                      <a:pt x="29" y="183"/>
                      <a:pt x="45" y="188"/>
                      <a:pt x="50" y="181"/>
                    </a:cubicBezTo>
                    <a:cubicBezTo>
                      <a:pt x="55" y="174"/>
                      <a:pt x="32" y="183"/>
                      <a:pt x="29" y="177"/>
                    </a:cubicBezTo>
                    <a:cubicBezTo>
                      <a:pt x="25" y="170"/>
                      <a:pt x="38" y="178"/>
                      <a:pt x="35" y="171"/>
                    </a:cubicBezTo>
                    <a:cubicBezTo>
                      <a:pt x="33" y="164"/>
                      <a:pt x="27" y="170"/>
                      <a:pt x="29" y="163"/>
                    </a:cubicBezTo>
                    <a:cubicBezTo>
                      <a:pt x="30" y="157"/>
                      <a:pt x="23" y="159"/>
                      <a:pt x="29" y="151"/>
                    </a:cubicBezTo>
                    <a:cubicBezTo>
                      <a:pt x="34" y="142"/>
                      <a:pt x="23" y="148"/>
                      <a:pt x="20" y="142"/>
                    </a:cubicBezTo>
                    <a:cubicBezTo>
                      <a:pt x="16" y="136"/>
                      <a:pt x="16" y="144"/>
                      <a:pt x="10" y="139"/>
                    </a:cubicBezTo>
                    <a:cubicBezTo>
                      <a:pt x="4" y="134"/>
                      <a:pt x="9" y="116"/>
                      <a:pt x="13" y="128"/>
                    </a:cubicBezTo>
                    <a:cubicBezTo>
                      <a:pt x="17" y="139"/>
                      <a:pt x="30" y="131"/>
                      <a:pt x="18" y="126"/>
                    </a:cubicBezTo>
                    <a:cubicBezTo>
                      <a:pt x="9" y="122"/>
                      <a:pt x="29" y="116"/>
                      <a:pt x="21" y="115"/>
                    </a:cubicBezTo>
                    <a:cubicBezTo>
                      <a:pt x="13" y="114"/>
                      <a:pt x="24" y="109"/>
                      <a:pt x="17" y="104"/>
                    </a:cubicBezTo>
                    <a:cubicBezTo>
                      <a:pt x="11" y="99"/>
                      <a:pt x="29" y="89"/>
                      <a:pt x="15" y="93"/>
                    </a:cubicBezTo>
                    <a:cubicBezTo>
                      <a:pt x="0" y="98"/>
                      <a:pt x="0" y="97"/>
                      <a:pt x="2" y="86"/>
                    </a:cubicBezTo>
                    <a:cubicBezTo>
                      <a:pt x="4" y="75"/>
                      <a:pt x="4" y="82"/>
                      <a:pt x="9" y="74"/>
                    </a:cubicBezTo>
                    <a:cubicBezTo>
                      <a:pt x="19" y="60"/>
                      <a:pt x="30" y="61"/>
                      <a:pt x="32" y="66"/>
                    </a:cubicBezTo>
                    <a:cubicBezTo>
                      <a:pt x="35" y="71"/>
                      <a:pt x="44" y="68"/>
                      <a:pt x="40" y="64"/>
                    </a:cubicBezTo>
                    <a:cubicBezTo>
                      <a:pt x="36" y="60"/>
                      <a:pt x="51" y="57"/>
                      <a:pt x="49" y="62"/>
                    </a:cubicBezTo>
                    <a:cubicBezTo>
                      <a:pt x="47" y="68"/>
                      <a:pt x="72" y="68"/>
                      <a:pt x="74" y="65"/>
                    </a:cubicBezTo>
                    <a:cubicBezTo>
                      <a:pt x="79" y="60"/>
                      <a:pt x="53" y="61"/>
                      <a:pt x="81" y="56"/>
                    </a:cubicBezTo>
                    <a:cubicBezTo>
                      <a:pt x="103" y="52"/>
                      <a:pt x="84" y="55"/>
                      <a:pt x="80" y="50"/>
                    </a:cubicBezTo>
                    <a:cubicBezTo>
                      <a:pt x="77" y="45"/>
                      <a:pt x="72" y="48"/>
                      <a:pt x="75" y="42"/>
                    </a:cubicBezTo>
                    <a:cubicBezTo>
                      <a:pt x="78" y="37"/>
                      <a:pt x="78" y="35"/>
                      <a:pt x="89" y="38"/>
                    </a:cubicBezTo>
                    <a:cubicBezTo>
                      <a:pt x="101" y="41"/>
                      <a:pt x="102" y="34"/>
                      <a:pt x="113" y="39"/>
                    </a:cubicBezTo>
                    <a:cubicBezTo>
                      <a:pt x="124" y="44"/>
                      <a:pt x="130" y="41"/>
                      <a:pt x="132" y="37"/>
                    </a:cubicBezTo>
                    <a:cubicBezTo>
                      <a:pt x="134" y="32"/>
                      <a:pt x="145" y="21"/>
                      <a:pt x="171" y="13"/>
                    </a:cubicBezTo>
                    <a:cubicBezTo>
                      <a:pt x="196" y="4"/>
                      <a:pt x="206" y="17"/>
                      <a:pt x="219" y="9"/>
                    </a:cubicBezTo>
                    <a:cubicBezTo>
                      <a:pt x="231" y="0"/>
                      <a:pt x="217" y="26"/>
                      <a:pt x="237" y="20"/>
                    </a:cubicBezTo>
                    <a:cubicBezTo>
                      <a:pt x="257" y="14"/>
                      <a:pt x="247" y="38"/>
                      <a:pt x="260" y="34"/>
                    </a:cubicBezTo>
                    <a:cubicBezTo>
                      <a:pt x="272" y="29"/>
                      <a:pt x="263" y="33"/>
                      <a:pt x="277" y="40"/>
                    </a:cubicBezTo>
                    <a:cubicBezTo>
                      <a:pt x="291" y="47"/>
                      <a:pt x="282" y="32"/>
                      <a:pt x="293" y="44"/>
                    </a:cubicBezTo>
                    <a:cubicBezTo>
                      <a:pt x="305" y="56"/>
                      <a:pt x="323" y="31"/>
                      <a:pt x="337" y="43"/>
                    </a:cubicBezTo>
                    <a:cubicBezTo>
                      <a:pt x="351" y="54"/>
                      <a:pt x="379" y="30"/>
                      <a:pt x="382" y="27"/>
                    </a:cubicBezTo>
                    <a:cubicBezTo>
                      <a:pt x="391" y="31"/>
                      <a:pt x="386" y="28"/>
                      <a:pt x="392" y="27"/>
                    </a:cubicBezTo>
                    <a:cubicBezTo>
                      <a:pt x="395" y="26"/>
                      <a:pt x="404" y="31"/>
                      <a:pt x="406" y="29"/>
                    </a:cubicBezTo>
                    <a:cubicBezTo>
                      <a:pt x="406" y="29"/>
                      <a:pt x="408" y="24"/>
                      <a:pt x="408" y="24"/>
                    </a:cubicBezTo>
                    <a:cubicBezTo>
                      <a:pt x="410" y="21"/>
                      <a:pt x="412" y="24"/>
                      <a:pt x="421" y="32"/>
                    </a:cubicBezTo>
                    <a:cubicBezTo>
                      <a:pt x="421" y="33"/>
                      <a:pt x="423" y="33"/>
                      <a:pt x="423" y="34"/>
                    </a:cubicBezTo>
                    <a:cubicBezTo>
                      <a:pt x="423" y="35"/>
                      <a:pt x="423" y="37"/>
                      <a:pt x="424" y="38"/>
                    </a:cubicBezTo>
                    <a:cubicBezTo>
                      <a:pt x="426" y="40"/>
                      <a:pt x="427" y="35"/>
                      <a:pt x="430" y="39"/>
                    </a:cubicBezTo>
                    <a:cubicBezTo>
                      <a:pt x="430" y="39"/>
                      <a:pt x="430" y="40"/>
                      <a:pt x="430" y="40"/>
                    </a:cubicBezTo>
                    <a:cubicBezTo>
                      <a:pt x="430" y="40"/>
                      <a:pt x="430" y="41"/>
                      <a:pt x="430" y="41"/>
                    </a:cubicBezTo>
                    <a:cubicBezTo>
                      <a:pt x="430" y="41"/>
                      <a:pt x="429" y="42"/>
                      <a:pt x="430" y="42"/>
                    </a:cubicBezTo>
                    <a:cubicBezTo>
                      <a:pt x="432" y="46"/>
                      <a:pt x="438" y="49"/>
                      <a:pt x="437" y="55"/>
                    </a:cubicBezTo>
                    <a:cubicBezTo>
                      <a:pt x="436" y="59"/>
                      <a:pt x="433" y="62"/>
                      <a:pt x="433" y="67"/>
                    </a:cubicBezTo>
                    <a:cubicBezTo>
                      <a:pt x="433" y="68"/>
                      <a:pt x="436" y="71"/>
                      <a:pt x="436" y="72"/>
                    </a:cubicBezTo>
                    <a:cubicBezTo>
                      <a:pt x="436" y="73"/>
                      <a:pt x="434" y="74"/>
                      <a:pt x="434" y="74"/>
                    </a:cubicBezTo>
                    <a:cubicBezTo>
                      <a:pt x="442" y="79"/>
                      <a:pt x="450" y="74"/>
                      <a:pt x="456" y="81"/>
                    </a:cubicBezTo>
                    <a:cubicBezTo>
                      <a:pt x="458" y="83"/>
                      <a:pt x="460" y="86"/>
                      <a:pt x="462" y="88"/>
                    </a:cubicBezTo>
                    <a:cubicBezTo>
                      <a:pt x="462" y="89"/>
                      <a:pt x="461" y="88"/>
                      <a:pt x="460" y="88"/>
                    </a:cubicBezTo>
                    <a:cubicBezTo>
                      <a:pt x="452" y="81"/>
                      <a:pt x="456" y="92"/>
                      <a:pt x="453" y="97"/>
                    </a:cubicBezTo>
                    <a:cubicBezTo>
                      <a:pt x="451" y="100"/>
                      <a:pt x="444" y="96"/>
                      <a:pt x="444" y="99"/>
                    </a:cubicBezTo>
                    <a:cubicBezTo>
                      <a:pt x="444" y="102"/>
                      <a:pt x="448" y="104"/>
                      <a:pt x="448" y="107"/>
                    </a:cubicBezTo>
                    <a:cubicBezTo>
                      <a:pt x="447" y="112"/>
                      <a:pt x="447" y="112"/>
                      <a:pt x="447" y="112"/>
                    </a:cubicBezTo>
                    <a:cubicBezTo>
                      <a:pt x="447" y="115"/>
                      <a:pt x="450" y="115"/>
                      <a:pt x="450" y="118"/>
                    </a:cubicBezTo>
                    <a:cubicBezTo>
                      <a:pt x="450" y="122"/>
                      <a:pt x="449" y="127"/>
                      <a:pt x="450" y="131"/>
                    </a:cubicBezTo>
                    <a:cubicBezTo>
                      <a:pt x="451" y="134"/>
                      <a:pt x="455" y="130"/>
                      <a:pt x="455" y="134"/>
                    </a:cubicBezTo>
                    <a:cubicBezTo>
                      <a:pt x="455" y="139"/>
                      <a:pt x="448" y="144"/>
                      <a:pt x="448" y="148"/>
                    </a:cubicBezTo>
                    <a:cubicBezTo>
                      <a:pt x="448" y="149"/>
                      <a:pt x="459" y="152"/>
                      <a:pt x="458" y="154"/>
                    </a:cubicBezTo>
                    <a:cubicBezTo>
                      <a:pt x="456" y="167"/>
                      <a:pt x="461" y="163"/>
                      <a:pt x="463" y="17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9" name="Freeform 16"/>
              <p:cNvSpPr>
                <a:spLocks/>
              </p:cNvSpPr>
              <p:nvPr/>
            </p:nvSpPr>
            <p:spPr bwMode="gray">
              <a:xfrm>
                <a:off x="7854142" y="4632032"/>
                <a:ext cx="491343" cy="205718"/>
              </a:xfrm>
              <a:custGeom>
                <a:avLst/>
                <a:gdLst/>
                <a:ahLst/>
                <a:cxnLst>
                  <a:cxn ang="0">
                    <a:pos x="150" y="55"/>
                  </a:cxn>
                  <a:cxn ang="0">
                    <a:pos x="126" y="33"/>
                  </a:cxn>
                  <a:cxn ang="0">
                    <a:pos x="110" y="25"/>
                  </a:cxn>
                  <a:cxn ang="0">
                    <a:pos x="84" y="6"/>
                  </a:cxn>
                  <a:cxn ang="0">
                    <a:pos x="55" y="0"/>
                  </a:cxn>
                  <a:cxn ang="0">
                    <a:pos x="13" y="16"/>
                  </a:cxn>
                  <a:cxn ang="0">
                    <a:pos x="0" y="21"/>
                  </a:cxn>
                  <a:cxn ang="0">
                    <a:pos x="25" y="53"/>
                  </a:cxn>
                  <a:cxn ang="0">
                    <a:pos x="17" y="58"/>
                  </a:cxn>
                  <a:cxn ang="0">
                    <a:pos x="13" y="68"/>
                  </a:cxn>
                  <a:cxn ang="0">
                    <a:pos x="162" y="68"/>
                  </a:cxn>
                  <a:cxn ang="0">
                    <a:pos x="150" y="55"/>
                  </a:cxn>
                </a:cxnLst>
                <a:rect l="0" t="0" r="r" b="b"/>
                <a:pathLst>
                  <a:path w="162" h="68">
                    <a:moveTo>
                      <a:pt x="150" y="55"/>
                    </a:moveTo>
                    <a:cubicBezTo>
                      <a:pt x="142" y="48"/>
                      <a:pt x="134" y="39"/>
                      <a:pt x="126" y="33"/>
                    </a:cubicBezTo>
                    <a:cubicBezTo>
                      <a:pt x="121" y="30"/>
                      <a:pt x="115" y="28"/>
                      <a:pt x="110" y="25"/>
                    </a:cubicBezTo>
                    <a:cubicBezTo>
                      <a:pt x="101" y="20"/>
                      <a:pt x="94" y="10"/>
                      <a:pt x="84" y="6"/>
                    </a:cubicBezTo>
                    <a:cubicBezTo>
                      <a:pt x="76" y="2"/>
                      <a:pt x="64" y="2"/>
                      <a:pt x="55" y="0"/>
                    </a:cubicBezTo>
                    <a:cubicBezTo>
                      <a:pt x="48" y="8"/>
                      <a:pt x="21" y="14"/>
                      <a:pt x="13" y="16"/>
                    </a:cubicBezTo>
                    <a:cubicBezTo>
                      <a:pt x="12" y="17"/>
                      <a:pt x="0" y="20"/>
                      <a:pt x="0" y="21"/>
                    </a:cubicBezTo>
                    <a:cubicBezTo>
                      <a:pt x="0" y="23"/>
                      <a:pt x="25" y="49"/>
                      <a:pt x="25" y="53"/>
                    </a:cubicBezTo>
                    <a:cubicBezTo>
                      <a:pt x="25" y="54"/>
                      <a:pt x="18" y="57"/>
                      <a:pt x="17" y="58"/>
                    </a:cubicBezTo>
                    <a:cubicBezTo>
                      <a:pt x="15" y="61"/>
                      <a:pt x="15" y="65"/>
                      <a:pt x="13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57" y="62"/>
                      <a:pt x="152" y="57"/>
                      <a:pt x="150" y="5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0" name="Freeform 17"/>
              <p:cNvSpPr>
                <a:spLocks/>
              </p:cNvSpPr>
              <p:nvPr/>
            </p:nvSpPr>
            <p:spPr bwMode="gray">
              <a:xfrm>
                <a:off x="7991261" y="4113929"/>
                <a:ext cx="723683" cy="723821"/>
              </a:xfrm>
              <a:custGeom>
                <a:avLst/>
                <a:gdLst/>
                <a:ahLst/>
                <a:cxnLst>
                  <a:cxn ang="0">
                    <a:pos x="231" y="228"/>
                  </a:cxn>
                  <a:cxn ang="0">
                    <a:pos x="222" y="208"/>
                  </a:cxn>
                  <a:cxn ang="0">
                    <a:pos x="218" y="171"/>
                  </a:cxn>
                  <a:cxn ang="0">
                    <a:pos x="182" y="136"/>
                  </a:cxn>
                  <a:cxn ang="0">
                    <a:pos x="163" y="102"/>
                  </a:cxn>
                  <a:cxn ang="0">
                    <a:pos x="180" y="66"/>
                  </a:cxn>
                  <a:cxn ang="0">
                    <a:pos x="186" y="52"/>
                  </a:cxn>
                  <a:cxn ang="0">
                    <a:pos x="161" y="41"/>
                  </a:cxn>
                  <a:cxn ang="0">
                    <a:pos x="148" y="7"/>
                  </a:cxn>
                  <a:cxn ang="0">
                    <a:pos x="142" y="7"/>
                  </a:cxn>
                  <a:cxn ang="0">
                    <a:pos x="134" y="13"/>
                  </a:cxn>
                  <a:cxn ang="0">
                    <a:pos x="131" y="2"/>
                  </a:cxn>
                  <a:cxn ang="0">
                    <a:pos x="118" y="5"/>
                  </a:cxn>
                  <a:cxn ang="0">
                    <a:pos x="107" y="0"/>
                  </a:cxn>
                  <a:cxn ang="0">
                    <a:pos x="104" y="1"/>
                  </a:cxn>
                  <a:cxn ang="0">
                    <a:pos x="102" y="2"/>
                  </a:cxn>
                  <a:cxn ang="0">
                    <a:pos x="100" y="1"/>
                  </a:cxn>
                  <a:cxn ang="0">
                    <a:pos x="98" y="0"/>
                  </a:cxn>
                  <a:cxn ang="0">
                    <a:pos x="97" y="1"/>
                  </a:cxn>
                  <a:cxn ang="0">
                    <a:pos x="87" y="9"/>
                  </a:cxn>
                  <a:cxn ang="0">
                    <a:pos x="74" y="25"/>
                  </a:cxn>
                  <a:cxn ang="0">
                    <a:pos x="61" y="34"/>
                  </a:cxn>
                  <a:cxn ang="0">
                    <a:pos x="63" y="51"/>
                  </a:cxn>
                  <a:cxn ang="0">
                    <a:pos x="59" y="72"/>
                  </a:cxn>
                  <a:cxn ang="0">
                    <a:pos x="60" y="82"/>
                  </a:cxn>
                  <a:cxn ang="0">
                    <a:pos x="60" y="84"/>
                  </a:cxn>
                  <a:cxn ang="0">
                    <a:pos x="60" y="85"/>
                  </a:cxn>
                  <a:cxn ang="0">
                    <a:pos x="54" y="97"/>
                  </a:cxn>
                  <a:cxn ang="0">
                    <a:pos x="32" y="111"/>
                  </a:cxn>
                  <a:cxn ang="0">
                    <a:pos x="0" y="131"/>
                  </a:cxn>
                  <a:cxn ang="0">
                    <a:pos x="6" y="158"/>
                  </a:cxn>
                  <a:cxn ang="0">
                    <a:pos x="7" y="159"/>
                  </a:cxn>
                  <a:cxn ang="0">
                    <a:pos x="4" y="160"/>
                  </a:cxn>
                  <a:cxn ang="0">
                    <a:pos x="6" y="166"/>
                  </a:cxn>
                  <a:cxn ang="0">
                    <a:pos x="12" y="168"/>
                  </a:cxn>
                  <a:cxn ang="0">
                    <a:pos x="10" y="171"/>
                  </a:cxn>
                  <a:cxn ang="0">
                    <a:pos x="39" y="177"/>
                  </a:cxn>
                  <a:cxn ang="0">
                    <a:pos x="65" y="196"/>
                  </a:cxn>
                  <a:cxn ang="0">
                    <a:pos x="81" y="204"/>
                  </a:cxn>
                  <a:cxn ang="0">
                    <a:pos x="105" y="226"/>
                  </a:cxn>
                  <a:cxn ang="0">
                    <a:pos x="117" y="239"/>
                  </a:cxn>
                  <a:cxn ang="0">
                    <a:pos x="207" y="239"/>
                  </a:cxn>
                  <a:cxn ang="0">
                    <a:pos x="222" y="239"/>
                  </a:cxn>
                  <a:cxn ang="0">
                    <a:pos x="225" y="239"/>
                  </a:cxn>
                  <a:cxn ang="0">
                    <a:pos x="230" y="239"/>
                  </a:cxn>
                  <a:cxn ang="0">
                    <a:pos x="239" y="239"/>
                  </a:cxn>
                  <a:cxn ang="0">
                    <a:pos x="231" y="228"/>
                  </a:cxn>
                </a:cxnLst>
                <a:rect l="0" t="0" r="r" b="b"/>
                <a:pathLst>
                  <a:path w="239" h="239">
                    <a:moveTo>
                      <a:pt x="231" y="228"/>
                    </a:moveTo>
                    <a:cubicBezTo>
                      <a:pt x="225" y="224"/>
                      <a:pt x="228" y="215"/>
                      <a:pt x="222" y="208"/>
                    </a:cubicBezTo>
                    <a:cubicBezTo>
                      <a:pt x="215" y="200"/>
                      <a:pt x="227" y="187"/>
                      <a:pt x="218" y="171"/>
                    </a:cubicBezTo>
                    <a:cubicBezTo>
                      <a:pt x="209" y="155"/>
                      <a:pt x="186" y="151"/>
                      <a:pt x="182" y="136"/>
                    </a:cubicBezTo>
                    <a:cubicBezTo>
                      <a:pt x="179" y="120"/>
                      <a:pt x="162" y="122"/>
                      <a:pt x="163" y="102"/>
                    </a:cubicBezTo>
                    <a:cubicBezTo>
                      <a:pt x="165" y="82"/>
                      <a:pt x="186" y="80"/>
                      <a:pt x="180" y="66"/>
                    </a:cubicBezTo>
                    <a:cubicBezTo>
                      <a:pt x="174" y="51"/>
                      <a:pt x="188" y="57"/>
                      <a:pt x="186" y="52"/>
                    </a:cubicBezTo>
                    <a:cubicBezTo>
                      <a:pt x="184" y="46"/>
                      <a:pt x="162" y="52"/>
                      <a:pt x="161" y="41"/>
                    </a:cubicBezTo>
                    <a:cubicBezTo>
                      <a:pt x="159" y="31"/>
                      <a:pt x="152" y="25"/>
                      <a:pt x="148" y="7"/>
                    </a:cubicBezTo>
                    <a:cubicBezTo>
                      <a:pt x="148" y="7"/>
                      <a:pt x="143" y="6"/>
                      <a:pt x="142" y="7"/>
                    </a:cubicBezTo>
                    <a:cubicBezTo>
                      <a:pt x="141" y="9"/>
                      <a:pt x="134" y="13"/>
                      <a:pt x="134" y="13"/>
                    </a:cubicBezTo>
                    <a:cubicBezTo>
                      <a:pt x="131" y="9"/>
                      <a:pt x="138" y="3"/>
                      <a:pt x="131" y="2"/>
                    </a:cubicBezTo>
                    <a:cubicBezTo>
                      <a:pt x="126" y="1"/>
                      <a:pt x="126" y="7"/>
                      <a:pt x="118" y="5"/>
                    </a:cubicBezTo>
                    <a:cubicBezTo>
                      <a:pt x="115" y="3"/>
                      <a:pt x="111" y="0"/>
                      <a:pt x="107" y="0"/>
                    </a:cubicBezTo>
                    <a:cubicBezTo>
                      <a:pt x="106" y="0"/>
                      <a:pt x="105" y="0"/>
                      <a:pt x="104" y="1"/>
                    </a:cubicBezTo>
                    <a:cubicBezTo>
                      <a:pt x="104" y="1"/>
                      <a:pt x="103" y="2"/>
                      <a:pt x="102" y="2"/>
                    </a:cubicBezTo>
                    <a:cubicBezTo>
                      <a:pt x="101" y="2"/>
                      <a:pt x="101" y="1"/>
                      <a:pt x="100" y="1"/>
                    </a:cubicBezTo>
                    <a:cubicBezTo>
                      <a:pt x="99" y="0"/>
                      <a:pt x="99" y="0"/>
                      <a:pt x="98" y="0"/>
                    </a:cubicBezTo>
                    <a:cubicBezTo>
                      <a:pt x="97" y="0"/>
                      <a:pt x="97" y="0"/>
                      <a:pt x="97" y="1"/>
                    </a:cubicBezTo>
                    <a:cubicBezTo>
                      <a:pt x="93" y="5"/>
                      <a:pt x="93" y="7"/>
                      <a:pt x="87" y="9"/>
                    </a:cubicBezTo>
                    <a:cubicBezTo>
                      <a:pt x="85" y="15"/>
                      <a:pt x="78" y="24"/>
                      <a:pt x="74" y="25"/>
                    </a:cubicBezTo>
                    <a:cubicBezTo>
                      <a:pt x="69" y="29"/>
                      <a:pt x="63" y="25"/>
                      <a:pt x="61" y="34"/>
                    </a:cubicBezTo>
                    <a:cubicBezTo>
                      <a:pt x="59" y="41"/>
                      <a:pt x="62" y="44"/>
                      <a:pt x="63" y="51"/>
                    </a:cubicBezTo>
                    <a:cubicBezTo>
                      <a:pt x="65" y="58"/>
                      <a:pt x="60" y="65"/>
                      <a:pt x="59" y="72"/>
                    </a:cubicBezTo>
                    <a:cubicBezTo>
                      <a:pt x="59" y="75"/>
                      <a:pt x="59" y="78"/>
                      <a:pt x="60" y="82"/>
                    </a:cubicBezTo>
                    <a:cubicBezTo>
                      <a:pt x="60" y="82"/>
                      <a:pt x="60" y="83"/>
                      <a:pt x="60" y="84"/>
                    </a:cubicBezTo>
                    <a:cubicBezTo>
                      <a:pt x="60" y="84"/>
                      <a:pt x="60" y="85"/>
                      <a:pt x="60" y="85"/>
                    </a:cubicBezTo>
                    <a:cubicBezTo>
                      <a:pt x="59" y="88"/>
                      <a:pt x="56" y="95"/>
                      <a:pt x="54" y="97"/>
                    </a:cubicBezTo>
                    <a:cubicBezTo>
                      <a:pt x="48" y="103"/>
                      <a:pt x="38" y="107"/>
                      <a:pt x="32" y="111"/>
                    </a:cubicBezTo>
                    <a:cubicBezTo>
                      <a:pt x="21" y="118"/>
                      <a:pt x="10" y="124"/>
                      <a:pt x="0" y="131"/>
                    </a:cubicBezTo>
                    <a:cubicBezTo>
                      <a:pt x="2" y="140"/>
                      <a:pt x="4" y="149"/>
                      <a:pt x="6" y="158"/>
                    </a:cubicBezTo>
                    <a:cubicBezTo>
                      <a:pt x="6" y="158"/>
                      <a:pt x="7" y="159"/>
                      <a:pt x="7" y="159"/>
                    </a:cubicBezTo>
                    <a:cubicBezTo>
                      <a:pt x="6" y="160"/>
                      <a:pt x="5" y="159"/>
                      <a:pt x="4" y="160"/>
                    </a:cubicBezTo>
                    <a:cubicBezTo>
                      <a:pt x="4" y="160"/>
                      <a:pt x="6" y="166"/>
                      <a:pt x="6" y="166"/>
                    </a:cubicBezTo>
                    <a:cubicBezTo>
                      <a:pt x="8" y="166"/>
                      <a:pt x="13" y="162"/>
                      <a:pt x="12" y="168"/>
                    </a:cubicBezTo>
                    <a:cubicBezTo>
                      <a:pt x="12" y="169"/>
                      <a:pt x="11" y="170"/>
                      <a:pt x="10" y="171"/>
                    </a:cubicBezTo>
                    <a:cubicBezTo>
                      <a:pt x="19" y="173"/>
                      <a:pt x="31" y="173"/>
                      <a:pt x="39" y="177"/>
                    </a:cubicBezTo>
                    <a:cubicBezTo>
                      <a:pt x="49" y="181"/>
                      <a:pt x="56" y="191"/>
                      <a:pt x="65" y="196"/>
                    </a:cubicBezTo>
                    <a:cubicBezTo>
                      <a:pt x="70" y="199"/>
                      <a:pt x="76" y="201"/>
                      <a:pt x="81" y="204"/>
                    </a:cubicBezTo>
                    <a:cubicBezTo>
                      <a:pt x="89" y="210"/>
                      <a:pt x="97" y="219"/>
                      <a:pt x="105" y="226"/>
                    </a:cubicBezTo>
                    <a:cubicBezTo>
                      <a:pt x="107" y="228"/>
                      <a:pt x="112" y="233"/>
                      <a:pt x="117" y="239"/>
                    </a:cubicBezTo>
                    <a:cubicBezTo>
                      <a:pt x="207" y="239"/>
                      <a:pt x="207" y="239"/>
                      <a:pt x="207" y="239"/>
                    </a:cubicBezTo>
                    <a:cubicBezTo>
                      <a:pt x="211" y="236"/>
                      <a:pt x="217" y="237"/>
                      <a:pt x="222" y="239"/>
                    </a:cubicBezTo>
                    <a:cubicBezTo>
                      <a:pt x="225" y="239"/>
                      <a:pt x="225" y="239"/>
                      <a:pt x="225" y="239"/>
                    </a:cubicBezTo>
                    <a:cubicBezTo>
                      <a:pt x="225" y="237"/>
                      <a:pt x="227" y="237"/>
                      <a:pt x="230" y="239"/>
                    </a:cubicBezTo>
                    <a:cubicBezTo>
                      <a:pt x="239" y="239"/>
                      <a:pt x="239" y="239"/>
                      <a:pt x="239" y="239"/>
                    </a:cubicBezTo>
                    <a:cubicBezTo>
                      <a:pt x="238" y="233"/>
                      <a:pt x="236" y="231"/>
                      <a:pt x="231" y="22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1" name="Freeform 18"/>
              <p:cNvSpPr>
                <a:spLocks/>
              </p:cNvSpPr>
              <p:nvPr/>
            </p:nvSpPr>
            <p:spPr bwMode="gray">
              <a:xfrm>
                <a:off x="8617183" y="4828861"/>
                <a:ext cx="45706" cy="888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5" y="3"/>
                  </a:cxn>
                  <a:cxn ang="0">
                    <a:pos x="0" y="3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0" y="1"/>
                      <a:pt x="4" y="0"/>
                      <a:pt x="0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2" name="Freeform 19"/>
              <p:cNvSpPr>
                <a:spLocks/>
              </p:cNvSpPr>
              <p:nvPr/>
            </p:nvSpPr>
            <p:spPr bwMode="gray">
              <a:xfrm>
                <a:off x="5808786" y="4535523"/>
                <a:ext cx="1168050" cy="302227"/>
              </a:xfrm>
              <a:custGeom>
                <a:avLst/>
                <a:gdLst/>
                <a:ahLst/>
                <a:cxnLst>
                  <a:cxn ang="0">
                    <a:pos x="378" y="89"/>
                  </a:cxn>
                  <a:cxn ang="0">
                    <a:pos x="385" y="52"/>
                  </a:cxn>
                  <a:cxn ang="0">
                    <a:pos x="384" y="51"/>
                  </a:cxn>
                  <a:cxn ang="0">
                    <a:pos x="369" y="36"/>
                  </a:cxn>
                  <a:cxn ang="0">
                    <a:pos x="346" y="33"/>
                  </a:cxn>
                  <a:cxn ang="0">
                    <a:pos x="320" y="11"/>
                  </a:cxn>
                  <a:cxn ang="0">
                    <a:pos x="293" y="11"/>
                  </a:cxn>
                  <a:cxn ang="0">
                    <a:pos x="261" y="30"/>
                  </a:cxn>
                  <a:cxn ang="0">
                    <a:pos x="255" y="79"/>
                  </a:cxn>
                  <a:cxn ang="0">
                    <a:pos x="222" y="84"/>
                  </a:cxn>
                  <a:cxn ang="0">
                    <a:pos x="175" y="63"/>
                  </a:cxn>
                  <a:cxn ang="0">
                    <a:pos x="145" y="38"/>
                  </a:cxn>
                  <a:cxn ang="0">
                    <a:pos x="119" y="18"/>
                  </a:cxn>
                  <a:cxn ang="0">
                    <a:pos x="82" y="10"/>
                  </a:cxn>
                  <a:cxn ang="0">
                    <a:pos x="50" y="0"/>
                  </a:cxn>
                  <a:cxn ang="0">
                    <a:pos x="46" y="25"/>
                  </a:cxn>
                  <a:cxn ang="0">
                    <a:pos x="17" y="46"/>
                  </a:cxn>
                  <a:cxn ang="0">
                    <a:pos x="0" y="93"/>
                  </a:cxn>
                  <a:cxn ang="0">
                    <a:pos x="2" y="100"/>
                  </a:cxn>
                  <a:cxn ang="0">
                    <a:pos x="374" y="100"/>
                  </a:cxn>
                  <a:cxn ang="0">
                    <a:pos x="378" y="89"/>
                  </a:cxn>
                </a:cxnLst>
                <a:rect l="0" t="0" r="r" b="b"/>
                <a:pathLst>
                  <a:path w="386" h="100">
                    <a:moveTo>
                      <a:pt x="378" y="89"/>
                    </a:moveTo>
                    <a:cubicBezTo>
                      <a:pt x="386" y="74"/>
                      <a:pt x="372" y="65"/>
                      <a:pt x="385" y="52"/>
                    </a:cubicBezTo>
                    <a:cubicBezTo>
                      <a:pt x="385" y="52"/>
                      <a:pt x="385" y="52"/>
                      <a:pt x="384" y="51"/>
                    </a:cubicBezTo>
                    <a:cubicBezTo>
                      <a:pt x="382" y="46"/>
                      <a:pt x="385" y="35"/>
                      <a:pt x="369" y="36"/>
                    </a:cubicBezTo>
                    <a:cubicBezTo>
                      <a:pt x="353" y="38"/>
                      <a:pt x="360" y="34"/>
                      <a:pt x="346" y="33"/>
                    </a:cubicBezTo>
                    <a:cubicBezTo>
                      <a:pt x="332" y="31"/>
                      <a:pt x="345" y="22"/>
                      <a:pt x="320" y="11"/>
                    </a:cubicBezTo>
                    <a:cubicBezTo>
                      <a:pt x="304" y="4"/>
                      <a:pt x="299" y="6"/>
                      <a:pt x="293" y="11"/>
                    </a:cubicBezTo>
                    <a:cubicBezTo>
                      <a:pt x="287" y="16"/>
                      <a:pt x="282" y="5"/>
                      <a:pt x="261" y="30"/>
                    </a:cubicBezTo>
                    <a:cubicBezTo>
                      <a:pt x="248" y="45"/>
                      <a:pt x="267" y="63"/>
                      <a:pt x="255" y="79"/>
                    </a:cubicBezTo>
                    <a:cubicBezTo>
                      <a:pt x="243" y="95"/>
                      <a:pt x="231" y="96"/>
                      <a:pt x="222" y="84"/>
                    </a:cubicBezTo>
                    <a:cubicBezTo>
                      <a:pt x="213" y="72"/>
                      <a:pt x="192" y="64"/>
                      <a:pt x="175" y="63"/>
                    </a:cubicBezTo>
                    <a:cubicBezTo>
                      <a:pt x="159" y="61"/>
                      <a:pt x="149" y="61"/>
                      <a:pt x="145" y="38"/>
                    </a:cubicBezTo>
                    <a:cubicBezTo>
                      <a:pt x="142" y="15"/>
                      <a:pt x="125" y="24"/>
                      <a:pt x="119" y="18"/>
                    </a:cubicBezTo>
                    <a:cubicBezTo>
                      <a:pt x="112" y="12"/>
                      <a:pt x="93" y="6"/>
                      <a:pt x="82" y="10"/>
                    </a:cubicBezTo>
                    <a:cubicBezTo>
                      <a:pt x="72" y="13"/>
                      <a:pt x="57" y="4"/>
                      <a:pt x="50" y="0"/>
                    </a:cubicBezTo>
                    <a:cubicBezTo>
                      <a:pt x="41" y="18"/>
                      <a:pt x="56" y="21"/>
                      <a:pt x="46" y="25"/>
                    </a:cubicBezTo>
                    <a:cubicBezTo>
                      <a:pt x="36" y="29"/>
                      <a:pt x="30" y="35"/>
                      <a:pt x="17" y="46"/>
                    </a:cubicBezTo>
                    <a:cubicBezTo>
                      <a:pt x="4" y="57"/>
                      <a:pt x="34" y="74"/>
                      <a:pt x="0" y="93"/>
                    </a:cubicBezTo>
                    <a:cubicBezTo>
                      <a:pt x="1" y="95"/>
                      <a:pt x="1" y="98"/>
                      <a:pt x="2" y="100"/>
                    </a:cubicBezTo>
                    <a:cubicBezTo>
                      <a:pt x="374" y="100"/>
                      <a:pt x="374" y="100"/>
                      <a:pt x="374" y="100"/>
                    </a:cubicBezTo>
                    <a:cubicBezTo>
                      <a:pt x="374" y="97"/>
                      <a:pt x="375" y="93"/>
                      <a:pt x="378" y="8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3" name="Freeform 20"/>
              <p:cNvSpPr>
                <a:spLocks/>
              </p:cNvSpPr>
              <p:nvPr/>
            </p:nvSpPr>
            <p:spPr bwMode="gray">
              <a:xfrm>
                <a:off x="7494840" y="4277741"/>
                <a:ext cx="177747" cy="118097"/>
              </a:xfrm>
              <a:custGeom>
                <a:avLst/>
                <a:gdLst/>
                <a:ahLst/>
                <a:cxnLst>
                  <a:cxn ang="0">
                    <a:pos x="54" y="3"/>
                  </a:cxn>
                  <a:cxn ang="0">
                    <a:pos x="26" y="13"/>
                  </a:cxn>
                  <a:cxn ang="0">
                    <a:pos x="14" y="19"/>
                  </a:cxn>
                  <a:cxn ang="0">
                    <a:pos x="4" y="22"/>
                  </a:cxn>
                  <a:cxn ang="0">
                    <a:pos x="5" y="31"/>
                  </a:cxn>
                  <a:cxn ang="0">
                    <a:pos x="14" y="36"/>
                  </a:cxn>
                  <a:cxn ang="0">
                    <a:pos x="21" y="36"/>
                  </a:cxn>
                  <a:cxn ang="0">
                    <a:pos x="35" y="28"/>
                  </a:cxn>
                  <a:cxn ang="0">
                    <a:pos x="45" y="21"/>
                  </a:cxn>
                  <a:cxn ang="0">
                    <a:pos x="51" y="9"/>
                  </a:cxn>
                  <a:cxn ang="0">
                    <a:pos x="54" y="3"/>
                  </a:cxn>
                </a:cxnLst>
                <a:rect l="0" t="0" r="r" b="b"/>
                <a:pathLst>
                  <a:path w="59" h="39">
                    <a:moveTo>
                      <a:pt x="54" y="3"/>
                    </a:moveTo>
                    <a:cubicBezTo>
                      <a:pt x="50" y="6"/>
                      <a:pt x="39" y="16"/>
                      <a:pt x="26" y="13"/>
                    </a:cubicBezTo>
                    <a:cubicBezTo>
                      <a:pt x="12" y="9"/>
                      <a:pt x="22" y="20"/>
                      <a:pt x="14" y="19"/>
                    </a:cubicBezTo>
                    <a:cubicBezTo>
                      <a:pt x="7" y="17"/>
                      <a:pt x="8" y="24"/>
                      <a:pt x="4" y="22"/>
                    </a:cubicBezTo>
                    <a:cubicBezTo>
                      <a:pt x="0" y="21"/>
                      <a:pt x="2" y="23"/>
                      <a:pt x="5" y="31"/>
                    </a:cubicBezTo>
                    <a:cubicBezTo>
                      <a:pt x="5" y="34"/>
                      <a:pt x="9" y="36"/>
                      <a:pt x="14" y="36"/>
                    </a:cubicBezTo>
                    <a:cubicBezTo>
                      <a:pt x="19" y="35"/>
                      <a:pt x="21" y="39"/>
                      <a:pt x="21" y="36"/>
                    </a:cubicBezTo>
                    <a:cubicBezTo>
                      <a:pt x="22" y="33"/>
                      <a:pt x="32" y="35"/>
                      <a:pt x="35" y="28"/>
                    </a:cubicBezTo>
                    <a:cubicBezTo>
                      <a:pt x="39" y="22"/>
                      <a:pt x="51" y="27"/>
                      <a:pt x="45" y="21"/>
                    </a:cubicBezTo>
                    <a:cubicBezTo>
                      <a:pt x="40" y="16"/>
                      <a:pt x="44" y="15"/>
                      <a:pt x="51" y="9"/>
                    </a:cubicBezTo>
                    <a:cubicBezTo>
                      <a:pt x="59" y="2"/>
                      <a:pt x="58" y="0"/>
                      <a:pt x="54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4" name="Freeform 21"/>
              <p:cNvSpPr>
                <a:spLocks/>
              </p:cNvSpPr>
              <p:nvPr/>
            </p:nvSpPr>
            <p:spPr bwMode="gray">
              <a:xfrm>
                <a:off x="6156661" y="4247264"/>
                <a:ext cx="24123" cy="2793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6" y="8"/>
                  </a:cxn>
                  <a:cxn ang="0">
                    <a:pos x="2" y="2"/>
                  </a:cxn>
                </a:cxnLst>
                <a:rect l="0" t="0" r="r" b="b"/>
                <a:pathLst>
                  <a:path w="8" h="9">
                    <a:moveTo>
                      <a:pt x="2" y="2"/>
                    </a:moveTo>
                    <a:cubicBezTo>
                      <a:pt x="0" y="3"/>
                      <a:pt x="4" y="9"/>
                      <a:pt x="6" y="8"/>
                    </a:cubicBezTo>
                    <a:cubicBezTo>
                      <a:pt x="8" y="6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5" name="Freeform 22"/>
              <p:cNvSpPr>
                <a:spLocks/>
              </p:cNvSpPr>
              <p:nvPr/>
            </p:nvSpPr>
            <p:spPr bwMode="gray">
              <a:xfrm>
                <a:off x="4691521" y="4129167"/>
                <a:ext cx="1122343" cy="708583"/>
              </a:xfrm>
              <a:custGeom>
                <a:avLst/>
                <a:gdLst/>
                <a:ahLst/>
                <a:cxnLst>
                  <a:cxn ang="0">
                    <a:pos x="337" y="146"/>
                  </a:cxn>
                  <a:cxn ang="0">
                    <a:pos x="318" y="107"/>
                  </a:cxn>
                  <a:cxn ang="0">
                    <a:pos x="337" y="82"/>
                  </a:cxn>
                  <a:cxn ang="0">
                    <a:pos x="338" y="53"/>
                  </a:cxn>
                  <a:cxn ang="0">
                    <a:pos x="336" y="25"/>
                  </a:cxn>
                  <a:cxn ang="0">
                    <a:pos x="346" y="10"/>
                  </a:cxn>
                  <a:cxn ang="0">
                    <a:pos x="331" y="12"/>
                  </a:cxn>
                  <a:cxn ang="0">
                    <a:pos x="318" y="5"/>
                  </a:cxn>
                  <a:cxn ang="0">
                    <a:pos x="300" y="8"/>
                  </a:cxn>
                  <a:cxn ang="0">
                    <a:pos x="279" y="12"/>
                  </a:cxn>
                  <a:cxn ang="0">
                    <a:pos x="259" y="16"/>
                  </a:cxn>
                  <a:cxn ang="0">
                    <a:pos x="225" y="12"/>
                  </a:cxn>
                  <a:cxn ang="0">
                    <a:pos x="202" y="16"/>
                  </a:cxn>
                  <a:cxn ang="0">
                    <a:pos x="177" y="22"/>
                  </a:cxn>
                  <a:cxn ang="0">
                    <a:pos x="134" y="43"/>
                  </a:cxn>
                  <a:cxn ang="0">
                    <a:pos x="120" y="48"/>
                  </a:cxn>
                  <a:cxn ang="0">
                    <a:pos x="104" y="54"/>
                  </a:cxn>
                  <a:cxn ang="0">
                    <a:pos x="79" y="70"/>
                  </a:cxn>
                  <a:cxn ang="0">
                    <a:pos x="103" y="150"/>
                  </a:cxn>
                  <a:cxn ang="0">
                    <a:pos x="103" y="164"/>
                  </a:cxn>
                  <a:cxn ang="0">
                    <a:pos x="60" y="173"/>
                  </a:cxn>
                  <a:cxn ang="0">
                    <a:pos x="38" y="188"/>
                  </a:cxn>
                  <a:cxn ang="0">
                    <a:pos x="31" y="211"/>
                  </a:cxn>
                  <a:cxn ang="0">
                    <a:pos x="4" y="231"/>
                  </a:cxn>
                  <a:cxn ang="0">
                    <a:pos x="0" y="234"/>
                  </a:cxn>
                  <a:cxn ang="0">
                    <a:pos x="371" y="234"/>
                  </a:cxn>
                  <a:cxn ang="0">
                    <a:pos x="369" y="227"/>
                  </a:cxn>
                  <a:cxn ang="0">
                    <a:pos x="337" y="146"/>
                  </a:cxn>
                </a:cxnLst>
                <a:rect l="0" t="0" r="r" b="b"/>
                <a:pathLst>
                  <a:path w="371" h="234">
                    <a:moveTo>
                      <a:pt x="337" y="146"/>
                    </a:moveTo>
                    <a:cubicBezTo>
                      <a:pt x="334" y="135"/>
                      <a:pt x="317" y="117"/>
                      <a:pt x="318" y="107"/>
                    </a:cubicBezTo>
                    <a:cubicBezTo>
                      <a:pt x="319" y="97"/>
                      <a:pt x="337" y="88"/>
                      <a:pt x="337" y="82"/>
                    </a:cubicBezTo>
                    <a:cubicBezTo>
                      <a:pt x="336" y="66"/>
                      <a:pt x="345" y="77"/>
                      <a:pt x="338" y="53"/>
                    </a:cubicBezTo>
                    <a:cubicBezTo>
                      <a:pt x="333" y="38"/>
                      <a:pt x="342" y="29"/>
                      <a:pt x="336" y="25"/>
                    </a:cubicBezTo>
                    <a:cubicBezTo>
                      <a:pt x="330" y="21"/>
                      <a:pt x="344" y="18"/>
                      <a:pt x="346" y="10"/>
                    </a:cubicBezTo>
                    <a:cubicBezTo>
                      <a:pt x="342" y="10"/>
                      <a:pt x="336" y="8"/>
                      <a:pt x="331" y="12"/>
                    </a:cubicBezTo>
                    <a:cubicBezTo>
                      <a:pt x="324" y="16"/>
                      <a:pt x="327" y="9"/>
                      <a:pt x="318" y="5"/>
                    </a:cubicBezTo>
                    <a:cubicBezTo>
                      <a:pt x="309" y="0"/>
                      <a:pt x="313" y="14"/>
                      <a:pt x="300" y="8"/>
                    </a:cubicBezTo>
                    <a:cubicBezTo>
                      <a:pt x="287" y="2"/>
                      <a:pt x="292" y="9"/>
                      <a:pt x="279" y="12"/>
                    </a:cubicBezTo>
                    <a:cubicBezTo>
                      <a:pt x="266" y="15"/>
                      <a:pt x="267" y="24"/>
                      <a:pt x="259" y="16"/>
                    </a:cubicBezTo>
                    <a:cubicBezTo>
                      <a:pt x="254" y="10"/>
                      <a:pt x="237" y="8"/>
                      <a:pt x="225" y="12"/>
                    </a:cubicBezTo>
                    <a:cubicBezTo>
                      <a:pt x="213" y="17"/>
                      <a:pt x="206" y="9"/>
                      <a:pt x="202" y="16"/>
                    </a:cubicBezTo>
                    <a:cubicBezTo>
                      <a:pt x="198" y="23"/>
                      <a:pt x="194" y="20"/>
                      <a:pt x="177" y="22"/>
                    </a:cubicBezTo>
                    <a:cubicBezTo>
                      <a:pt x="159" y="23"/>
                      <a:pt x="138" y="31"/>
                      <a:pt x="134" y="43"/>
                    </a:cubicBezTo>
                    <a:cubicBezTo>
                      <a:pt x="130" y="56"/>
                      <a:pt x="125" y="41"/>
                      <a:pt x="120" y="48"/>
                    </a:cubicBezTo>
                    <a:cubicBezTo>
                      <a:pt x="114" y="54"/>
                      <a:pt x="112" y="44"/>
                      <a:pt x="104" y="54"/>
                    </a:cubicBezTo>
                    <a:cubicBezTo>
                      <a:pt x="99" y="62"/>
                      <a:pt x="89" y="73"/>
                      <a:pt x="79" y="70"/>
                    </a:cubicBezTo>
                    <a:cubicBezTo>
                      <a:pt x="100" y="80"/>
                      <a:pt x="86" y="143"/>
                      <a:pt x="103" y="150"/>
                    </a:cubicBezTo>
                    <a:cubicBezTo>
                      <a:pt x="112" y="153"/>
                      <a:pt x="104" y="156"/>
                      <a:pt x="103" y="164"/>
                    </a:cubicBezTo>
                    <a:cubicBezTo>
                      <a:pt x="102" y="172"/>
                      <a:pt x="69" y="161"/>
                      <a:pt x="60" y="173"/>
                    </a:cubicBezTo>
                    <a:cubicBezTo>
                      <a:pt x="50" y="186"/>
                      <a:pt x="30" y="174"/>
                      <a:pt x="38" y="188"/>
                    </a:cubicBezTo>
                    <a:cubicBezTo>
                      <a:pt x="45" y="202"/>
                      <a:pt x="51" y="204"/>
                      <a:pt x="31" y="211"/>
                    </a:cubicBezTo>
                    <a:cubicBezTo>
                      <a:pt x="11" y="219"/>
                      <a:pt x="11" y="218"/>
                      <a:pt x="4" y="231"/>
                    </a:cubicBezTo>
                    <a:cubicBezTo>
                      <a:pt x="4" y="232"/>
                      <a:pt x="2" y="233"/>
                      <a:pt x="0" y="234"/>
                    </a:cubicBezTo>
                    <a:cubicBezTo>
                      <a:pt x="371" y="234"/>
                      <a:pt x="371" y="234"/>
                      <a:pt x="371" y="234"/>
                    </a:cubicBezTo>
                    <a:cubicBezTo>
                      <a:pt x="370" y="232"/>
                      <a:pt x="370" y="229"/>
                      <a:pt x="369" y="227"/>
                    </a:cubicBezTo>
                    <a:cubicBezTo>
                      <a:pt x="361" y="142"/>
                      <a:pt x="345" y="172"/>
                      <a:pt x="337" y="14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6" name="Freeform 23"/>
              <p:cNvSpPr>
                <a:spLocks/>
              </p:cNvSpPr>
              <p:nvPr/>
            </p:nvSpPr>
            <p:spPr bwMode="gray">
              <a:xfrm>
                <a:off x="5651353" y="4105040"/>
                <a:ext cx="326292" cy="712392"/>
              </a:xfrm>
              <a:custGeom>
                <a:avLst/>
                <a:gdLst/>
                <a:ahLst/>
                <a:cxnLst>
                  <a:cxn ang="0">
                    <a:pos x="91" y="130"/>
                  </a:cxn>
                  <a:cxn ang="0">
                    <a:pos x="82" y="126"/>
                  </a:cxn>
                  <a:cxn ang="0">
                    <a:pos x="64" y="112"/>
                  </a:cxn>
                  <a:cxn ang="0">
                    <a:pos x="90" y="72"/>
                  </a:cxn>
                  <a:cxn ang="0">
                    <a:pos x="81" y="54"/>
                  </a:cxn>
                  <a:cxn ang="0">
                    <a:pos x="77" y="34"/>
                  </a:cxn>
                  <a:cxn ang="0">
                    <a:pos x="90" y="14"/>
                  </a:cxn>
                  <a:cxn ang="0">
                    <a:pos x="72" y="24"/>
                  </a:cxn>
                  <a:cxn ang="0">
                    <a:pos x="63" y="6"/>
                  </a:cxn>
                  <a:cxn ang="0">
                    <a:pos x="33" y="17"/>
                  </a:cxn>
                  <a:cxn ang="0">
                    <a:pos x="29" y="18"/>
                  </a:cxn>
                  <a:cxn ang="0">
                    <a:pos x="19" y="33"/>
                  </a:cxn>
                  <a:cxn ang="0">
                    <a:pos x="21" y="61"/>
                  </a:cxn>
                  <a:cxn ang="0">
                    <a:pos x="20" y="90"/>
                  </a:cxn>
                  <a:cxn ang="0">
                    <a:pos x="1" y="115"/>
                  </a:cxn>
                  <a:cxn ang="0">
                    <a:pos x="20" y="154"/>
                  </a:cxn>
                  <a:cxn ang="0">
                    <a:pos x="52" y="235"/>
                  </a:cxn>
                  <a:cxn ang="0">
                    <a:pos x="69" y="188"/>
                  </a:cxn>
                  <a:cxn ang="0">
                    <a:pos x="98" y="167"/>
                  </a:cxn>
                  <a:cxn ang="0">
                    <a:pos x="102" y="142"/>
                  </a:cxn>
                  <a:cxn ang="0">
                    <a:pos x="91" y="130"/>
                  </a:cxn>
                </a:cxnLst>
                <a:rect l="0" t="0" r="r" b="b"/>
                <a:pathLst>
                  <a:path w="108" h="235">
                    <a:moveTo>
                      <a:pt x="91" y="130"/>
                    </a:moveTo>
                    <a:cubicBezTo>
                      <a:pt x="90" y="121"/>
                      <a:pt x="87" y="128"/>
                      <a:pt x="82" y="126"/>
                    </a:cubicBezTo>
                    <a:cubicBezTo>
                      <a:pt x="78" y="123"/>
                      <a:pt x="67" y="127"/>
                      <a:pt x="64" y="112"/>
                    </a:cubicBezTo>
                    <a:cubicBezTo>
                      <a:pt x="62" y="104"/>
                      <a:pt x="98" y="80"/>
                      <a:pt x="90" y="72"/>
                    </a:cubicBezTo>
                    <a:cubicBezTo>
                      <a:pt x="85" y="65"/>
                      <a:pt x="94" y="62"/>
                      <a:pt x="81" y="54"/>
                    </a:cubicBezTo>
                    <a:cubicBezTo>
                      <a:pt x="72" y="50"/>
                      <a:pt x="70" y="38"/>
                      <a:pt x="77" y="34"/>
                    </a:cubicBezTo>
                    <a:cubicBezTo>
                      <a:pt x="84" y="31"/>
                      <a:pt x="94" y="21"/>
                      <a:pt x="90" y="14"/>
                    </a:cubicBezTo>
                    <a:cubicBezTo>
                      <a:pt x="86" y="8"/>
                      <a:pt x="76" y="26"/>
                      <a:pt x="72" y="24"/>
                    </a:cubicBezTo>
                    <a:cubicBezTo>
                      <a:pt x="68" y="22"/>
                      <a:pt x="73" y="9"/>
                      <a:pt x="63" y="6"/>
                    </a:cubicBezTo>
                    <a:cubicBezTo>
                      <a:pt x="44" y="0"/>
                      <a:pt x="36" y="15"/>
                      <a:pt x="33" y="17"/>
                    </a:cubicBezTo>
                    <a:cubicBezTo>
                      <a:pt x="32" y="18"/>
                      <a:pt x="30" y="18"/>
                      <a:pt x="29" y="18"/>
                    </a:cubicBezTo>
                    <a:cubicBezTo>
                      <a:pt x="27" y="26"/>
                      <a:pt x="13" y="29"/>
                      <a:pt x="19" y="33"/>
                    </a:cubicBezTo>
                    <a:cubicBezTo>
                      <a:pt x="25" y="37"/>
                      <a:pt x="16" y="46"/>
                      <a:pt x="21" y="61"/>
                    </a:cubicBezTo>
                    <a:cubicBezTo>
                      <a:pt x="28" y="85"/>
                      <a:pt x="19" y="74"/>
                      <a:pt x="20" y="90"/>
                    </a:cubicBezTo>
                    <a:cubicBezTo>
                      <a:pt x="20" y="96"/>
                      <a:pt x="2" y="105"/>
                      <a:pt x="1" y="115"/>
                    </a:cubicBezTo>
                    <a:cubicBezTo>
                      <a:pt x="0" y="125"/>
                      <a:pt x="17" y="143"/>
                      <a:pt x="20" y="154"/>
                    </a:cubicBezTo>
                    <a:cubicBezTo>
                      <a:pt x="28" y="180"/>
                      <a:pt x="44" y="150"/>
                      <a:pt x="52" y="235"/>
                    </a:cubicBezTo>
                    <a:cubicBezTo>
                      <a:pt x="86" y="216"/>
                      <a:pt x="56" y="199"/>
                      <a:pt x="69" y="188"/>
                    </a:cubicBezTo>
                    <a:cubicBezTo>
                      <a:pt x="82" y="177"/>
                      <a:pt x="88" y="171"/>
                      <a:pt x="98" y="167"/>
                    </a:cubicBezTo>
                    <a:cubicBezTo>
                      <a:pt x="108" y="163"/>
                      <a:pt x="93" y="160"/>
                      <a:pt x="102" y="142"/>
                    </a:cubicBezTo>
                    <a:cubicBezTo>
                      <a:pt x="96" y="138"/>
                      <a:pt x="92" y="140"/>
                      <a:pt x="91" y="13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7" name="Freeform 24"/>
              <p:cNvSpPr>
                <a:spLocks/>
              </p:cNvSpPr>
              <p:nvPr/>
            </p:nvSpPr>
            <p:spPr bwMode="gray">
              <a:xfrm>
                <a:off x="6934938" y="4671398"/>
                <a:ext cx="750345" cy="166352"/>
              </a:xfrm>
              <a:custGeom>
                <a:avLst/>
                <a:gdLst/>
                <a:ahLst/>
                <a:cxnLst>
                  <a:cxn ang="0">
                    <a:pos x="235" y="14"/>
                  </a:cxn>
                  <a:cxn ang="0">
                    <a:pos x="210" y="19"/>
                  </a:cxn>
                  <a:cxn ang="0">
                    <a:pos x="191" y="17"/>
                  </a:cxn>
                  <a:cxn ang="0">
                    <a:pos x="188" y="17"/>
                  </a:cxn>
                  <a:cxn ang="0">
                    <a:pos x="183" y="19"/>
                  </a:cxn>
                  <a:cxn ang="0">
                    <a:pos x="176" y="16"/>
                  </a:cxn>
                  <a:cxn ang="0">
                    <a:pos x="178" y="10"/>
                  </a:cxn>
                  <a:cxn ang="0">
                    <a:pos x="185" y="14"/>
                  </a:cxn>
                  <a:cxn ang="0">
                    <a:pos x="180" y="7"/>
                  </a:cxn>
                  <a:cxn ang="0">
                    <a:pos x="173" y="8"/>
                  </a:cxn>
                  <a:cxn ang="0">
                    <a:pos x="154" y="6"/>
                  </a:cxn>
                  <a:cxn ang="0">
                    <a:pos x="138" y="12"/>
                  </a:cxn>
                  <a:cxn ang="0">
                    <a:pos x="120" y="26"/>
                  </a:cxn>
                  <a:cxn ang="0">
                    <a:pos x="90" y="22"/>
                  </a:cxn>
                  <a:cxn ang="0">
                    <a:pos x="74" y="17"/>
                  </a:cxn>
                  <a:cxn ang="0">
                    <a:pos x="49" y="7"/>
                  </a:cxn>
                  <a:cxn ang="0">
                    <a:pos x="13" y="7"/>
                  </a:cxn>
                  <a:cxn ang="0">
                    <a:pos x="6" y="44"/>
                  </a:cxn>
                  <a:cxn ang="0">
                    <a:pos x="2" y="55"/>
                  </a:cxn>
                  <a:cxn ang="0">
                    <a:pos x="248" y="55"/>
                  </a:cxn>
                  <a:cxn ang="0">
                    <a:pos x="237" y="17"/>
                  </a:cxn>
                  <a:cxn ang="0">
                    <a:pos x="235" y="14"/>
                  </a:cxn>
                </a:cxnLst>
                <a:rect l="0" t="0" r="r" b="b"/>
                <a:pathLst>
                  <a:path w="248" h="55">
                    <a:moveTo>
                      <a:pt x="235" y="14"/>
                    </a:moveTo>
                    <a:cubicBezTo>
                      <a:pt x="211" y="21"/>
                      <a:pt x="214" y="23"/>
                      <a:pt x="210" y="19"/>
                    </a:cubicBezTo>
                    <a:cubicBezTo>
                      <a:pt x="205" y="14"/>
                      <a:pt x="201" y="27"/>
                      <a:pt x="191" y="17"/>
                    </a:cubicBezTo>
                    <a:cubicBezTo>
                      <a:pt x="188" y="14"/>
                      <a:pt x="187" y="15"/>
                      <a:pt x="188" y="17"/>
                    </a:cubicBezTo>
                    <a:cubicBezTo>
                      <a:pt x="189" y="20"/>
                      <a:pt x="185" y="23"/>
                      <a:pt x="183" y="19"/>
                    </a:cubicBezTo>
                    <a:cubicBezTo>
                      <a:pt x="181" y="15"/>
                      <a:pt x="178" y="19"/>
                      <a:pt x="176" y="16"/>
                    </a:cubicBezTo>
                    <a:cubicBezTo>
                      <a:pt x="174" y="14"/>
                      <a:pt x="178" y="13"/>
                      <a:pt x="178" y="10"/>
                    </a:cubicBezTo>
                    <a:cubicBezTo>
                      <a:pt x="179" y="7"/>
                      <a:pt x="184" y="15"/>
                      <a:pt x="185" y="14"/>
                    </a:cubicBezTo>
                    <a:cubicBezTo>
                      <a:pt x="187" y="14"/>
                      <a:pt x="183" y="10"/>
                      <a:pt x="180" y="7"/>
                    </a:cubicBezTo>
                    <a:cubicBezTo>
                      <a:pt x="178" y="4"/>
                      <a:pt x="177" y="6"/>
                      <a:pt x="173" y="8"/>
                    </a:cubicBezTo>
                    <a:cubicBezTo>
                      <a:pt x="168" y="13"/>
                      <a:pt x="163" y="0"/>
                      <a:pt x="154" y="6"/>
                    </a:cubicBezTo>
                    <a:cubicBezTo>
                      <a:pt x="144" y="11"/>
                      <a:pt x="143" y="5"/>
                      <a:pt x="138" y="12"/>
                    </a:cubicBezTo>
                    <a:cubicBezTo>
                      <a:pt x="134" y="17"/>
                      <a:pt x="137" y="8"/>
                      <a:pt x="120" y="26"/>
                    </a:cubicBezTo>
                    <a:cubicBezTo>
                      <a:pt x="110" y="37"/>
                      <a:pt x="97" y="21"/>
                      <a:pt x="90" y="22"/>
                    </a:cubicBezTo>
                    <a:cubicBezTo>
                      <a:pt x="83" y="23"/>
                      <a:pt x="82" y="15"/>
                      <a:pt x="74" y="17"/>
                    </a:cubicBezTo>
                    <a:cubicBezTo>
                      <a:pt x="66" y="19"/>
                      <a:pt x="80" y="14"/>
                      <a:pt x="49" y="7"/>
                    </a:cubicBezTo>
                    <a:cubicBezTo>
                      <a:pt x="22" y="2"/>
                      <a:pt x="16" y="9"/>
                      <a:pt x="13" y="7"/>
                    </a:cubicBezTo>
                    <a:cubicBezTo>
                      <a:pt x="0" y="20"/>
                      <a:pt x="14" y="29"/>
                      <a:pt x="6" y="44"/>
                    </a:cubicBezTo>
                    <a:cubicBezTo>
                      <a:pt x="3" y="48"/>
                      <a:pt x="2" y="52"/>
                      <a:pt x="2" y="55"/>
                    </a:cubicBezTo>
                    <a:cubicBezTo>
                      <a:pt x="248" y="55"/>
                      <a:pt x="248" y="55"/>
                      <a:pt x="248" y="55"/>
                    </a:cubicBezTo>
                    <a:cubicBezTo>
                      <a:pt x="244" y="42"/>
                      <a:pt x="241" y="29"/>
                      <a:pt x="237" y="17"/>
                    </a:cubicBezTo>
                    <a:cubicBezTo>
                      <a:pt x="236" y="17"/>
                      <a:pt x="236" y="16"/>
                      <a:pt x="235" y="1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8" name="Freeform 25"/>
              <p:cNvSpPr>
                <a:spLocks/>
              </p:cNvSpPr>
              <p:nvPr/>
            </p:nvSpPr>
            <p:spPr bwMode="gray">
              <a:xfrm>
                <a:off x="7751303" y="4117738"/>
                <a:ext cx="505308" cy="499056"/>
              </a:xfrm>
              <a:custGeom>
                <a:avLst/>
                <a:gdLst/>
                <a:ahLst/>
                <a:cxnLst>
                  <a:cxn ang="0">
                    <a:pos x="163" y="1"/>
                  </a:cxn>
                  <a:cxn ang="0">
                    <a:pos x="148" y="8"/>
                  </a:cxn>
                  <a:cxn ang="0">
                    <a:pos x="128" y="7"/>
                  </a:cxn>
                  <a:cxn ang="0">
                    <a:pos x="88" y="22"/>
                  </a:cxn>
                  <a:cxn ang="0">
                    <a:pos x="68" y="15"/>
                  </a:cxn>
                  <a:cxn ang="0">
                    <a:pos x="45" y="23"/>
                  </a:cxn>
                  <a:cxn ang="0">
                    <a:pos x="37" y="22"/>
                  </a:cxn>
                  <a:cxn ang="0">
                    <a:pos x="26" y="17"/>
                  </a:cxn>
                  <a:cxn ang="0">
                    <a:pos x="24" y="31"/>
                  </a:cxn>
                  <a:cxn ang="0">
                    <a:pos x="27" y="37"/>
                  </a:cxn>
                  <a:cxn ang="0">
                    <a:pos x="19" y="37"/>
                  </a:cxn>
                  <a:cxn ang="0">
                    <a:pos x="14" y="50"/>
                  </a:cxn>
                  <a:cxn ang="0">
                    <a:pos x="8" y="47"/>
                  </a:cxn>
                  <a:cxn ang="0">
                    <a:pos x="5" y="62"/>
                  </a:cxn>
                  <a:cxn ang="0">
                    <a:pos x="8" y="88"/>
                  </a:cxn>
                  <a:cxn ang="0">
                    <a:pos x="15" y="88"/>
                  </a:cxn>
                  <a:cxn ang="0">
                    <a:pos x="18" y="87"/>
                  </a:cxn>
                  <a:cxn ang="0">
                    <a:pos x="18" y="93"/>
                  </a:cxn>
                  <a:cxn ang="0">
                    <a:pos x="25" y="103"/>
                  </a:cxn>
                  <a:cxn ang="0">
                    <a:pos x="16" y="113"/>
                  </a:cxn>
                  <a:cxn ang="0">
                    <a:pos x="19" y="115"/>
                  </a:cxn>
                  <a:cxn ang="0">
                    <a:pos x="12" y="115"/>
                  </a:cxn>
                  <a:cxn ang="0">
                    <a:pos x="9" y="119"/>
                  </a:cxn>
                  <a:cxn ang="0">
                    <a:pos x="11" y="123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2" y="137"/>
                  </a:cxn>
                  <a:cxn ang="0">
                    <a:pos x="2" y="146"/>
                  </a:cxn>
                  <a:cxn ang="0">
                    <a:pos x="1" y="150"/>
                  </a:cxn>
                  <a:cxn ang="0">
                    <a:pos x="8" y="152"/>
                  </a:cxn>
                  <a:cxn ang="0">
                    <a:pos x="12" y="157"/>
                  </a:cxn>
                  <a:cxn ang="0">
                    <a:pos x="30" y="164"/>
                  </a:cxn>
                  <a:cxn ang="0">
                    <a:pos x="56" y="145"/>
                  </a:cxn>
                  <a:cxn ang="0">
                    <a:pos x="79" y="130"/>
                  </a:cxn>
                  <a:cxn ang="0">
                    <a:pos x="111" y="110"/>
                  </a:cxn>
                  <a:cxn ang="0">
                    <a:pos x="133" y="96"/>
                  </a:cxn>
                  <a:cxn ang="0">
                    <a:pos x="139" y="84"/>
                  </a:cxn>
                  <a:cxn ang="0">
                    <a:pos x="139" y="83"/>
                  </a:cxn>
                  <a:cxn ang="0">
                    <a:pos x="139" y="81"/>
                  </a:cxn>
                  <a:cxn ang="0">
                    <a:pos x="138" y="71"/>
                  </a:cxn>
                  <a:cxn ang="0">
                    <a:pos x="142" y="50"/>
                  </a:cxn>
                  <a:cxn ang="0">
                    <a:pos x="140" y="33"/>
                  </a:cxn>
                  <a:cxn ang="0">
                    <a:pos x="153" y="24"/>
                  </a:cxn>
                  <a:cxn ang="0">
                    <a:pos x="166" y="8"/>
                  </a:cxn>
                  <a:cxn ang="0">
                    <a:pos x="166" y="4"/>
                  </a:cxn>
                  <a:cxn ang="0">
                    <a:pos x="163" y="1"/>
                  </a:cxn>
                </a:cxnLst>
                <a:rect l="0" t="0" r="r" b="b"/>
                <a:pathLst>
                  <a:path w="167" h="165">
                    <a:moveTo>
                      <a:pt x="163" y="1"/>
                    </a:moveTo>
                    <a:cubicBezTo>
                      <a:pt x="158" y="5"/>
                      <a:pt x="155" y="7"/>
                      <a:pt x="148" y="8"/>
                    </a:cubicBezTo>
                    <a:cubicBezTo>
                      <a:pt x="141" y="9"/>
                      <a:pt x="134" y="6"/>
                      <a:pt x="128" y="7"/>
                    </a:cubicBezTo>
                    <a:cubicBezTo>
                      <a:pt x="113" y="10"/>
                      <a:pt x="105" y="21"/>
                      <a:pt x="88" y="22"/>
                    </a:cubicBezTo>
                    <a:cubicBezTo>
                      <a:pt x="77" y="23"/>
                      <a:pt x="77" y="18"/>
                      <a:pt x="68" y="15"/>
                    </a:cubicBezTo>
                    <a:cubicBezTo>
                      <a:pt x="61" y="12"/>
                      <a:pt x="52" y="22"/>
                      <a:pt x="45" y="23"/>
                    </a:cubicBezTo>
                    <a:cubicBezTo>
                      <a:pt x="43" y="24"/>
                      <a:pt x="40" y="21"/>
                      <a:pt x="37" y="22"/>
                    </a:cubicBezTo>
                    <a:cubicBezTo>
                      <a:pt x="37" y="23"/>
                      <a:pt x="27" y="16"/>
                      <a:pt x="26" y="17"/>
                    </a:cubicBezTo>
                    <a:cubicBezTo>
                      <a:pt x="24" y="19"/>
                      <a:pt x="23" y="28"/>
                      <a:pt x="24" y="31"/>
                    </a:cubicBezTo>
                    <a:cubicBezTo>
                      <a:pt x="24" y="32"/>
                      <a:pt x="28" y="35"/>
                      <a:pt x="27" y="37"/>
                    </a:cubicBezTo>
                    <a:cubicBezTo>
                      <a:pt x="26" y="38"/>
                      <a:pt x="20" y="36"/>
                      <a:pt x="19" y="37"/>
                    </a:cubicBezTo>
                    <a:cubicBezTo>
                      <a:pt x="18" y="38"/>
                      <a:pt x="15" y="49"/>
                      <a:pt x="14" y="50"/>
                    </a:cubicBezTo>
                    <a:cubicBezTo>
                      <a:pt x="12" y="51"/>
                      <a:pt x="10" y="47"/>
                      <a:pt x="8" y="47"/>
                    </a:cubicBezTo>
                    <a:cubicBezTo>
                      <a:pt x="5" y="50"/>
                      <a:pt x="0" y="55"/>
                      <a:pt x="5" y="62"/>
                    </a:cubicBezTo>
                    <a:cubicBezTo>
                      <a:pt x="10" y="69"/>
                      <a:pt x="5" y="73"/>
                      <a:pt x="8" y="88"/>
                    </a:cubicBezTo>
                    <a:cubicBezTo>
                      <a:pt x="10" y="88"/>
                      <a:pt x="13" y="89"/>
                      <a:pt x="15" y="88"/>
                    </a:cubicBezTo>
                    <a:cubicBezTo>
                      <a:pt x="16" y="88"/>
                      <a:pt x="17" y="87"/>
                      <a:pt x="18" y="87"/>
                    </a:cubicBezTo>
                    <a:cubicBezTo>
                      <a:pt x="22" y="91"/>
                      <a:pt x="17" y="91"/>
                      <a:pt x="18" y="93"/>
                    </a:cubicBezTo>
                    <a:cubicBezTo>
                      <a:pt x="18" y="95"/>
                      <a:pt x="25" y="97"/>
                      <a:pt x="25" y="103"/>
                    </a:cubicBezTo>
                    <a:cubicBezTo>
                      <a:pt x="25" y="106"/>
                      <a:pt x="17" y="109"/>
                      <a:pt x="16" y="113"/>
                    </a:cubicBezTo>
                    <a:cubicBezTo>
                      <a:pt x="16" y="114"/>
                      <a:pt x="19" y="114"/>
                      <a:pt x="19" y="115"/>
                    </a:cubicBezTo>
                    <a:cubicBezTo>
                      <a:pt x="19" y="116"/>
                      <a:pt x="13" y="115"/>
                      <a:pt x="12" y="115"/>
                    </a:cubicBezTo>
                    <a:cubicBezTo>
                      <a:pt x="11" y="116"/>
                      <a:pt x="10" y="118"/>
                      <a:pt x="9" y="119"/>
                    </a:cubicBezTo>
                    <a:cubicBezTo>
                      <a:pt x="6" y="123"/>
                      <a:pt x="12" y="122"/>
                      <a:pt x="11" y="123"/>
                    </a:cubicBezTo>
                    <a:cubicBezTo>
                      <a:pt x="10" y="125"/>
                      <a:pt x="2" y="134"/>
                      <a:pt x="0" y="134"/>
                    </a:cubicBezTo>
                    <a:cubicBezTo>
                      <a:pt x="0" y="135"/>
                      <a:pt x="0" y="136"/>
                      <a:pt x="1" y="135"/>
                    </a:cubicBezTo>
                    <a:cubicBezTo>
                      <a:pt x="2" y="135"/>
                      <a:pt x="1" y="136"/>
                      <a:pt x="2" y="137"/>
                    </a:cubicBezTo>
                    <a:cubicBezTo>
                      <a:pt x="3" y="138"/>
                      <a:pt x="2" y="144"/>
                      <a:pt x="2" y="146"/>
                    </a:cubicBezTo>
                    <a:cubicBezTo>
                      <a:pt x="3" y="148"/>
                      <a:pt x="2" y="148"/>
                      <a:pt x="1" y="150"/>
                    </a:cubicBezTo>
                    <a:cubicBezTo>
                      <a:pt x="3" y="153"/>
                      <a:pt x="4" y="149"/>
                      <a:pt x="8" y="152"/>
                    </a:cubicBezTo>
                    <a:cubicBezTo>
                      <a:pt x="9" y="153"/>
                      <a:pt x="10" y="156"/>
                      <a:pt x="12" y="157"/>
                    </a:cubicBezTo>
                    <a:cubicBezTo>
                      <a:pt x="15" y="160"/>
                      <a:pt x="25" y="165"/>
                      <a:pt x="30" y="164"/>
                    </a:cubicBezTo>
                    <a:cubicBezTo>
                      <a:pt x="35" y="163"/>
                      <a:pt x="51" y="149"/>
                      <a:pt x="56" y="145"/>
                    </a:cubicBezTo>
                    <a:cubicBezTo>
                      <a:pt x="64" y="140"/>
                      <a:pt x="71" y="135"/>
                      <a:pt x="79" y="130"/>
                    </a:cubicBezTo>
                    <a:cubicBezTo>
                      <a:pt x="89" y="123"/>
                      <a:pt x="100" y="117"/>
                      <a:pt x="111" y="110"/>
                    </a:cubicBezTo>
                    <a:cubicBezTo>
                      <a:pt x="117" y="106"/>
                      <a:pt x="127" y="102"/>
                      <a:pt x="133" y="96"/>
                    </a:cubicBezTo>
                    <a:cubicBezTo>
                      <a:pt x="135" y="94"/>
                      <a:pt x="138" y="87"/>
                      <a:pt x="139" y="84"/>
                    </a:cubicBezTo>
                    <a:cubicBezTo>
                      <a:pt x="139" y="84"/>
                      <a:pt x="139" y="83"/>
                      <a:pt x="139" y="83"/>
                    </a:cubicBezTo>
                    <a:cubicBezTo>
                      <a:pt x="139" y="82"/>
                      <a:pt x="139" y="81"/>
                      <a:pt x="139" y="81"/>
                    </a:cubicBezTo>
                    <a:cubicBezTo>
                      <a:pt x="138" y="77"/>
                      <a:pt x="138" y="74"/>
                      <a:pt x="138" y="71"/>
                    </a:cubicBezTo>
                    <a:cubicBezTo>
                      <a:pt x="139" y="64"/>
                      <a:pt x="144" y="57"/>
                      <a:pt x="142" y="50"/>
                    </a:cubicBezTo>
                    <a:cubicBezTo>
                      <a:pt x="141" y="43"/>
                      <a:pt x="138" y="40"/>
                      <a:pt x="140" y="33"/>
                    </a:cubicBezTo>
                    <a:cubicBezTo>
                      <a:pt x="142" y="24"/>
                      <a:pt x="148" y="28"/>
                      <a:pt x="153" y="24"/>
                    </a:cubicBezTo>
                    <a:cubicBezTo>
                      <a:pt x="157" y="23"/>
                      <a:pt x="164" y="14"/>
                      <a:pt x="166" y="8"/>
                    </a:cubicBezTo>
                    <a:cubicBezTo>
                      <a:pt x="167" y="6"/>
                      <a:pt x="167" y="5"/>
                      <a:pt x="166" y="4"/>
                    </a:cubicBezTo>
                    <a:cubicBezTo>
                      <a:pt x="165" y="2"/>
                      <a:pt x="164" y="0"/>
                      <a:pt x="163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9" name="Freeform 26"/>
              <p:cNvSpPr>
                <a:spLocks/>
              </p:cNvSpPr>
              <p:nvPr/>
            </p:nvSpPr>
            <p:spPr bwMode="gray">
              <a:xfrm>
                <a:off x="7711945" y="4380600"/>
                <a:ext cx="115535" cy="163812"/>
              </a:xfrm>
              <a:custGeom>
                <a:avLst/>
                <a:gdLst/>
                <a:ahLst/>
                <a:cxnLst>
                  <a:cxn ang="0">
                    <a:pos x="31" y="6"/>
                  </a:cxn>
                  <a:cxn ang="0">
                    <a:pos x="31" y="0"/>
                  </a:cxn>
                  <a:cxn ang="0">
                    <a:pos x="28" y="1"/>
                  </a:cxn>
                  <a:cxn ang="0">
                    <a:pos x="21" y="1"/>
                  </a:cxn>
                  <a:cxn ang="0">
                    <a:pos x="13" y="19"/>
                  </a:cxn>
                  <a:cxn ang="0">
                    <a:pos x="9" y="33"/>
                  </a:cxn>
                  <a:cxn ang="0">
                    <a:pos x="0" y="52"/>
                  </a:cxn>
                  <a:cxn ang="0">
                    <a:pos x="10" y="52"/>
                  </a:cxn>
                  <a:cxn ang="0">
                    <a:pos x="12" y="46"/>
                  </a:cxn>
                  <a:cxn ang="0">
                    <a:pos x="13" y="47"/>
                  </a:cxn>
                  <a:cxn ang="0">
                    <a:pos x="24" y="36"/>
                  </a:cxn>
                  <a:cxn ang="0">
                    <a:pos x="22" y="32"/>
                  </a:cxn>
                  <a:cxn ang="0">
                    <a:pos x="25" y="28"/>
                  </a:cxn>
                  <a:cxn ang="0">
                    <a:pos x="32" y="28"/>
                  </a:cxn>
                  <a:cxn ang="0">
                    <a:pos x="29" y="26"/>
                  </a:cxn>
                  <a:cxn ang="0">
                    <a:pos x="38" y="16"/>
                  </a:cxn>
                  <a:cxn ang="0">
                    <a:pos x="31" y="6"/>
                  </a:cxn>
                </a:cxnLst>
                <a:rect l="0" t="0" r="r" b="b"/>
                <a:pathLst>
                  <a:path w="38" h="54">
                    <a:moveTo>
                      <a:pt x="31" y="6"/>
                    </a:moveTo>
                    <a:cubicBezTo>
                      <a:pt x="30" y="4"/>
                      <a:pt x="35" y="4"/>
                      <a:pt x="31" y="0"/>
                    </a:cubicBezTo>
                    <a:cubicBezTo>
                      <a:pt x="30" y="0"/>
                      <a:pt x="29" y="1"/>
                      <a:pt x="28" y="1"/>
                    </a:cubicBezTo>
                    <a:cubicBezTo>
                      <a:pt x="26" y="2"/>
                      <a:pt x="23" y="1"/>
                      <a:pt x="21" y="1"/>
                    </a:cubicBezTo>
                    <a:cubicBezTo>
                      <a:pt x="24" y="12"/>
                      <a:pt x="11" y="7"/>
                      <a:pt x="13" y="19"/>
                    </a:cubicBezTo>
                    <a:cubicBezTo>
                      <a:pt x="15" y="30"/>
                      <a:pt x="11" y="20"/>
                      <a:pt x="9" y="33"/>
                    </a:cubicBezTo>
                    <a:cubicBezTo>
                      <a:pt x="7" y="46"/>
                      <a:pt x="5" y="40"/>
                      <a:pt x="0" y="52"/>
                    </a:cubicBezTo>
                    <a:cubicBezTo>
                      <a:pt x="3" y="52"/>
                      <a:pt x="8" y="54"/>
                      <a:pt x="10" y="52"/>
                    </a:cubicBezTo>
                    <a:cubicBezTo>
                      <a:pt x="11" y="51"/>
                      <a:pt x="11" y="46"/>
                      <a:pt x="12" y="46"/>
                    </a:cubicBezTo>
                    <a:cubicBezTo>
                      <a:pt x="12" y="46"/>
                      <a:pt x="12" y="47"/>
                      <a:pt x="13" y="47"/>
                    </a:cubicBezTo>
                    <a:cubicBezTo>
                      <a:pt x="15" y="47"/>
                      <a:pt x="23" y="38"/>
                      <a:pt x="24" y="36"/>
                    </a:cubicBezTo>
                    <a:cubicBezTo>
                      <a:pt x="25" y="35"/>
                      <a:pt x="19" y="36"/>
                      <a:pt x="22" y="32"/>
                    </a:cubicBezTo>
                    <a:cubicBezTo>
                      <a:pt x="23" y="31"/>
                      <a:pt x="24" y="29"/>
                      <a:pt x="25" y="28"/>
                    </a:cubicBezTo>
                    <a:cubicBezTo>
                      <a:pt x="26" y="28"/>
                      <a:pt x="32" y="29"/>
                      <a:pt x="32" y="28"/>
                    </a:cubicBezTo>
                    <a:cubicBezTo>
                      <a:pt x="32" y="27"/>
                      <a:pt x="29" y="27"/>
                      <a:pt x="29" y="26"/>
                    </a:cubicBezTo>
                    <a:cubicBezTo>
                      <a:pt x="30" y="22"/>
                      <a:pt x="38" y="19"/>
                      <a:pt x="38" y="16"/>
                    </a:cubicBezTo>
                    <a:cubicBezTo>
                      <a:pt x="38" y="10"/>
                      <a:pt x="31" y="8"/>
                      <a:pt x="31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0" name="Freeform 27"/>
              <p:cNvSpPr>
                <a:spLocks/>
              </p:cNvSpPr>
              <p:nvPr/>
            </p:nvSpPr>
            <p:spPr bwMode="gray">
              <a:xfrm>
                <a:off x="7715754" y="4511395"/>
                <a:ext cx="314866" cy="326354"/>
              </a:xfrm>
              <a:custGeom>
                <a:avLst/>
                <a:gdLst/>
                <a:ahLst/>
                <a:cxnLst>
                  <a:cxn ang="0">
                    <a:pos x="71" y="93"/>
                  </a:cxn>
                  <a:cxn ang="0">
                    <a:pos x="46" y="61"/>
                  </a:cxn>
                  <a:cxn ang="0">
                    <a:pos x="59" y="56"/>
                  </a:cxn>
                  <a:cxn ang="0">
                    <a:pos x="101" y="40"/>
                  </a:cxn>
                  <a:cxn ang="0">
                    <a:pos x="103" y="37"/>
                  </a:cxn>
                  <a:cxn ang="0">
                    <a:pos x="97" y="35"/>
                  </a:cxn>
                  <a:cxn ang="0">
                    <a:pos x="95" y="29"/>
                  </a:cxn>
                  <a:cxn ang="0">
                    <a:pos x="98" y="28"/>
                  </a:cxn>
                  <a:cxn ang="0">
                    <a:pos x="97" y="27"/>
                  </a:cxn>
                  <a:cxn ang="0">
                    <a:pos x="91" y="0"/>
                  </a:cxn>
                  <a:cxn ang="0">
                    <a:pos x="68" y="15"/>
                  </a:cxn>
                  <a:cxn ang="0">
                    <a:pos x="42" y="34"/>
                  </a:cxn>
                  <a:cxn ang="0">
                    <a:pos x="24" y="27"/>
                  </a:cxn>
                  <a:cxn ang="0">
                    <a:pos x="20" y="22"/>
                  </a:cxn>
                  <a:cxn ang="0">
                    <a:pos x="13" y="20"/>
                  </a:cxn>
                  <a:cxn ang="0">
                    <a:pos x="11" y="31"/>
                  </a:cxn>
                  <a:cxn ang="0">
                    <a:pos x="10" y="32"/>
                  </a:cxn>
                  <a:cxn ang="0">
                    <a:pos x="9" y="59"/>
                  </a:cxn>
                  <a:cxn ang="0">
                    <a:pos x="8" y="72"/>
                  </a:cxn>
                  <a:cxn ang="0">
                    <a:pos x="1" y="104"/>
                  </a:cxn>
                  <a:cxn ang="0">
                    <a:pos x="0" y="108"/>
                  </a:cxn>
                  <a:cxn ang="0">
                    <a:pos x="59" y="108"/>
                  </a:cxn>
                  <a:cxn ang="0">
                    <a:pos x="63" y="98"/>
                  </a:cxn>
                  <a:cxn ang="0">
                    <a:pos x="71" y="93"/>
                  </a:cxn>
                </a:cxnLst>
                <a:rect l="0" t="0" r="r" b="b"/>
                <a:pathLst>
                  <a:path w="104" h="108">
                    <a:moveTo>
                      <a:pt x="71" y="93"/>
                    </a:moveTo>
                    <a:cubicBezTo>
                      <a:pt x="71" y="89"/>
                      <a:pt x="46" y="63"/>
                      <a:pt x="46" y="61"/>
                    </a:cubicBezTo>
                    <a:cubicBezTo>
                      <a:pt x="46" y="60"/>
                      <a:pt x="58" y="57"/>
                      <a:pt x="59" y="56"/>
                    </a:cubicBezTo>
                    <a:cubicBezTo>
                      <a:pt x="67" y="54"/>
                      <a:pt x="94" y="48"/>
                      <a:pt x="101" y="40"/>
                    </a:cubicBezTo>
                    <a:cubicBezTo>
                      <a:pt x="102" y="39"/>
                      <a:pt x="103" y="38"/>
                      <a:pt x="103" y="37"/>
                    </a:cubicBezTo>
                    <a:cubicBezTo>
                      <a:pt x="104" y="31"/>
                      <a:pt x="99" y="35"/>
                      <a:pt x="97" y="35"/>
                    </a:cubicBezTo>
                    <a:cubicBezTo>
                      <a:pt x="97" y="35"/>
                      <a:pt x="95" y="29"/>
                      <a:pt x="95" y="29"/>
                    </a:cubicBezTo>
                    <a:cubicBezTo>
                      <a:pt x="96" y="28"/>
                      <a:pt x="97" y="29"/>
                      <a:pt x="98" y="28"/>
                    </a:cubicBezTo>
                    <a:cubicBezTo>
                      <a:pt x="98" y="28"/>
                      <a:pt x="97" y="27"/>
                      <a:pt x="97" y="27"/>
                    </a:cubicBezTo>
                    <a:cubicBezTo>
                      <a:pt x="95" y="18"/>
                      <a:pt x="93" y="9"/>
                      <a:pt x="91" y="0"/>
                    </a:cubicBezTo>
                    <a:cubicBezTo>
                      <a:pt x="83" y="5"/>
                      <a:pt x="76" y="10"/>
                      <a:pt x="68" y="15"/>
                    </a:cubicBezTo>
                    <a:cubicBezTo>
                      <a:pt x="63" y="19"/>
                      <a:pt x="47" y="33"/>
                      <a:pt x="42" y="34"/>
                    </a:cubicBezTo>
                    <a:cubicBezTo>
                      <a:pt x="37" y="35"/>
                      <a:pt x="27" y="30"/>
                      <a:pt x="24" y="27"/>
                    </a:cubicBezTo>
                    <a:cubicBezTo>
                      <a:pt x="22" y="26"/>
                      <a:pt x="21" y="23"/>
                      <a:pt x="20" y="22"/>
                    </a:cubicBezTo>
                    <a:cubicBezTo>
                      <a:pt x="16" y="19"/>
                      <a:pt x="15" y="23"/>
                      <a:pt x="13" y="20"/>
                    </a:cubicBezTo>
                    <a:cubicBezTo>
                      <a:pt x="11" y="21"/>
                      <a:pt x="11" y="27"/>
                      <a:pt x="11" y="31"/>
                    </a:cubicBezTo>
                    <a:cubicBezTo>
                      <a:pt x="11" y="31"/>
                      <a:pt x="11" y="32"/>
                      <a:pt x="10" y="32"/>
                    </a:cubicBezTo>
                    <a:cubicBezTo>
                      <a:pt x="10" y="38"/>
                      <a:pt x="12" y="51"/>
                      <a:pt x="9" y="59"/>
                    </a:cubicBezTo>
                    <a:cubicBezTo>
                      <a:pt x="8" y="64"/>
                      <a:pt x="8" y="67"/>
                      <a:pt x="8" y="72"/>
                    </a:cubicBezTo>
                    <a:cubicBezTo>
                      <a:pt x="9" y="77"/>
                      <a:pt x="0" y="93"/>
                      <a:pt x="1" y="104"/>
                    </a:cubicBezTo>
                    <a:cubicBezTo>
                      <a:pt x="1" y="105"/>
                      <a:pt x="1" y="106"/>
                      <a:pt x="0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61" y="105"/>
                      <a:pt x="61" y="101"/>
                      <a:pt x="63" y="98"/>
                    </a:cubicBezTo>
                    <a:cubicBezTo>
                      <a:pt x="64" y="97"/>
                      <a:pt x="71" y="94"/>
                      <a:pt x="71" y="9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1" name="Freeform 28"/>
              <p:cNvSpPr>
                <a:spLocks/>
              </p:cNvSpPr>
              <p:nvPr/>
            </p:nvSpPr>
            <p:spPr bwMode="gray">
              <a:xfrm>
                <a:off x="4337297" y="4251074"/>
                <a:ext cx="693212" cy="586676"/>
              </a:xfrm>
              <a:custGeom>
                <a:avLst/>
                <a:gdLst/>
                <a:ahLst/>
                <a:cxnLst>
                  <a:cxn ang="0">
                    <a:pos x="148" y="171"/>
                  </a:cxn>
                  <a:cxn ang="0">
                    <a:pos x="155" y="148"/>
                  </a:cxn>
                  <a:cxn ang="0">
                    <a:pos x="177" y="133"/>
                  </a:cxn>
                  <a:cxn ang="0">
                    <a:pos x="220" y="124"/>
                  </a:cxn>
                  <a:cxn ang="0">
                    <a:pos x="220" y="110"/>
                  </a:cxn>
                  <a:cxn ang="0">
                    <a:pos x="196" y="30"/>
                  </a:cxn>
                  <a:cxn ang="0">
                    <a:pos x="178" y="22"/>
                  </a:cxn>
                  <a:cxn ang="0">
                    <a:pos x="163" y="25"/>
                  </a:cxn>
                  <a:cxn ang="0">
                    <a:pos x="131" y="25"/>
                  </a:cxn>
                  <a:cxn ang="0">
                    <a:pos x="113" y="5"/>
                  </a:cxn>
                  <a:cxn ang="0">
                    <a:pos x="63" y="78"/>
                  </a:cxn>
                  <a:cxn ang="0">
                    <a:pos x="28" y="106"/>
                  </a:cxn>
                  <a:cxn ang="0">
                    <a:pos x="15" y="135"/>
                  </a:cxn>
                  <a:cxn ang="0">
                    <a:pos x="11" y="194"/>
                  </a:cxn>
                  <a:cxn ang="0">
                    <a:pos x="117" y="194"/>
                  </a:cxn>
                  <a:cxn ang="0">
                    <a:pos x="121" y="191"/>
                  </a:cxn>
                  <a:cxn ang="0">
                    <a:pos x="148" y="171"/>
                  </a:cxn>
                </a:cxnLst>
                <a:rect l="0" t="0" r="r" b="b"/>
                <a:pathLst>
                  <a:path w="229" h="194">
                    <a:moveTo>
                      <a:pt x="148" y="171"/>
                    </a:moveTo>
                    <a:cubicBezTo>
                      <a:pt x="168" y="164"/>
                      <a:pt x="162" y="162"/>
                      <a:pt x="155" y="148"/>
                    </a:cubicBezTo>
                    <a:cubicBezTo>
                      <a:pt x="147" y="134"/>
                      <a:pt x="167" y="146"/>
                      <a:pt x="177" y="133"/>
                    </a:cubicBezTo>
                    <a:cubicBezTo>
                      <a:pt x="186" y="121"/>
                      <a:pt x="219" y="132"/>
                      <a:pt x="220" y="124"/>
                    </a:cubicBezTo>
                    <a:cubicBezTo>
                      <a:pt x="221" y="116"/>
                      <a:pt x="229" y="113"/>
                      <a:pt x="220" y="110"/>
                    </a:cubicBezTo>
                    <a:cubicBezTo>
                      <a:pt x="203" y="103"/>
                      <a:pt x="217" y="40"/>
                      <a:pt x="196" y="30"/>
                    </a:cubicBezTo>
                    <a:cubicBezTo>
                      <a:pt x="194" y="29"/>
                      <a:pt x="179" y="32"/>
                      <a:pt x="178" y="22"/>
                    </a:cubicBezTo>
                    <a:cubicBezTo>
                      <a:pt x="176" y="13"/>
                      <a:pt x="175" y="30"/>
                      <a:pt x="163" y="25"/>
                    </a:cubicBezTo>
                    <a:cubicBezTo>
                      <a:pt x="155" y="20"/>
                      <a:pt x="151" y="34"/>
                      <a:pt x="131" y="25"/>
                    </a:cubicBezTo>
                    <a:cubicBezTo>
                      <a:pt x="110" y="14"/>
                      <a:pt x="127" y="0"/>
                      <a:pt x="113" y="5"/>
                    </a:cubicBezTo>
                    <a:cubicBezTo>
                      <a:pt x="94" y="11"/>
                      <a:pt x="100" y="64"/>
                      <a:pt x="63" y="78"/>
                    </a:cubicBezTo>
                    <a:cubicBezTo>
                      <a:pt x="27" y="92"/>
                      <a:pt x="42" y="93"/>
                      <a:pt x="28" y="106"/>
                    </a:cubicBezTo>
                    <a:cubicBezTo>
                      <a:pt x="13" y="119"/>
                      <a:pt x="29" y="116"/>
                      <a:pt x="15" y="135"/>
                    </a:cubicBezTo>
                    <a:cubicBezTo>
                      <a:pt x="0" y="156"/>
                      <a:pt x="13" y="178"/>
                      <a:pt x="11" y="194"/>
                    </a:cubicBezTo>
                    <a:cubicBezTo>
                      <a:pt x="117" y="194"/>
                      <a:pt x="117" y="194"/>
                      <a:pt x="117" y="194"/>
                    </a:cubicBezTo>
                    <a:cubicBezTo>
                      <a:pt x="119" y="193"/>
                      <a:pt x="121" y="192"/>
                      <a:pt x="121" y="191"/>
                    </a:cubicBezTo>
                    <a:cubicBezTo>
                      <a:pt x="128" y="178"/>
                      <a:pt x="128" y="179"/>
                      <a:pt x="148" y="17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2" name="Freeform 29"/>
              <p:cNvSpPr>
                <a:spLocks/>
              </p:cNvSpPr>
              <p:nvPr/>
            </p:nvSpPr>
            <p:spPr bwMode="gray">
              <a:xfrm>
                <a:off x="7079674" y="2945656"/>
                <a:ext cx="269159" cy="336513"/>
              </a:xfrm>
              <a:custGeom>
                <a:avLst/>
                <a:gdLst/>
                <a:ahLst/>
                <a:cxnLst>
                  <a:cxn ang="0">
                    <a:pos x="83" y="75"/>
                  </a:cxn>
                  <a:cxn ang="0">
                    <a:pos x="78" y="60"/>
                  </a:cxn>
                  <a:cxn ang="0">
                    <a:pos x="70" y="44"/>
                  </a:cxn>
                  <a:cxn ang="0">
                    <a:pos x="63" y="32"/>
                  </a:cxn>
                  <a:cxn ang="0">
                    <a:pos x="61" y="21"/>
                  </a:cxn>
                  <a:cxn ang="0">
                    <a:pos x="48" y="14"/>
                  </a:cxn>
                  <a:cxn ang="0">
                    <a:pos x="21" y="4"/>
                  </a:cxn>
                  <a:cxn ang="0">
                    <a:pos x="0" y="12"/>
                  </a:cxn>
                  <a:cxn ang="0">
                    <a:pos x="23" y="39"/>
                  </a:cxn>
                  <a:cxn ang="0">
                    <a:pos x="35" y="58"/>
                  </a:cxn>
                  <a:cxn ang="0">
                    <a:pos x="37" y="95"/>
                  </a:cxn>
                  <a:cxn ang="0">
                    <a:pos x="39" y="111"/>
                  </a:cxn>
                  <a:cxn ang="0">
                    <a:pos x="47" y="105"/>
                  </a:cxn>
                  <a:cxn ang="0">
                    <a:pos x="58" y="81"/>
                  </a:cxn>
                  <a:cxn ang="0">
                    <a:pos x="65" y="75"/>
                  </a:cxn>
                  <a:cxn ang="0">
                    <a:pos x="79" y="78"/>
                  </a:cxn>
                  <a:cxn ang="0">
                    <a:pos x="83" y="75"/>
                  </a:cxn>
                </a:cxnLst>
                <a:rect l="0" t="0" r="r" b="b"/>
                <a:pathLst>
                  <a:path w="89" h="111">
                    <a:moveTo>
                      <a:pt x="83" y="75"/>
                    </a:moveTo>
                    <a:cubicBezTo>
                      <a:pt x="78" y="70"/>
                      <a:pt x="86" y="65"/>
                      <a:pt x="78" y="60"/>
                    </a:cubicBezTo>
                    <a:cubicBezTo>
                      <a:pt x="69" y="55"/>
                      <a:pt x="75" y="43"/>
                      <a:pt x="70" y="44"/>
                    </a:cubicBezTo>
                    <a:cubicBezTo>
                      <a:pt x="65" y="45"/>
                      <a:pt x="60" y="38"/>
                      <a:pt x="63" y="32"/>
                    </a:cubicBezTo>
                    <a:cubicBezTo>
                      <a:pt x="66" y="26"/>
                      <a:pt x="66" y="19"/>
                      <a:pt x="61" y="21"/>
                    </a:cubicBezTo>
                    <a:cubicBezTo>
                      <a:pt x="56" y="23"/>
                      <a:pt x="55" y="13"/>
                      <a:pt x="48" y="14"/>
                    </a:cubicBezTo>
                    <a:cubicBezTo>
                      <a:pt x="41" y="16"/>
                      <a:pt x="27" y="0"/>
                      <a:pt x="21" y="4"/>
                    </a:cubicBezTo>
                    <a:cubicBezTo>
                      <a:pt x="16" y="8"/>
                      <a:pt x="4" y="4"/>
                      <a:pt x="0" y="12"/>
                    </a:cubicBezTo>
                    <a:cubicBezTo>
                      <a:pt x="13" y="7"/>
                      <a:pt x="16" y="36"/>
                      <a:pt x="23" y="39"/>
                    </a:cubicBezTo>
                    <a:cubicBezTo>
                      <a:pt x="26" y="42"/>
                      <a:pt x="20" y="41"/>
                      <a:pt x="35" y="58"/>
                    </a:cubicBezTo>
                    <a:cubicBezTo>
                      <a:pt x="47" y="70"/>
                      <a:pt x="34" y="84"/>
                      <a:pt x="37" y="95"/>
                    </a:cubicBezTo>
                    <a:cubicBezTo>
                      <a:pt x="40" y="107"/>
                      <a:pt x="34" y="105"/>
                      <a:pt x="39" y="111"/>
                    </a:cubicBezTo>
                    <a:cubicBezTo>
                      <a:pt x="42" y="108"/>
                      <a:pt x="48" y="111"/>
                      <a:pt x="47" y="105"/>
                    </a:cubicBezTo>
                    <a:cubicBezTo>
                      <a:pt x="46" y="99"/>
                      <a:pt x="64" y="90"/>
                      <a:pt x="58" y="81"/>
                    </a:cubicBezTo>
                    <a:cubicBezTo>
                      <a:pt x="54" y="77"/>
                      <a:pt x="60" y="70"/>
                      <a:pt x="65" y="75"/>
                    </a:cubicBezTo>
                    <a:cubicBezTo>
                      <a:pt x="69" y="80"/>
                      <a:pt x="75" y="75"/>
                      <a:pt x="79" y="78"/>
                    </a:cubicBezTo>
                    <a:cubicBezTo>
                      <a:pt x="84" y="80"/>
                      <a:pt x="89" y="79"/>
                      <a:pt x="83" y="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3" name="Freeform 30"/>
              <p:cNvSpPr>
                <a:spLocks/>
              </p:cNvSpPr>
              <p:nvPr/>
            </p:nvSpPr>
            <p:spPr bwMode="gray">
              <a:xfrm>
                <a:off x="6604837" y="2967244"/>
                <a:ext cx="708447" cy="520643"/>
              </a:xfrm>
              <a:custGeom>
                <a:avLst/>
                <a:gdLst/>
                <a:ahLst/>
                <a:cxnLst>
                  <a:cxn ang="0">
                    <a:pos x="219" y="106"/>
                  </a:cxn>
                  <a:cxn ang="0">
                    <a:pos x="210" y="111"/>
                  </a:cxn>
                  <a:cxn ang="0">
                    <a:pos x="196" y="104"/>
                  </a:cxn>
                  <a:cxn ang="0">
                    <a:pos x="194" y="88"/>
                  </a:cxn>
                  <a:cxn ang="0">
                    <a:pos x="192" y="51"/>
                  </a:cxn>
                  <a:cxn ang="0">
                    <a:pos x="180" y="32"/>
                  </a:cxn>
                  <a:cxn ang="0">
                    <a:pos x="157" y="5"/>
                  </a:cxn>
                  <a:cxn ang="0">
                    <a:pos x="136" y="16"/>
                  </a:cxn>
                  <a:cxn ang="0">
                    <a:pos x="119" y="23"/>
                  </a:cxn>
                  <a:cxn ang="0">
                    <a:pos x="103" y="16"/>
                  </a:cxn>
                  <a:cxn ang="0">
                    <a:pos x="84" y="15"/>
                  </a:cxn>
                  <a:cxn ang="0">
                    <a:pos x="70" y="12"/>
                  </a:cxn>
                  <a:cxn ang="0">
                    <a:pos x="65" y="15"/>
                  </a:cxn>
                  <a:cxn ang="0">
                    <a:pos x="48" y="25"/>
                  </a:cxn>
                  <a:cxn ang="0">
                    <a:pos x="39" y="41"/>
                  </a:cxn>
                  <a:cxn ang="0">
                    <a:pos x="33" y="54"/>
                  </a:cxn>
                  <a:cxn ang="0">
                    <a:pos x="19" y="76"/>
                  </a:cxn>
                  <a:cxn ang="0">
                    <a:pos x="13" y="75"/>
                  </a:cxn>
                  <a:cxn ang="0">
                    <a:pos x="11" y="78"/>
                  </a:cxn>
                  <a:cxn ang="0">
                    <a:pos x="0" y="80"/>
                  </a:cxn>
                  <a:cxn ang="0">
                    <a:pos x="13" y="97"/>
                  </a:cxn>
                  <a:cxn ang="0">
                    <a:pos x="30" y="117"/>
                  </a:cxn>
                  <a:cxn ang="0">
                    <a:pos x="44" y="135"/>
                  </a:cxn>
                  <a:cxn ang="0">
                    <a:pos x="55" y="130"/>
                  </a:cxn>
                  <a:cxn ang="0">
                    <a:pos x="60" y="146"/>
                  </a:cxn>
                  <a:cxn ang="0">
                    <a:pos x="64" y="160"/>
                  </a:cxn>
                  <a:cxn ang="0">
                    <a:pos x="86" y="162"/>
                  </a:cxn>
                  <a:cxn ang="0">
                    <a:pos x="109" y="162"/>
                  </a:cxn>
                  <a:cxn ang="0">
                    <a:pos x="138" y="162"/>
                  </a:cxn>
                  <a:cxn ang="0">
                    <a:pos x="174" y="152"/>
                  </a:cxn>
                  <a:cxn ang="0">
                    <a:pos x="191" y="158"/>
                  </a:cxn>
                  <a:cxn ang="0">
                    <a:pos x="205" y="163"/>
                  </a:cxn>
                  <a:cxn ang="0">
                    <a:pos x="226" y="126"/>
                  </a:cxn>
                  <a:cxn ang="0">
                    <a:pos x="234" y="111"/>
                  </a:cxn>
                  <a:cxn ang="0">
                    <a:pos x="219" y="106"/>
                  </a:cxn>
                </a:cxnLst>
                <a:rect l="0" t="0" r="r" b="b"/>
                <a:pathLst>
                  <a:path w="234" h="172">
                    <a:moveTo>
                      <a:pt x="219" y="106"/>
                    </a:moveTo>
                    <a:cubicBezTo>
                      <a:pt x="214" y="111"/>
                      <a:pt x="211" y="107"/>
                      <a:pt x="210" y="111"/>
                    </a:cubicBezTo>
                    <a:cubicBezTo>
                      <a:pt x="208" y="114"/>
                      <a:pt x="203" y="113"/>
                      <a:pt x="196" y="104"/>
                    </a:cubicBezTo>
                    <a:cubicBezTo>
                      <a:pt x="191" y="98"/>
                      <a:pt x="197" y="100"/>
                      <a:pt x="194" y="88"/>
                    </a:cubicBezTo>
                    <a:cubicBezTo>
                      <a:pt x="191" y="77"/>
                      <a:pt x="204" y="63"/>
                      <a:pt x="192" y="51"/>
                    </a:cubicBezTo>
                    <a:cubicBezTo>
                      <a:pt x="177" y="34"/>
                      <a:pt x="183" y="35"/>
                      <a:pt x="180" y="32"/>
                    </a:cubicBezTo>
                    <a:cubicBezTo>
                      <a:pt x="173" y="29"/>
                      <a:pt x="170" y="0"/>
                      <a:pt x="157" y="5"/>
                    </a:cubicBezTo>
                    <a:cubicBezTo>
                      <a:pt x="145" y="6"/>
                      <a:pt x="151" y="14"/>
                      <a:pt x="136" y="16"/>
                    </a:cubicBezTo>
                    <a:cubicBezTo>
                      <a:pt x="122" y="17"/>
                      <a:pt x="124" y="17"/>
                      <a:pt x="119" y="23"/>
                    </a:cubicBezTo>
                    <a:cubicBezTo>
                      <a:pt x="113" y="29"/>
                      <a:pt x="111" y="13"/>
                      <a:pt x="103" y="16"/>
                    </a:cubicBezTo>
                    <a:cubicBezTo>
                      <a:pt x="95" y="18"/>
                      <a:pt x="97" y="14"/>
                      <a:pt x="84" y="15"/>
                    </a:cubicBezTo>
                    <a:cubicBezTo>
                      <a:pt x="75" y="15"/>
                      <a:pt x="74" y="7"/>
                      <a:pt x="70" y="12"/>
                    </a:cubicBezTo>
                    <a:cubicBezTo>
                      <a:pt x="67" y="17"/>
                      <a:pt x="68" y="12"/>
                      <a:pt x="65" y="15"/>
                    </a:cubicBezTo>
                    <a:cubicBezTo>
                      <a:pt x="55" y="28"/>
                      <a:pt x="54" y="17"/>
                      <a:pt x="48" y="25"/>
                    </a:cubicBezTo>
                    <a:cubicBezTo>
                      <a:pt x="42" y="31"/>
                      <a:pt x="48" y="31"/>
                      <a:pt x="39" y="41"/>
                    </a:cubicBezTo>
                    <a:cubicBezTo>
                      <a:pt x="31" y="49"/>
                      <a:pt x="37" y="46"/>
                      <a:pt x="33" y="54"/>
                    </a:cubicBezTo>
                    <a:cubicBezTo>
                      <a:pt x="29" y="61"/>
                      <a:pt x="22" y="76"/>
                      <a:pt x="19" y="76"/>
                    </a:cubicBezTo>
                    <a:cubicBezTo>
                      <a:pt x="17" y="77"/>
                      <a:pt x="16" y="74"/>
                      <a:pt x="13" y="75"/>
                    </a:cubicBezTo>
                    <a:cubicBezTo>
                      <a:pt x="9" y="76"/>
                      <a:pt x="15" y="77"/>
                      <a:pt x="11" y="78"/>
                    </a:cubicBezTo>
                    <a:cubicBezTo>
                      <a:pt x="6" y="79"/>
                      <a:pt x="1" y="79"/>
                      <a:pt x="0" y="80"/>
                    </a:cubicBezTo>
                    <a:cubicBezTo>
                      <a:pt x="6" y="90"/>
                      <a:pt x="14" y="90"/>
                      <a:pt x="13" y="97"/>
                    </a:cubicBezTo>
                    <a:cubicBezTo>
                      <a:pt x="10" y="112"/>
                      <a:pt x="36" y="108"/>
                      <a:pt x="30" y="117"/>
                    </a:cubicBezTo>
                    <a:cubicBezTo>
                      <a:pt x="26" y="122"/>
                      <a:pt x="31" y="132"/>
                      <a:pt x="44" y="135"/>
                    </a:cubicBezTo>
                    <a:cubicBezTo>
                      <a:pt x="54" y="138"/>
                      <a:pt x="49" y="127"/>
                      <a:pt x="55" y="130"/>
                    </a:cubicBezTo>
                    <a:cubicBezTo>
                      <a:pt x="74" y="140"/>
                      <a:pt x="45" y="132"/>
                      <a:pt x="60" y="146"/>
                    </a:cubicBezTo>
                    <a:cubicBezTo>
                      <a:pt x="79" y="154"/>
                      <a:pt x="58" y="155"/>
                      <a:pt x="64" y="160"/>
                    </a:cubicBezTo>
                    <a:cubicBezTo>
                      <a:pt x="71" y="165"/>
                      <a:pt x="74" y="155"/>
                      <a:pt x="86" y="162"/>
                    </a:cubicBezTo>
                    <a:cubicBezTo>
                      <a:pt x="97" y="169"/>
                      <a:pt x="100" y="161"/>
                      <a:pt x="109" y="162"/>
                    </a:cubicBezTo>
                    <a:cubicBezTo>
                      <a:pt x="118" y="163"/>
                      <a:pt x="126" y="172"/>
                      <a:pt x="138" y="162"/>
                    </a:cubicBezTo>
                    <a:cubicBezTo>
                      <a:pt x="147" y="154"/>
                      <a:pt x="167" y="145"/>
                      <a:pt x="174" y="152"/>
                    </a:cubicBezTo>
                    <a:cubicBezTo>
                      <a:pt x="179" y="158"/>
                      <a:pt x="184" y="148"/>
                      <a:pt x="191" y="158"/>
                    </a:cubicBezTo>
                    <a:cubicBezTo>
                      <a:pt x="195" y="164"/>
                      <a:pt x="200" y="162"/>
                      <a:pt x="205" y="163"/>
                    </a:cubicBezTo>
                    <a:cubicBezTo>
                      <a:pt x="206" y="139"/>
                      <a:pt x="213" y="129"/>
                      <a:pt x="226" y="126"/>
                    </a:cubicBezTo>
                    <a:cubicBezTo>
                      <a:pt x="233" y="124"/>
                      <a:pt x="233" y="118"/>
                      <a:pt x="234" y="111"/>
                    </a:cubicBezTo>
                    <a:cubicBezTo>
                      <a:pt x="230" y="103"/>
                      <a:pt x="222" y="104"/>
                      <a:pt x="219" y="10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4" name="Freeform 31"/>
              <p:cNvSpPr>
                <a:spLocks/>
              </p:cNvSpPr>
              <p:nvPr/>
            </p:nvSpPr>
            <p:spPr bwMode="gray">
              <a:xfrm>
                <a:off x="7037777" y="3621222"/>
                <a:ext cx="232340" cy="227305"/>
              </a:xfrm>
              <a:custGeom>
                <a:avLst/>
                <a:gdLst/>
                <a:ahLst/>
                <a:cxnLst>
                  <a:cxn ang="0">
                    <a:pos x="61" y="28"/>
                  </a:cxn>
                  <a:cxn ang="0">
                    <a:pos x="49" y="8"/>
                  </a:cxn>
                  <a:cxn ang="0">
                    <a:pos x="39" y="10"/>
                  </a:cxn>
                  <a:cxn ang="0">
                    <a:pos x="24" y="6"/>
                  </a:cxn>
                  <a:cxn ang="0">
                    <a:pos x="13" y="10"/>
                  </a:cxn>
                  <a:cxn ang="0">
                    <a:pos x="7" y="17"/>
                  </a:cxn>
                  <a:cxn ang="0">
                    <a:pos x="10" y="32"/>
                  </a:cxn>
                  <a:cxn ang="0">
                    <a:pos x="0" y="50"/>
                  </a:cxn>
                  <a:cxn ang="0">
                    <a:pos x="17" y="55"/>
                  </a:cxn>
                  <a:cxn ang="0">
                    <a:pos x="4" y="67"/>
                  </a:cxn>
                  <a:cxn ang="0">
                    <a:pos x="14" y="61"/>
                  </a:cxn>
                  <a:cxn ang="0">
                    <a:pos x="34" y="47"/>
                  </a:cxn>
                  <a:cxn ang="0">
                    <a:pos x="49" y="41"/>
                  </a:cxn>
                  <a:cxn ang="0">
                    <a:pos x="71" y="39"/>
                  </a:cxn>
                  <a:cxn ang="0">
                    <a:pos x="61" y="28"/>
                  </a:cxn>
                </a:cxnLst>
                <a:rect l="0" t="0" r="r" b="b"/>
                <a:pathLst>
                  <a:path w="77" h="75">
                    <a:moveTo>
                      <a:pt x="61" y="28"/>
                    </a:moveTo>
                    <a:cubicBezTo>
                      <a:pt x="49" y="21"/>
                      <a:pt x="48" y="17"/>
                      <a:pt x="49" y="8"/>
                    </a:cubicBezTo>
                    <a:cubicBezTo>
                      <a:pt x="43" y="8"/>
                      <a:pt x="45" y="10"/>
                      <a:pt x="39" y="10"/>
                    </a:cubicBezTo>
                    <a:cubicBezTo>
                      <a:pt x="34" y="10"/>
                      <a:pt x="31" y="0"/>
                      <a:pt x="24" y="6"/>
                    </a:cubicBezTo>
                    <a:cubicBezTo>
                      <a:pt x="18" y="13"/>
                      <a:pt x="15" y="2"/>
                      <a:pt x="13" y="10"/>
                    </a:cubicBezTo>
                    <a:cubicBezTo>
                      <a:pt x="12" y="17"/>
                      <a:pt x="8" y="10"/>
                      <a:pt x="7" y="17"/>
                    </a:cubicBezTo>
                    <a:cubicBezTo>
                      <a:pt x="16" y="22"/>
                      <a:pt x="17" y="29"/>
                      <a:pt x="10" y="32"/>
                    </a:cubicBezTo>
                    <a:cubicBezTo>
                      <a:pt x="3" y="35"/>
                      <a:pt x="8" y="45"/>
                      <a:pt x="0" y="50"/>
                    </a:cubicBezTo>
                    <a:cubicBezTo>
                      <a:pt x="0" y="62"/>
                      <a:pt x="27" y="49"/>
                      <a:pt x="17" y="55"/>
                    </a:cubicBezTo>
                    <a:cubicBezTo>
                      <a:pt x="8" y="61"/>
                      <a:pt x="4" y="60"/>
                      <a:pt x="4" y="67"/>
                    </a:cubicBezTo>
                    <a:cubicBezTo>
                      <a:pt x="3" y="75"/>
                      <a:pt x="7" y="67"/>
                      <a:pt x="14" y="61"/>
                    </a:cubicBezTo>
                    <a:cubicBezTo>
                      <a:pt x="25" y="51"/>
                      <a:pt x="28" y="57"/>
                      <a:pt x="34" y="47"/>
                    </a:cubicBezTo>
                    <a:cubicBezTo>
                      <a:pt x="42" y="31"/>
                      <a:pt x="41" y="47"/>
                      <a:pt x="49" y="41"/>
                    </a:cubicBezTo>
                    <a:cubicBezTo>
                      <a:pt x="56" y="35"/>
                      <a:pt x="66" y="48"/>
                      <a:pt x="71" y="39"/>
                    </a:cubicBezTo>
                    <a:cubicBezTo>
                      <a:pt x="77" y="30"/>
                      <a:pt x="73" y="35"/>
                      <a:pt x="61" y="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5" name="Freeform 32"/>
              <p:cNvSpPr>
                <a:spLocks/>
              </p:cNvSpPr>
              <p:nvPr/>
            </p:nvSpPr>
            <p:spPr bwMode="gray">
              <a:xfrm>
                <a:off x="6840986" y="1674525"/>
                <a:ext cx="368190" cy="271750"/>
              </a:xfrm>
              <a:custGeom>
                <a:avLst/>
                <a:gdLst/>
                <a:ahLst/>
                <a:cxnLst>
                  <a:cxn ang="0">
                    <a:pos x="114" y="10"/>
                  </a:cxn>
                  <a:cxn ang="0">
                    <a:pos x="108" y="24"/>
                  </a:cxn>
                  <a:cxn ang="0">
                    <a:pos x="100" y="45"/>
                  </a:cxn>
                  <a:cxn ang="0">
                    <a:pos x="103" y="65"/>
                  </a:cxn>
                  <a:cxn ang="0">
                    <a:pos x="98" y="85"/>
                  </a:cxn>
                  <a:cxn ang="0">
                    <a:pos x="82" y="85"/>
                  </a:cxn>
                  <a:cxn ang="0">
                    <a:pos x="63" y="74"/>
                  </a:cxn>
                  <a:cxn ang="0">
                    <a:pos x="45" y="65"/>
                  </a:cxn>
                  <a:cxn ang="0">
                    <a:pos x="22" y="73"/>
                  </a:cxn>
                  <a:cxn ang="0">
                    <a:pos x="21" y="55"/>
                  </a:cxn>
                  <a:cxn ang="0">
                    <a:pos x="4" y="46"/>
                  </a:cxn>
                  <a:cxn ang="0">
                    <a:pos x="2" y="26"/>
                  </a:cxn>
                  <a:cxn ang="0">
                    <a:pos x="16" y="15"/>
                  </a:cxn>
                  <a:cxn ang="0">
                    <a:pos x="43" y="9"/>
                  </a:cxn>
                  <a:cxn ang="0">
                    <a:pos x="58" y="4"/>
                  </a:cxn>
                  <a:cxn ang="0">
                    <a:pos x="87" y="10"/>
                  </a:cxn>
                  <a:cxn ang="0">
                    <a:pos x="114" y="10"/>
                  </a:cxn>
                </a:cxnLst>
                <a:rect l="0" t="0" r="r" b="b"/>
                <a:pathLst>
                  <a:path w="122" h="90">
                    <a:moveTo>
                      <a:pt x="114" y="10"/>
                    </a:moveTo>
                    <a:cubicBezTo>
                      <a:pt x="122" y="19"/>
                      <a:pt x="108" y="12"/>
                      <a:pt x="108" y="24"/>
                    </a:cubicBezTo>
                    <a:cubicBezTo>
                      <a:pt x="107" y="36"/>
                      <a:pt x="93" y="29"/>
                      <a:pt x="100" y="45"/>
                    </a:cubicBezTo>
                    <a:cubicBezTo>
                      <a:pt x="108" y="61"/>
                      <a:pt x="93" y="50"/>
                      <a:pt x="103" y="65"/>
                    </a:cubicBezTo>
                    <a:cubicBezTo>
                      <a:pt x="114" y="80"/>
                      <a:pt x="102" y="68"/>
                      <a:pt x="98" y="85"/>
                    </a:cubicBezTo>
                    <a:cubicBezTo>
                      <a:pt x="91" y="90"/>
                      <a:pt x="92" y="80"/>
                      <a:pt x="82" y="85"/>
                    </a:cubicBezTo>
                    <a:cubicBezTo>
                      <a:pt x="72" y="90"/>
                      <a:pt x="68" y="74"/>
                      <a:pt x="63" y="74"/>
                    </a:cubicBezTo>
                    <a:cubicBezTo>
                      <a:pt x="54" y="73"/>
                      <a:pt x="53" y="66"/>
                      <a:pt x="45" y="65"/>
                    </a:cubicBezTo>
                    <a:cubicBezTo>
                      <a:pt x="36" y="63"/>
                      <a:pt x="37" y="69"/>
                      <a:pt x="22" y="73"/>
                    </a:cubicBezTo>
                    <a:cubicBezTo>
                      <a:pt x="26" y="57"/>
                      <a:pt x="32" y="48"/>
                      <a:pt x="21" y="55"/>
                    </a:cubicBezTo>
                    <a:cubicBezTo>
                      <a:pt x="11" y="62"/>
                      <a:pt x="7" y="52"/>
                      <a:pt x="4" y="46"/>
                    </a:cubicBezTo>
                    <a:cubicBezTo>
                      <a:pt x="0" y="40"/>
                      <a:pt x="0" y="35"/>
                      <a:pt x="2" y="26"/>
                    </a:cubicBezTo>
                    <a:cubicBezTo>
                      <a:pt x="4" y="17"/>
                      <a:pt x="13" y="21"/>
                      <a:pt x="16" y="15"/>
                    </a:cubicBezTo>
                    <a:cubicBezTo>
                      <a:pt x="18" y="9"/>
                      <a:pt x="31" y="7"/>
                      <a:pt x="43" y="9"/>
                    </a:cubicBezTo>
                    <a:cubicBezTo>
                      <a:pt x="55" y="10"/>
                      <a:pt x="44" y="0"/>
                      <a:pt x="58" y="4"/>
                    </a:cubicBezTo>
                    <a:cubicBezTo>
                      <a:pt x="71" y="7"/>
                      <a:pt x="78" y="4"/>
                      <a:pt x="87" y="10"/>
                    </a:cubicBezTo>
                    <a:cubicBezTo>
                      <a:pt x="96" y="15"/>
                      <a:pt x="105" y="13"/>
                      <a:pt x="114" y="1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6" name="Freeform 33"/>
              <p:cNvSpPr>
                <a:spLocks/>
              </p:cNvSpPr>
              <p:nvPr/>
            </p:nvSpPr>
            <p:spPr bwMode="gray">
              <a:xfrm>
                <a:off x="6649274" y="1865004"/>
                <a:ext cx="559902" cy="286989"/>
              </a:xfrm>
              <a:custGeom>
                <a:avLst/>
                <a:gdLst/>
                <a:ahLst/>
                <a:cxnLst>
                  <a:cxn ang="0">
                    <a:pos x="172" y="50"/>
                  </a:cxn>
                  <a:cxn ang="0">
                    <a:pos x="172" y="37"/>
                  </a:cxn>
                  <a:cxn ang="0">
                    <a:pos x="161" y="22"/>
                  </a:cxn>
                  <a:cxn ang="0">
                    <a:pos x="145" y="22"/>
                  </a:cxn>
                  <a:cxn ang="0">
                    <a:pos x="126" y="11"/>
                  </a:cxn>
                  <a:cxn ang="0">
                    <a:pos x="108" y="2"/>
                  </a:cxn>
                  <a:cxn ang="0">
                    <a:pos x="85" y="10"/>
                  </a:cxn>
                  <a:cxn ang="0">
                    <a:pos x="79" y="42"/>
                  </a:cxn>
                  <a:cxn ang="0">
                    <a:pos x="49" y="24"/>
                  </a:cxn>
                  <a:cxn ang="0">
                    <a:pos x="37" y="16"/>
                  </a:cxn>
                  <a:cxn ang="0">
                    <a:pos x="17" y="25"/>
                  </a:cxn>
                  <a:cxn ang="0">
                    <a:pos x="13" y="38"/>
                  </a:cxn>
                  <a:cxn ang="0">
                    <a:pos x="4" y="53"/>
                  </a:cxn>
                  <a:cxn ang="0">
                    <a:pos x="3" y="79"/>
                  </a:cxn>
                  <a:cxn ang="0">
                    <a:pos x="50" y="67"/>
                  </a:cxn>
                  <a:cxn ang="0">
                    <a:pos x="83" y="71"/>
                  </a:cxn>
                  <a:cxn ang="0">
                    <a:pos x="101" y="65"/>
                  </a:cxn>
                  <a:cxn ang="0">
                    <a:pos x="111" y="75"/>
                  </a:cxn>
                  <a:cxn ang="0">
                    <a:pos x="142" y="95"/>
                  </a:cxn>
                  <a:cxn ang="0">
                    <a:pos x="167" y="87"/>
                  </a:cxn>
                  <a:cxn ang="0">
                    <a:pos x="180" y="77"/>
                  </a:cxn>
                  <a:cxn ang="0">
                    <a:pos x="178" y="60"/>
                  </a:cxn>
                  <a:cxn ang="0">
                    <a:pos x="172" y="50"/>
                  </a:cxn>
                </a:cxnLst>
                <a:rect l="0" t="0" r="r" b="b"/>
                <a:pathLst>
                  <a:path w="185" h="95">
                    <a:moveTo>
                      <a:pt x="172" y="50"/>
                    </a:moveTo>
                    <a:cubicBezTo>
                      <a:pt x="167" y="51"/>
                      <a:pt x="169" y="39"/>
                      <a:pt x="172" y="37"/>
                    </a:cubicBezTo>
                    <a:cubicBezTo>
                      <a:pt x="178" y="31"/>
                      <a:pt x="168" y="30"/>
                      <a:pt x="161" y="22"/>
                    </a:cubicBezTo>
                    <a:cubicBezTo>
                      <a:pt x="154" y="27"/>
                      <a:pt x="155" y="17"/>
                      <a:pt x="145" y="22"/>
                    </a:cubicBezTo>
                    <a:cubicBezTo>
                      <a:pt x="135" y="27"/>
                      <a:pt x="131" y="11"/>
                      <a:pt x="126" y="11"/>
                    </a:cubicBezTo>
                    <a:cubicBezTo>
                      <a:pt x="117" y="10"/>
                      <a:pt x="116" y="3"/>
                      <a:pt x="108" y="2"/>
                    </a:cubicBezTo>
                    <a:cubicBezTo>
                      <a:pt x="99" y="0"/>
                      <a:pt x="100" y="6"/>
                      <a:pt x="85" y="10"/>
                    </a:cubicBezTo>
                    <a:cubicBezTo>
                      <a:pt x="82" y="22"/>
                      <a:pt x="97" y="36"/>
                      <a:pt x="79" y="42"/>
                    </a:cubicBezTo>
                    <a:cubicBezTo>
                      <a:pt x="54" y="50"/>
                      <a:pt x="61" y="29"/>
                      <a:pt x="49" y="24"/>
                    </a:cubicBezTo>
                    <a:cubicBezTo>
                      <a:pt x="36" y="20"/>
                      <a:pt x="48" y="12"/>
                      <a:pt x="37" y="16"/>
                    </a:cubicBezTo>
                    <a:cubicBezTo>
                      <a:pt x="25" y="20"/>
                      <a:pt x="19" y="22"/>
                      <a:pt x="17" y="25"/>
                    </a:cubicBezTo>
                    <a:cubicBezTo>
                      <a:pt x="14" y="32"/>
                      <a:pt x="11" y="32"/>
                      <a:pt x="13" y="38"/>
                    </a:cubicBezTo>
                    <a:cubicBezTo>
                      <a:pt x="16" y="45"/>
                      <a:pt x="7" y="43"/>
                      <a:pt x="4" y="53"/>
                    </a:cubicBezTo>
                    <a:cubicBezTo>
                      <a:pt x="0" y="63"/>
                      <a:pt x="3" y="71"/>
                      <a:pt x="3" y="79"/>
                    </a:cubicBezTo>
                    <a:cubicBezTo>
                      <a:pt x="27" y="65"/>
                      <a:pt x="31" y="65"/>
                      <a:pt x="50" y="67"/>
                    </a:cubicBezTo>
                    <a:cubicBezTo>
                      <a:pt x="68" y="68"/>
                      <a:pt x="70" y="67"/>
                      <a:pt x="83" y="71"/>
                    </a:cubicBezTo>
                    <a:cubicBezTo>
                      <a:pt x="97" y="75"/>
                      <a:pt x="95" y="63"/>
                      <a:pt x="101" y="65"/>
                    </a:cubicBezTo>
                    <a:cubicBezTo>
                      <a:pt x="107" y="67"/>
                      <a:pt x="98" y="75"/>
                      <a:pt x="111" y="75"/>
                    </a:cubicBezTo>
                    <a:cubicBezTo>
                      <a:pt x="125" y="75"/>
                      <a:pt x="129" y="89"/>
                      <a:pt x="142" y="95"/>
                    </a:cubicBezTo>
                    <a:cubicBezTo>
                      <a:pt x="157" y="83"/>
                      <a:pt x="162" y="95"/>
                      <a:pt x="167" y="87"/>
                    </a:cubicBezTo>
                    <a:cubicBezTo>
                      <a:pt x="172" y="80"/>
                      <a:pt x="171" y="79"/>
                      <a:pt x="180" y="77"/>
                    </a:cubicBezTo>
                    <a:cubicBezTo>
                      <a:pt x="180" y="77"/>
                      <a:pt x="185" y="68"/>
                      <a:pt x="178" y="60"/>
                    </a:cubicBezTo>
                    <a:cubicBezTo>
                      <a:pt x="170" y="52"/>
                      <a:pt x="176" y="49"/>
                      <a:pt x="172" y="5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7" name="Freeform 34"/>
              <p:cNvSpPr>
                <a:spLocks/>
              </p:cNvSpPr>
              <p:nvPr/>
            </p:nvSpPr>
            <p:spPr bwMode="gray">
              <a:xfrm>
                <a:off x="6659430" y="2055483"/>
                <a:ext cx="441827" cy="314926"/>
              </a:xfrm>
              <a:custGeom>
                <a:avLst/>
                <a:gdLst/>
                <a:ahLst/>
                <a:cxnLst>
                  <a:cxn ang="0">
                    <a:pos x="139" y="32"/>
                  </a:cxn>
                  <a:cxn ang="0">
                    <a:pos x="108" y="12"/>
                  </a:cxn>
                  <a:cxn ang="0">
                    <a:pos x="98" y="2"/>
                  </a:cxn>
                  <a:cxn ang="0">
                    <a:pos x="80" y="8"/>
                  </a:cxn>
                  <a:cxn ang="0">
                    <a:pos x="47" y="4"/>
                  </a:cxn>
                  <a:cxn ang="0">
                    <a:pos x="0" y="16"/>
                  </a:cxn>
                  <a:cxn ang="0">
                    <a:pos x="3" y="31"/>
                  </a:cxn>
                  <a:cxn ang="0">
                    <a:pos x="7" y="48"/>
                  </a:cxn>
                  <a:cxn ang="0">
                    <a:pos x="42" y="58"/>
                  </a:cxn>
                  <a:cxn ang="0">
                    <a:pos x="44" y="80"/>
                  </a:cxn>
                  <a:cxn ang="0">
                    <a:pos x="62" y="97"/>
                  </a:cxn>
                  <a:cxn ang="0">
                    <a:pos x="98" y="89"/>
                  </a:cxn>
                  <a:cxn ang="0">
                    <a:pos x="117" y="89"/>
                  </a:cxn>
                  <a:cxn ang="0">
                    <a:pos x="117" y="68"/>
                  </a:cxn>
                  <a:cxn ang="0">
                    <a:pos x="141" y="49"/>
                  </a:cxn>
                  <a:cxn ang="0">
                    <a:pos x="139" y="32"/>
                  </a:cxn>
                </a:cxnLst>
                <a:rect l="0" t="0" r="r" b="b"/>
                <a:pathLst>
                  <a:path w="146" h="104">
                    <a:moveTo>
                      <a:pt x="139" y="32"/>
                    </a:moveTo>
                    <a:cubicBezTo>
                      <a:pt x="126" y="26"/>
                      <a:pt x="122" y="12"/>
                      <a:pt x="108" y="12"/>
                    </a:cubicBezTo>
                    <a:cubicBezTo>
                      <a:pt x="95" y="12"/>
                      <a:pt x="104" y="4"/>
                      <a:pt x="98" y="2"/>
                    </a:cubicBezTo>
                    <a:cubicBezTo>
                      <a:pt x="92" y="0"/>
                      <a:pt x="94" y="12"/>
                      <a:pt x="80" y="8"/>
                    </a:cubicBezTo>
                    <a:cubicBezTo>
                      <a:pt x="67" y="4"/>
                      <a:pt x="65" y="5"/>
                      <a:pt x="47" y="4"/>
                    </a:cubicBezTo>
                    <a:cubicBezTo>
                      <a:pt x="28" y="2"/>
                      <a:pt x="24" y="2"/>
                      <a:pt x="0" y="16"/>
                    </a:cubicBezTo>
                    <a:cubicBezTo>
                      <a:pt x="0" y="24"/>
                      <a:pt x="0" y="27"/>
                      <a:pt x="3" y="31"/>
                    </a:cubicBezTo>
                    <a:cubicBezTo>
                      <a:pt x="7" y="36"/>
                      <a:pt x="7" y="43"/>
                      <a:pt x="7" y="48"/>
                    </a:cubicBezTo>
                    <a:cubicBezTo>
                      <a:pt x="40" y="62"/>
                      <a:pt x="30" y="49"/>
                      <a:pt x="42" y="58"/>
                    </a:cubicBezTo>
                    <a:cubicBezTo>
                      <a:pt x="51" y="64"/>
                      <a:pt x="40" y="66"/>
                      <a:pt x="44" y="80"/>
                    </a:cubicBezTo>
                    <a:cubicBezTo>
                      <a:pt x="50" y="79"/>
                      <a:pt x="65" y="88"/>
                      <a:pt x="62" y="97"/>
                    </a:cubicBezTo>
                    <a:cubicBezTo>
                      <a:pt x="80" y="93"/>
                      <a:pt x="82" y="104"/>
                      <a:pt x="98" y="89"/>
                    </a:cubicBezTo>
                    <a:cubicBezTo>
                      <a:pt x="115" y="74"/>
                      <a:pt x="110" y="94"/>
                      <a:pt x="117" y="89"/>
                    </a:cubicBezTo>
                    <a:cubicBezTo>
                      <a:pt x="125" y="83"/>
                      <a:pt x="109" y="82"/>
                      <a:pt x="117" y="68"/>
                    </a:cubicBezTo>
                    <a:cubicBezTo>
                      <a:pt x="130" y="48"/>
                      <a:pt x="136" y="60"/>
                      <a:pt x="141" y="49"/>
                    </a:cubicBezTo>
                    <a:cubicBezTo>
                      <a:pt x="146" y="39"/>
                      <a:pt x="130" y="53"/>
                      <a:pt x="139" y="3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9" name="Freeform 36"/>
              <p:cNvSpPr>
                <a:spLocks/>
              </p:cNvSpPr>
              <p:nvPr/>
            </p:nvSpPr>
            <p:spPr bwMode="gray">
              <a:xfrm>
                <a:off x="6797819" y="2094849"/>
                <a:ext cx="756693" cy="568898"/>
              </a:xfrm>
              <a:custGeom>
                <a:avLst/>
                <a:gdLst/>
                <a:ahLst/>
                <a:cxnLst>
                  <a:cxn ang="0">
                    <a:pos x="237" y="95"/>
                  </a:cxn>
                  <a:cxn ang="0">
                    <a:pos x="221" y="84"/>
                  </a:cxn>
                  <a:cxn ang="0">
                    <a:pos x="205" y="64"/>
                  </a:cxn>
                  <a:cxn ang="0">
                    <a:pos x="199" y="46"/>
                  </a:cxn>
                  <a:cxn ang="0">
                    <a:pos x="199" y="28"/>
                  </a:cxn>
                  <a:cxn ang="0">
                    <a:pos x="191" y="17"/>
                  </a:cxn>
                  <a:cxn ang="0">
                    <a:pos x="168" y="16"/>
                  </a:cxn>
                  <a:cxn ang="0">
                    <a:pos x="153" y="7"/>
                  </a:cxn>
                  <a:cxn ang="0">
                    <a:pos x="131" y="1"/>
                  </a:cxn>
                  <a:cxn ang="0">
                    <a:pos x="118" y="11"/>
                  </a:cxn>
                  <a:cxn ang="0">
                    <a:pos x="93" y="19"/>
                  </a:cxn>
                  <a:cxn ang="0">
                    <a:pos x="95" y="36"/>
                  </a:cxn>
                  <a:cxn ang="0">
                    <a:pos x="71" y="55"/>
                  </a:cxn>
                  <a:cxn ang="0">
                    <a:pos x="71" y="76"/>
                  </a:cxn>
                  <a:cxn ang="0">
                    <a:pos x="52" y="76"/>
                  </a:cxn>
                  <a:cxn ang="0">
                    <a:pos x="16" y="84"/>
                  </a:cxn>
                  <a:cxn ang="0">
                    <a:pos x="23" y="133"/>
                  </a:cxn>
                  <a:cxn ang="0">
                    <a:pos x="11" y="149"/>
                  </a:cxn>
                  <a:cxn ang="0">
                    <a:pos x="19" y="175"/>
                  </a:cxn>
                  <a:cxn ang="0">
                    <a:pos x="27" y="170"/>
                  </a:cxn>
                  <a:cxn ang="0">
                    <a:pos x="53" y="158"/>
                  </a:cxn>
                  <a:cxn ang="0">
                    <a:pos x="100" y="165"/>
                  </a:cxn>
                  <a:cxn ang="0">
                    <a:pos x="122" y="170"/>
                  </a:cxn>
                  <a:cxn ang="0">
                    <a:pos x="149" y="173"/>
                  </a:cxn>
                  <a:cxn ang="0">
                    <a:pos x="163" y="179"/>
                  </a:cxn>
                  <a:cxn ang="0">
                    <a:pos x="183" y="179"/>
                  </a:cxn>
                  <a:cxn ang="0">
                    <a:pos x="191" y="174"/>
                  </a:cxn>
                  <a:cxn ang="0">
                    <a:pos x="220" y="152"/>
                  </a:cxn>
                  <a:cxn ang="0">
                    <a:pos x="211" y="123"/>
                  </a:cxn>
                  <a:cxn ang="0">
                    <a:pos x="220" y="113"/>
                  </a:cxn>
                  <a:cxn ang="0">
                    <a:pos x="240" y="108"/>
                  </a:cxn>
                  <a:cxn ang="0">
                    <a:pos x="237" y="95"/>
                  </a:cxn>
                </a:cxnLst>
                <a:rect l="0" t="0" r="r" b="b"/>
                <a:pathLst>
                  <a:path w="250" h="188">
                    <a:moveTo>
                      <a:pt x="237" y="95"/>
                    </a:moveTo>
                    <a:cubicBezTo>
                      <a:pt x="237" y="85"/>
                      <a:pt x="213" y="96"/>
                      <a:pt x="221" y="84"/>
                    </a:cubicBezTo>
                    <a:cubicBezTo>
                      <a:pt x="227" y="76"/>
                      <a:pt x="209" y="82"/>
                      <a:pt x="205" y="64"/>
                    </a:cubicBezTo>
                    <a:cubicBezTo>
                      <a:pt x="203" y="50"/>
                      <a:pt x="190" y="53"/>
                      <a:pt x="199" y="46"/>
                    </a:cubicBezTo>
                    <a:cubicBezTo>
                      <a:pt x="208" y="39"/>
                      <a:pt x="194" y="40"/>
                      <a:pt x="199" y="28"/>
                    </a:cubicBezTo>
                    <a:cubicBezTo>
                      <a:pt x="204" y="16"/>
                      <a:pt x="194" y="22"/>
                      <a:pt x="191" y="17"/>
                    </a:cubicBezTo>
                    <a:cubicBezTo>
                      <a:pt x="187" y="12"/>
                      <a:pt x="181" y="9"/>
                      <a:pt x="168" y="16"/>
                    </a:cubicBezTo>
                    <a:cubicBezTo>
                      <a:pt x="155" y="23"/>
                      <a:pt x="169" y="3"/>
                      <a:pt x="153" y="7"/>
                    </a:cubicBezTo>
                    <a:cubicBezTo>
                      <a:pt x="138" y="10"/>
                      <a:pt x="148" y="0"/>
                      <a:pt x="131" y="1"/>
                    </a:cubicBezTo>
                    <a:cubicBezTo>
                      <a:pt x="122" y="3"/>
                      <a:pt x="123" y="4"/>
                      <a:pt x="118" y="11"/>
                    </a:cubicBezTo>
                    <a:cubicBezTo>
                      <a:pt x="113" y="19"/>
                      <a:pt x="108" y="7"/>
                      <a:pt x="93" y="19"/>
                    </a:cubicBezTo>
                    <a:cubicBezTo>
                      <a:pt x="84" y="40"/>
                      <a:pt x="100" y="26"/>
                      <a:pt x="95" y="36"/>
                    </a:cubicBezTo>
                    <a:cubicBezTo>
                      <a:pt x="90" y="47"/>
                      <a:pt x="84" y="35"/>
                      <a:pt x="71" y="55"/>
                    </a:cubicBezTo>
                    <a:cubicBezTo>
                      <a:pt x="63" y="69"/>
                      <a:pt x="79" y="70"/>
                      <a:pt x="71" y="76"/>
                    </a:cubicBezTo>
                    <a:cubicBezTo>
                      <a:pt x="64" y="81"/>
                      <a:pt x="69" y="61"/>
                      <a:pt x="52" y="76"/>
                    </a:cubicBezTo>
                    <a:cubicBezTo>
                      <a:pt x="36" y="91"/>
                      <a:pt x="34" y="80"/>
                      <a:pt x="16" y="84"/>
                    </a:cubicBezTo>
                    <a:cubicBezTo>
                      <a:pt x="24" y="110"/>
                      <a:pt x="33" y="129"/>
                      <a:pt x="23" y="133"/>
                    </a:cubicBezTo>
                    <a:cubicBezTo>
                      <a:pt x="13" y="137"/>
                      <a:pt x="0" y="146"/>
                      <a:pt x="11" y="149"/>
                    </a:cubicBezTo>
                    <a:cubicBezTo>
                      <a:pt x="28" y="153"/>
                      <a:pt x="12" y="165"/>
                      <a:pt x="19" y="175"/>
                    </a:cubicBezTo>
                    <a:cubicBezTo>
                      <a:pt x="19" y="175"/>
                      <a:pt x="21" y="168"/>
                      <a:pt x="27" y="170"/>
                    </a:cubicBezTo>
                    <a:cubicBezTo>
                      <a:pt x="36" y="174"/>
                      <a:pt x="23" y="162"/>
                      <a:pt x="53" y="158"/>
                    </a:cubicBezTo>
                    <a:cubicBezTo>
                      <a:pt x="83" y="155"/>
                      <a:pt x="90" y="166"/>
                      <a:pt x="100" y="165"/>
                    </a:cubicBezTo>
                    <a:cubicBezTo>
                      <a:pt x="111" y="165"/>
                      <a:pt x="103" y="171"/>
                      <a:pt x="122" y="170"/>
                    </a:cubicBezTo>
                    <a:cubicBezTo>
                      <a:pt x="153" y="170"/>
                      <a:pt x="136" y="183"/>
                      <a:pt x="149" y="173"/>
                    </a:cubicBezTo>
                    <a:cubicBezTo>
                      <a:pt x="161" y="163"/>
                      <a:pt x="155" y="184"/>
                      <a:pt x="163" y="179"/>
                    </a:cubicBezTo>
                    <a:cubicBezTo>
                      <a:pt x="169" y="176"/>
                      <a:pt x="180" y="176"/>
                      <a:pt x="183" y="179"/>
                    </a:cubicBezTo>
                    <a:cubicBezTo>
                      <a:pt x="191" y="188"/>
                      <a:pt x="191" y="186"/>
                      <a:pt x="191" y="174"/>
                    </a:cubicBezTo>
                    <a:cubicBezTo>
                      <a:pt x="191" y="161"/>
                      <a:pt x="200" y="151"/>
                      <a:pt x="220" y="152"/>
                    </a:cubicBezTo>
                    <a:cubicBezTo>
                      <a:pt x="209" y="136"/>
                      <a:pt x="224" y="135"/>
                      <a:pt x="211" y="123"/>
                    </a:cubicBezTo>
                    <a:cubicBezTo>
                      <a:pt x="206" y="118"/>
                      <a:pt x="211" y="107"/>
                      <a:pt x="220" y="113"/>
                    </a:cubicBezTo>
                    <a:cubicBezTo>
                      <a:pt x="231" y="121"/>
                      <a:pt x="234" y="113"/>
                      <a:pt x="240" y="108"/>
                    </a:cubicBezTo>
                    <a:cubicBezTo>
                      <a:pt x="250" y="100"/>
                      <a:pt x="236" y="102"/>
                      <a:pt x="237" y="9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0" name="Freeform 37"/>
              <p:cNvSpPr>
                <a:spLocks/>
              </p:cNvSpPr>
              <p:nvPr/>
            </p:nvSpPr>
            <p:spPr bwMode="gray">
              <a:xfrm>
                <a:off x="6126190" y="2243423"/>
                <a:ext cx="793512" cy="660328"/>
              </a:xfrm>
              <a:custGeom>
                <a:avLst/>
                <a:gdLst/>
                <a:ahLst/>
                <a:cxnLst>
                  <a:cxn ang="0">
                    <a:pos x="246" y="141"/>
                  </a:cxn>
                  <a:cxn ang="0">
                    <a:pos x="241" y="125"/>
                  </a:cxn>
                  <a:cxn ang="0">
                    <a:pos x="233" y="100"/>
                  </a:cxn>
                  <a:cxn ang="0">
                    <a:pos x="245" y="84"/>
                  </a:cxn>
                  <a:cxn ang="0">
                    <a:pos x="238" y="35"/>
                  </a:cxn>
                  <a:cxn ang="0">
                    <a:pos x="220" y="18"/>
                  </a:cxn>
                  <a:cxn ang="0">
                    <a:pos x="143" y="15"/>
                  </a:cxn>
                  <a:cxn ang="0">
                    <a:pos x="116" y="14"/>
                  </a:cxn>
                  <a:cxn ang="0">
                    <a:pos x="117" y="8"/>
                  </a:cxn>
                  <a:cxn ang="0">
                    <a:pos x="122" y="8"/>
                  </a:cxn>
                  <a:cxn ang="0">
                    <a:pos x="95" y="3"/>
                  </a:cxn>
                  <a:cxn ang="0">
                    <a:pos x="72" y="11"/>
                  </a:cxn>
                  <a:cxn ang="0">
                    <a:pos x="45" y="25"/>
                  </a:cxn>
                  <a:cxn ang="0">
                    <a:pos x="9" y="35"/>
                  </a:cxn>
                  <a:cxn ang="0">
                    <a:pos x="9" y="38"/>
                  </a:cxn>
                  <a:cxn ang="0">
                    <a:pos x="16" y="39"/>
                  </a:cxn>
                  <a:cxn ang="0">
                    <a:pos x="18" y="45"/>
                  </a:cxn>
                  <a:cxn ang="0">
                    <a:pos x="10" y="44"/>
                  </a:cxn>
                  <a:cxn ang="0">
                    <a:pos x="13" y="81"/>
                  </a:cxn>
                  <a:cxn ang="0">
                    <a:pos x="19" y="98"/>
                  </a:cxn>
                  <a:cxn ang="0">
                    <a:pos x="20" y="120"/>
                  </a:cxn>
                  <a:cxn ang="0">
                    <a:pos x="25" y="147"/>
                  </a:cxn>
                  <a:cxn ang="0">
                    <a:pos x="44" y="152"/>
                  </a:cxn>
                  <a:cxn ang="0">
                    <a:pos x="64" y="158"/>
                  </a:cxn>
                  <a:cxn ang="0">
                    <a:pos x="63" y="170"/>
                  </a:cxn>
                  <a:cxn ang="0">
                    <a:pos x="76" y="168"/>
                  </a:cxn>
                  <a:cxn ang="0">
                    <a:pos x="90" y="170"/>
                  </a:cxn>
                  <a:cxn ang="0">
                    <a:pos x="95" y="178"/>
                  </a:cxn>
                  <a:cxn ang="0">
                    <a:pos x="109" y="180"/>
                  </a:cxn>
                  <a:cxn ang="0">
                    <a:pos x="123" y="198"/>
                  </a:cxn>
                  <a:cxn ang="0">
                    <a:pos x="126" y="201"/>
                  </a:cxn>
                  <a:cxn ang="0">
                    <a:pos x="134" y="198"/>
                  </a:cxn>
                  <a:cxn ang="0">
                    <a:pos x="147" y="206"/>
                  </a:cxn>
                  <a:cxn ang="0">
                    <a:pos x="152" y="210"/>
                  </a:cxn>
                  <a:cxn ang="0">
                    <a:pos x="163" y="202"/>
                  </a:cxn>
                  <a:cxn ang="0">
                    <a:pos x="199" y="205"/>
                  </a:cxn>
                  <a:cxn ang="0">
                    <a:pos x="214" y="214"/>
                  </a:cxn>
                  <a:cxn ang="0">
                    <a:pos x="219" y="208"/>
                  </a:cxn>
                  <a:cxn ang="0">
                    <a:pos x="221" y="192"/>
                  </a:cxn>
                  <a:cxn ang="0">
                    <a:pos x="245" y="167"/>
                  </a:cxn>
                  <a:cxn ang="0">
                    <a:pos x="250" y="154"/>
                  </a:cxn>
                  <a:cxn ang="0">
                    <a:pos x="246" y="141"/>
                  </a:cxn>
                </a:cxnLst>
                <a:rect l="0" t="0" r="r" b="b"/>
                <a:pathLst>
                  <a:path w="262" h="218">
                    <a:moveTo>
                      <a:pt x="246" y="141"/>
                    </a:moveTo>
                    <a:cubicBezTo>
                      <a:pt x="235" y="130"/>
                      <a:pt x="245" y="132"/>
                      <a:pt x="241" y="125"/>
                    </a:cubicBezTo>
                    <a:cubicBezTo>
                      <a:pt x="233" y="115"/>
                      <a:pt x="250" y="104"/>
                      <a:pt x="233" y="100"/>
                    </a:cubicBezTo>
                    <a:cubicBezTo>
                      <a:pt x="222" y="97"/>
                      <a:pt x="235" y="88"/>
                      <a:pt x="245" y="84"/>
                    </a:cubicBezTo>
                    <a:cubicBezTo>
                      <a:pt x="255" y="80"/>
                      <a:pt x="246" y="61"/>
                      <a:pt x="238" y="35"/>
                    </a:cubicBezTo>
                    <a:cubicBezTo>
                      <a:pt x="241" y="26"/>
                      <a:pt x="226" y="17"/>
                      <a:pt x="220" y="18"/>
                    </a:cubicBezTo>
                    <a:cubicBezTo>
                      <a:pt x="203" y="24"/>
                      <a:pt x="173" y="21"/>
                      <a:pt x="143" y="15"/>
                    </a:cubicBezTo>
                    <a:cubicBezTo>
                      <a:pt x="134" y="21"/>
                      <a:pt x="119" y="22"/>
                      <a:pt x="116" y="14"/>
                    </a:cubicBezTo>
                    <a:cubicBezTo>
                      <a:pt x="113" y="5"/>
                      <a:pt x="111" y="3"/>
                      <a:pt x="117" y="8"/>
                    </a:cubicBezTo>
                    <a:cubicBezTo>
                      <a:pt x="124" y="13"/>
                      <a:pt x="126" y="10"/>
                      <a:pt x="122" y="8"/>
                    </a:cubicBezTo>
                    <a:cubicBezTo>
                      <a:pt x="109" y="0"/>
                      <a:pt x="111" y="0"/>
                      <a:pt x="95" y="3"/>
                    </a:cubicBezTo>
                    <a:cubicBezTo>
                      <a:pt x="71" y="7"/>
                      <a:pt x="88" y="7"/>
                      <a:pt x="72" y="11"/>
                    </a:cubicBezTo>
                    <a:cubicBezTo>
                      <a:pt x="56" y="15"/>
                      <a:pt x="70" y="20"/>
                      <a:pt x="45" y="25"/>
                    </a:cubicBezTo>
                    <a:cubicBezTo>
                      <a:pt x="24" y="29"/>
                      <a:pt x="21" y="37"/>
                      <a:pt x="9" y="35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2" y="43"/>
                      <a:pt x="13" y="37"/>
                      <a:pt x="16" y="39"/>
                    </a:cubicBezTo>
                    <a:cubicBezTo>
                      <a:pt x="19" y="41"/>
                      <a:pt x="17" y="40"/>
                      <a:pt x="18" y="45"/>
                    </a:cubicBezTo>
                    <a:cubicBezTo>
                      <a:pt x="19" y="49"/>
                      <a:pt x="16" y="45"/>
                      <a:pt x="10" y="44"/>
                    </a:cubicBezTo>
                    <a:cubicBezTo>
                      <a:pt x="18" y="67"/>
                      <a:pt x="0" y="71"/>
                      <a:pt x="13" y="81"/>
                    </a:cubicBezTo>
                    <a:cubicBezTo>
                      <a:pt x="26" y="91"/>
                      <a:pt x="14" y="90"/>
                      <a:pt x="19" y="98"/>
                    </a:cubicBezTo>
                    <a:cubicBezTo>
                      <a:pt x="28" y="111"/>
                      <a:pt x="17" y="108"/>
                      <a:pt x="20" y="120"/>
                    </a:cubicBezTo>
                    <a:cubicBezTo>
                      <a:pt x="22" y="131"/>
                      <a:pt x="34" y="121"/>
                      <a:pt x="25" y="147"/>
                    </a:cubicBezTo>
                    <a:cubicBezTo>
                      <a:pt x="38" y="139"/>
                      <a:pt x="28" y="145"/>
                      <a:pt x="44" y="152"/>
                    </a:cubicBezTo>
                    <a:cubicBezTo>
                      <a:pt x="60" y="159"/>
                      <a:pt x="60" y="153"/>
                      <a:pt x="64" y="158"/>
                    </a:cubicBezTo>
                    <a:cubicBezTo>
                      <a:pt x="67" y="162"/>
                      <a:pt x="52" y="158"/>
                      <a:pt x="63" y="170"/>
                    </a:cubicBezTo>
                    <a:cubicBezTo>
                      <a:pt x="75" y="183"/>
                      <a:pt x="79" y="172"/>
                      <a:pt x="76" y="168"/>
                    </a:cubicBezTo>
                    <a:cubicBezTo>
                      <a:pt x="72" y="163"/>
                      <a:pt x="82" y="168"/>
                      <a:pt x="90" y="170"/>
                    </a:cubicBezTo>
                    <a:cubicBezTo>
                      <a:pt x="98" y="172"/>
                      <a:pt x="90" y="173"/>
                      <a:pt x="95" y="178"/>
                    </a:cubicBezTo>
                    <a:cubicBezTo>
                      <a:pt x="101" y="183"/>
                      <a:pt x="98" y="176"/>
                      <a:pt x="109" y="180"/>
                    </a:cubicBezTo>
                    <a:cubicBezTo>
                      <a:pt x="119" y="184"/>
                      <a:pt x="121" y="191"/>
                      <a:pt x="123" y="198"/>
                    </a:cubicBezTo>
                    <a:cubicBezTo>
                      <a:pt x="125" y="199"/>
                      <a:pt x="126" y="198"/>
                      <a:pt x="126" y="201"/>
                    </a:cubicBezTo>
                    <a:cubicBezTo>
                      <a:pt x="126" y="204"/>
                      <a:pt x="129" y="204"/>
                      <a:pt x="134" y="198"/>
                    </a:cubicBezTo>
                    <a:cubicBezTo>
                      <a:pt x="138" y="192"/>
                      <a:pt x="149" y="198"/>
                      <a:pt x="147" y="206"/>
                    </a:cubicBezTo>
                    <a:cubicBezTo>
                      <a:pt x="145" y="211"/>
                      <a:pt x="149" y="207"/>
                      <a:pt x="152" y="210"/>
                    </a:cubicBezTo>
                    <a:cubicBezTo>
                      <a:pt x="155" y="212"/>
                      <a:pt x="157" y="201"/>
                      <a:pt x="163" y="202"/>
                    </a:cubicBezTo>
                    <a:cubicBezTo>
                      <a:pt x="167" y="202"/>
                      <a:pt x="185" y="200"/>
                      <a:pt x="199" y="205"/>
                    </a:cubicBezTo>
                    <a:cubicBezTo>
                      <a:pt x="203" y="206"/>
                      <a:pt x="197" y="209"/>
                      <a:pt x="214" y="214"/>
                    </a:cubicBezTo>
                    <a:cubicBezTo>
                      <a:pt x="230" y="218"/>
                      <a:pt x="216" y="213"/>
                      <a:pt x="219" y="208"/>
                    </a:cubicBezTo>
                    <a:cubicBezTo>
                      <a:pt x="222" y="203"/>
                      <a:pt x="214" y="200"/>
                      <a:pt x="221" y="192"/>
                    </a:cubicBezTo>
                    <a:cubicBezTo>
                      <a:pt x="228" y="183"/>
                      <a:pt x="238" y="168"/>
                      <a:pt x="245" y="167"/>
                    </a:cubicBezTo>
                    <a:cubicBezTo>
                      <a:pt x="257" y="164"/>
                      <a:pt x="254" y="159"/>
                      <a:pt x="250" y="154"/>
                    </a:cubicBezTo>
                    <a:cubicBezTo>
                      <a:pt x="245" y="148"/>
                      <a:pt x="262" y="158"/>
                      <a:pt x="246" y="1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1" name="Freeform 38"/>
              <p:cNvSpPr>
                <a:spLocks/>
              </p:cNvSpPr>
              <p:nvPr/>
            </p:nvSpPr>
            <p:spPr bwMode="gray">
              <a:xfrm>
                <a:off x="4721992" y="2670096"/>
                <a:ext cx="997921" cy="944777"/>
              </a:xfrm>
              <a:custGeom>
                <a:avLst/>
                <a:gdLst/>
                <a:ahLst/>
                <a:cxnLst>
                  <a:cxn ang="0">
                    <a:pos x="295" y="130"/>
                  </a:cxn>
                  <a:cxn ang="0">
                    <a:pos x="284" y="147"/>
                  </a:cxn>
                  <a:cxn ang="0">
                    <a:pos x="271" y="173"/>
                  </a:cxn>
                  <a:cxn ang="0">
                    <a:pos x="284" y="166"/>
                  </a:cxn>
                  <a:cxn ang="0">
                    <a:pos x="294" y="185"/>
                  </a:cxn>
                  <a:cxn ang="0">
                    <a:pos x="290" y="219"/>
                  </a:cxn>
                  <a:cxn ang="0">
                    <a:pos x="311" y="246"/>
                  </a:cxn>
                  <a:cxn ang="0">
                    <a:pos x="288" y="274"/>
                  </a:cxn>
                  <a:cxn ang="0">
                    <a:pos x="255" y="279"/>
                  </a:cxn>
                  <a:cxn ang="0">
                    <a:pos x="229" y="272"/>
                  </a:cxn>
                  <a:cxn ang="0">
                    <a:pos x="199" y="285"/>
                  </a:cxn>
                  <a:cxn ang="0">
                    <a:pos x="185" y="308"/>
                  </a:cxn>
                  <a:cxn ang="0">
                    <a:pos x="158" y="299"/>
                  </a:cxn>
                  <a:cxn ang="0">
                    <a:pos x="120" y="295"/>
                  </a:cxn>
                  <a:cxn ang="0">
                    <a:pos x="88" y="280"/>
                  </a:cxn>
                  <a:cxn ang="0">
                    <a:pos x="89" y="247"/>
                  </a:cxn>
                  <a:cxn ang="0">
                    <a:pos x="92" y="226"/>
                  </a:cxn>
                  <a:cxn ang="0">
                    <a:pos x="96" y="199"/>
                  </a:cxn>
                  <a:cxn ang="0">
                    <a:pos x="95" y="195"/>
                  </a:cxn>
                  <a:cxn ang="0">
                    <a:pos x="93" y="174"/>
                  </a:cxn>
                  <a:cxn ang="0">
                    <a:pos x="71" y="149"/>
                  </a:cxn>
                  <a:cxn ang="0">
                    <a:pos x="65" y="138"/>
                  </a:cxn>
                  <a:cxn ang="0">
                    <a:pos x="55" y="129"/>
                  </a:cxn>
                  <a:cxn ang="0">
                    <a:pos x="35" y="121"/>
                  </a:cxn>
                  <a:cxn ang="0">
                    <a:pos x="8" y="111"/>
                  </a:cxn>
                  <a:cxn ang="0">
                    <a:pos x="8" y="103"/>
                  </a:cxn>
                  <a:cxn ang="0">
                    <a:pos x="4" y="97"/>
                  </a:cxn>
                  <a:cxn ang="0">
                    <a:pos x="25" y="86"/>
                  </a:cxn>
                  <a:cxn ang="0">
                    <a:pos x="42" y="80"/>
                  </a:cxn>
                  <a:cxn ang="0">
                    <a:pos x="63" y="88"/>
                  </a:cxn>
                  <a:cxn ang="0">
                    <a:pos x="75" y="86"/>
                  </a:cxn>
                  <a:cxn ang="0">
                    <a:pos x="84" y="80"/>
                  </a:cxn>
                  <a:cxn ang="0">
                    <a:pos x="75" y="52"/>
                  </a:cxn>
                  <a:cxn ang="0">
                    <a:pos x="94" y="63"/>
                  </a:cxn>
                  <a:cxn ang="0">
                    <a:pos x="128" y="59"/>
                  </a:cxn>
                  <a:cxn ang="0">
                    <a:pos x="157" y="35"/>
                  </a:cxn>
                  <a:cxn ang="0">
                    <a:pos x="161" y="25"/>
                  </a:cxn>
                  <a:cxn ang="0">
                    <a:pos x="184" y="0"/>
                  </a:cxn>
                  <a:cxn ang="0">
                    <a:pos x="212" y="24"/>
                  </a:cxn>
                  <a:cxn ang="0">
                    <a:pos x="242" y="34"/>
                  </a:cxn>
                  <a:cxn ang="0">
                    <a:pos x="265" y="57"/>
                  </a:cxn>
                  <a:cxn ang="0">
                    <a:pos x="290" y="68"/>
                  </a:cxn>
                  <a:cxn ang="0">
                    <a:pos x="322" y="76"/>
                  </a:cxn>
                </a:cxnLst>
                <a:rect l="0" t="0" r="r" b="b"/>
                <a:pathLst>
                  <a:path w="330" h="312">
                    <a:moveTo>
                      <a:pt x="308" y="126"/>
                    </a:moveTo>
                    <a:cubicBezTo>
                      <a:pt x="301" y="133"/>
                      <a:pt x="299" y="127"/>
                      <a:pt x="295" y="130"/>
                    </a:cubicBezTo>
                    <a:cubicBezTo>
                      <a:pt x="291" y="134"/>
                      <a:pt x="299" y="134"/>
                      <a:pt x="292" y="138"/>
                    </a:cubicBezTo>
                    <a:cubicBezTo>
                      <a:pt x="285" y="141"/>
                      <a:pt x="293" y="144"/>
                      <a:pt x="284" y="147"/>
                    </a:cubicBezTo>
                    <a:cubicBezTo>
                      <a:pt x="277" y="150"/>
                      <a:pt x="286" y="154"/>
                      <a:pt x="276" y="159"/>
                    </a:cubicBezTo>
                    <a:cubicBezTo>
                      <a:pt x="269" y="163"/>
                      <a:pt x="277" y="169"/>
                      <a:pt x="271" y="173"/>
                    </a:cubicBezTo>
                    <a:cubicBezTo>
                      <a:pt x="266" y="177"/>
                      <a:pt x="269" y="180"/>
                      <a:pt x="275" y="177"/>
                    </a:cubicBezTo>
                    <a:cubicBezTo>
                      <a:pt x="280" y="174"/>
                      <a:pt x="274" y="168"/>
                      <a:pt x="284" y="166"/>
                    </a:cubicBezTo>
                    <a:cubicBezTo>
                      <a:pt x="293" y="165"/>
                      <a:pt x="289" y="175"/>
                      <a:pt x="288" y="177"/>
                    </a:cubicBezTo>
                    <a:cubicBezTo>
                      <a:pt x="287" y="179"/>
                      <a:pt x="293" y="176"/>
                      <a:pt x="294" y="185"/>
                    </a:cubicBezTo>
                    <a:cubicBezTo>
                      <a:pt x="285" y="198"/>
                      <a:pt x="304" y="199"/>
                      <a:pt x="298" y="206"/>
                    </a:cubicBezTo>
                    <a:cubicBezTo>
                      <a:pt x="292" y="213"/>
                      <a:pt x="278" y="210"/>
                      <a:pt x="290" y="219"/>
                    </a:cubicBezTo>
                    <a:cubicBezTo>
                      <a:pt x="306" y="229"/>
                      <a:pt x="288" y="229"/>
                      <a:pt x="293" y="240"/>
                    </a:cubicBezTo>
                    <a:cubicBezTo>
                      <a:pt x="297" y="251"/>
                      <a:pt x="309" y="243"/>
                      <a:pt x="311" y="246"/>
                    </a:cubicBezTo>
                    <a:cubicBezTo>
                      <a:pt x="314" y="249"/>
                      <a:pt x="306" y="257"/>
                      <a:pt x="307" y="261"/>
                    </a:cubicBezTo>
                    <a:cubicBezTo>
                      <a:pt x="301" y="265"/>
                      <a:pt x="287" y="271"/>
                      <a:pt x="288" y="274"/>
                    </a:cubicBezTo>
                    <a:cubicBezTo>
                      <a:pt x="289" y="281"/>
                      <a:pt x="269" y="285"/>
                      <a:pt x="265" y="282"/>
                    </a:cubicBezTo>
                    <a:cubicBezTo>
                      <a:pt x="260" y="276"/>
                      <a:pt x="259" y="285"/>
                      <a:pt x="255" y="279"/>
                    </a:cubicBezTo>
                    <a:cubicBezTo>
                      <a:pt x="251" y="273"/>
                      <a:pt x="250" y="272"/>
                      <a:pt x="241" y="274"/>
                    </a:cubicBezTo>
                    <a:cubicBezTo>
                      <a:pt x="232" y="276"/>
                      <a:pt x="239" y="272"/>
                      <a:pt x="229" y="272"/>
                    </a:cubicBezTo>
                    <a:cubicBezTo>
                      <a:pt x="219" y="272"/>
                      <a:pt x="229" y="260"/>
                      <a:pt x="213" y="273"/>
                    </a:cubicBezTo>
                    <a:cubicBezTo>
                      <a:pt x="207" y="278"/>
                      <a:pt x="199" y="276"/>
                      <a:pt x="199" y="285"/>
                    </a:cubicBezTo>
                    <a:cubicBezTo>
                      <a:pt x="200" y="295"/>
                      <a:pt x="197" y="291"/>
                      <a:pt x="199" y="305"/>
                    </a:cubicBezTo>
                    <a:cubicBezTo>
                      <a:pt x="186" y="304"/>
                      <a:pt x="193" y="312"/>
                      <a:pt x="185" y="308"/>
                    </a:cubicBezTo>
                    <a:cubicBezTo>
                      <a:pt x="177" y="304"/>
                      <a:pt x="179" y="312"/>
                      <a:pt x="165" y="303"/>
                    </a:cubicBezTo>
                    <a:cubicBezTo>
                      <a:pt x="165" y="301"/>
                      <a:pt x="163" y="297"/>
                      <a:pt x="158" y="299"/>
                    </a:cubicBezTo>
                    <a:cubicBezTo>
                      <a:pt x="132" y="283"/>
                      <a:pt x="144" y="298"/>
                      <a:pt x="135" y="296"/>
                    </a:cubicBezTo>
                    <a:cubicBezTo>
                      <a:pt x="124" y="293"/>
                      <a:pt x="124" y="299"/>
                      <a:pt x="120" y="295"/>
                    </a:cubicBezTo>
                    <a:cubicBezTo>
                      <a:pt x="115" y="289"/>
                      <a:pt x="109" y="296"/>
                      <a:pt x="106" y="291"/>
                    </a:cubicBezTo>
                    <a:cubicBezTo>
                      <a:pt x="102" y="282"/>
                      <a:pt x="87" y="287"/>
                      <a:pt x="88" y="280"/>
                    </a:cubicBezTo>
                    <a:cubicBezTo>
                      <a:pt x="89" y="274"/>
                      <a:pt x="83" y="278"/>
                      <a:pt x="79" y="273"/>
                    </a:cubicBezTo>
                    <a:cubicBezTo>
                      <a:pt x="84" y="271"/>
                      <a:pt x="88" y="267"/>
                      <a:pt x="89" y="247"/>
                    </a:cubicBezTo>
                    <a:cubicBezTo>
                      <a:pt x="91" y="228"/>
                      <a:pt x="92" y="231"/>
                      <a:pt x="94" y="229"/>
                    </a:cubicBezTo>
                    <a:cubicBezTo>
                      <a:pt x="96" y="228"/>
                      <a:pt x="94" y="224"/>
                      <a:pt x="92" y="226"/>
                    </a:cubicBezTo>
                    <a:cubicBezTo>
                      <a:pt x="90" y="228"/>
                      <a:pt x="90" y="227"/>
                      <a:pt x="92" y="217"/>
                    </a:cubicBezTo>
                    <a:cubicBezTo>
                      <a:pt x="93" y="206"/>
                      <a:pt x="96" y="199"/>
                      <a:pt x="96" y="199"/>
                    </a:cubicBezTo>
                    <a:cubicBezTo>
                      <a:pt x="103" y="201"/>
                      <a:pt x="106" y="219"/>
                      <a:pt x="105" y="212"/>
                    </a:cubicBezTo>
                    <a:cubicBezTo>
                      <a:pt x="104" y="205"/>
                      <a:pt x="106" y="201"/>
                      <a:pt x="95" y="195"/>
                    </a:cubicBezTo>
                    <a:cubicBezTo>
                      <a:pt x="84" y="189"/>
                      <a:pt x="93" y="194"/>
                      <a:pt x="95" y="186"/>
                    </a:cubicBezTo>
                    <a:cubicBezTo>
                      <a:pt x="97" y="175"/>
                      <a:pt x="90" y="179"/>
                      <a:pt x="93" y="174"/>
                    </a:cubicBezTo>
                    <a:cubicBezTo>
                      <a:pt x="95" y="170"/>
                      <a:pt x="92" y="174"/>
                      <a:pt x="83" y="168"/>
                    </a:cubicBezTo>
                    <a:cubicBezTo>
                      <a:pt x="74" y="163"/>
                      <a:pt x="66" y="153"/>
                      <a:pt x="71" y="149"/>
                    </a:cubicBezTo>
                    <a:cubicBezTo>
                      <a:pt x="73" y="147"/>
                      <a:pt x="74" y="144"/>
                      <a:pt x="69" y="143"/>
                    </a:cubicBezTo>
                    <a:cubicBezTo>
                      <a:pt x="63" y="143"/>
                      <a:pt x="74" y="137"/>
                      <a:pt x="65" y="138"/>
                    </a:cubicBezTo>
                    <a:cubicBezTo>
                      <a:pt x="56" y="138"/>
                      <a:pt x="59" y="135"/>
                      <a:pt x="61" y="132"/>
                    </a:cubicBezTo>
                    <a:cubicBezTo>
                      <a:pt x="63" y="129"/>
                      <a:pt x="60" y="128"/>
                      <a:pt x="55" y="129"/>
                    </a:cubicBezTo>
                    <a:cubicBezTo>
                      <a:pt x="46" y="131"/>
                      <a:pt x="54" y="124"/>
                      <a:pt x="48" y="126"/>
                    </a:cubicBezTo>
                    <a:cubicBezTo>
                      <a:pt x="42" y="127"/>
                      <a:pt x="42" y="123"/>
                      <a:pt x="35" y="121"/>
                    </a:cubicBezTo>
                    <a:cubicBezTo>
                      <a:pt x="28" y="118"/>
                      <a:pt x="22" y="116"/>
                      <a:pt x="18" y="118"/>
                    </a:cubicBezTo>
                    <a:cubicBezTo>
                      <a:pt x="11" y="121"/>
                      <a:pt x="16" y="116"/>
                      <a:pt x="8" y="111"/>
                    </a:cubicBezTo>
                    <a:cubicBezTo>
                      <a:pt x="0" y="107"/>
                      <a:pt x="18" y="109"/>
                      <a:pt x="16" y="106"/>
                    </a:cubicBezTo>
                    <a:cubicBezTo>
                      <a:pt x="14" y="102"/>
                      <a:pt x="9" y="106"/>
                      <a:pt x="8" y="103"/>
                    </a:cubicBezTo>
                    <a:cubicBezTo>
                      <a:pt x="8" y="100"/>
                      <a:pt x="17" y="100"/>
                      <a:pt x="13" y="99"/>
                    </a:cubicBezTo>
                    <a:cubicBezTo>
                      <a:pt x="9" y="97"/>
                      <a:pt x="5" y="101"/>
                      <a:pt x="4" y="97"/>
                    </a:cubicBezTo>
                    <a:cubicBezTo>
                      <a:pt x="3" y="94"/>
                      <a:pt x="6" y="89"/>
                      <a:pt x="16" y="88"/>
                    </a:cubicBezTo>
                    <a:cubicBezTo>
                      <a:pt x="26" y="87"/>
                      <a:pt x="20" y="83"/>
                      <a:pt x="25" y="86"/>
                    </a:cubicBezTo>
                    <a:cubicBezTo>
                      <a:pt x="31" y="89"/>
                      <a:pt x="35" y="87"/>
                      <a:pt x="34" y="84"/>
                    </a:cubicBezTo>
                    <a:cubicBezTo>
                      <a:pt x="33" y="79"/>
                      <a:pt x="37" y="84"/>
                      <a:pt x="42" y="80"/>
                    </a:cubicBezTo>
                    <a:cubicBezTo>
                      <a:pt x="48" y="76"/>
                      <a:pt x="50" y="87"/>
                      <a:pt x="53" y="91"/>
                    </a:cubicBezTo>
                    <a:cubicBezTo>
                      <a:pt x="56" y="95"/>
                      <a:pt x="59" y="90"/>
                      <a:pt x="63" y="88"/>
                    </a:cubicBezTo>
                    <a:cubicBezTo>
                      <a:pt x="69" y="84"/>
                      <a:pt x="64" y="91"/>
                      <a:pt x="70" y="89"/>
                    </a:cubicBezTo>
                    <a:cubicBezTo>
                      <a:pt x="76" y="88"/>
                      <a:pt x="72" y="86"/>
                      <a:pt x="75" y="86"/>
                    </a:cubicBezTo>
                    <a:cubicBezTo>
                      <a:pt x="78" y="86"/>
                      <a:pt x="75" y="91"/>
                      <a:pt x="83" y="90"/>
                    </a:cubicBezTo>
                    <a:cubicBezTo>
                      <a:pt x="91" y="89"/>
                      <a:pt x="81" y="87"/>
                      <a:pt x="84" y="80"/>
                    </a:cubicBezTo>
                    <a:cubicBezTo>
                      <a:pt x="85" y="76"/>
                      <a:pt x="82" y="64"/>
                      <a:pt x="78" y="63"/>
                    </a:cubicBezTo>
                    <a:cubicBezTo>
                      <a:pt x="73" y="60"/>
                      <a:pt x="79" y="57"/>
                      <a:pt x="75" y="52"/>
                    </a:cubicBezTo>
                    <a:cubicBezTo>
                      <a:pt x="72" y="47"/>
                      <a:pt x="79" y="53"/>
                      <a:pt x="87" y="51"/>
                    </a:cubicBezTo>
                    <a:cubicBezTo>
                      <a:pt x="94" y="48"/>
                      <a:pt x="89" y="64"/>
                      <a:pt x="94" y="63"/>
                    </a:cubicBezTo>
                    <a:cubicBezTo>
                      <a:pt x="107" y="60"/>
                      <a:pt x="114" y="68"/>
                      <a:pt x="120" y="64"/>
                    </a:cubicBezTo>
                    <a:cubicBezTo>
                      <a:pt x="126" y="61"/>
                      <a:pt x="132" y="60"/>
                      <a:pt x="128" y="59"/>
                    </a:cubicBezTo>
                    <a:cubicBezTo>
                      <a:pt x="124" y="58"/>
                      <a:pt x="117" y="53"/>
                      <a:pt x="135" y="46"/>
                    </a:cubicBezTo>
                    <a:cubicBezTo>
                      <a:pt x="152" y="38"/>
                      <a:pt x="156" y="39"/>
                      <a:pt x="157" y="35"/>
                    </a:cubicBezTo>
                    <a:cubicBezTo>
                      <a:pt x="159" y="32"/>
                      <a:pt x="164" y="34"/>
                      <a:pt x="161" y="30"/>
                    </a:cubicBezTo>
                    <a:cubicBezTo>
                      <a:pt x="158" y="26"/>
                      <a:pt x="163" y="28"/>
                      <a:pt x="161" y="25"/>
                    </a:cubicBezTo>
                    <a:cubicBezTo>
                      <a:pt x="159" y="22"/>
                      <a:pt x="161" y="20"/>
                      <a:pt x="160" y="13"/>
                    </a:cubicBezTo>
                    <a:cubicBezTo>
                      <a:pt x="159" y="5"/>
                      <a:pt x="166" y="3"/>
                      <a:pt x="184" y="0"/>
                    </a:cubicBezTo>
                    <a:cubicBezTo>
                      <a:pt x="191" y="23"/>
                      <a:pt x="198" y="6"/>
                      <a:pt x="202" y="17"/>
                    </a:cubicBezTo>
                    <a:cubicBezTo>
                      <a:pt x="205" y="26"/>
                      <a:pt x="209" y="18"/>
                      <a:pt x="212" y="24"/>
                    </a:cubicBezTo>
                    <a:cubicBezTo>
                      <a:pt x="214" y="29"/>
                      <a:pt x="224" y="25"/>
                      <a:pt x="226" y="36"/>
                    </a:cubicBezTo>
                    <a:cubicBezTo>
                      <a:pt x="228" y="52"/>
                      <a:pt x="236" y="32"/>
                      <a:pt x="242" y="34"/>
                    </a:cubicBezTo>
                    <a:cubicBezTo>
                      <a:pt x="245" y="36"/>
                      <a:pt x="236" y="44"/>
                      <a:pt x="247" y="48"/>
                    </a:cubicBezTo>
                    <a:cubicBezTo>
                      <a:pt x="256" y="51"/>
                      <a:pt x="254" y="61"/>
                      <a:pt x="265" y="57"/>
                    </a:cubicBezTo>
                    <a:cubicBezTo>
                      <a:pt x="271" y="60"/>
                      <a:pt x="275" y="59"/>
                      <a:pt x="279" y="58"/>
                    </a:cubicBezTo>
                    <a:cubicBezTo>
                      <a:pt x="288" y="61"/>
                      <a:pt x="285" y="68"/>
                      <a:pt x="290" y="68"/>
                    </a:cubicBezTo>
                    <a:cubicBezTo>
                      <a:pt x="296" y="67"/>
                      <a:pt x="292" y="73"/>
                      <a:pt x="300" y="71"/>
                    </a:cubicBezTo>
                    <a:cubicBezTo>
                      <a:pt x="309" y="69"/>
                      <a:pt x="314" y="73"/>
                      <a:pt x="322" y="76"/>
                    </a:cubicBezTo>
                    <a:cubicBezTo>
                      <a:pt x="330" y="80"/>
                      <a:pt x="307" y="85"/>
                      <a:pt x="308" y="12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2" name="Freeform 39"/>
              <p:cNvSpPr>
                <a:spLocks/>
              </p:cNvSpPr>
              <p:nvPr/>
            </p:nvSpPr>
            <p:spPr bwMode="gray">
              <a:xfrm>
                <a:off x="4361420" y="3621222"/>
                <a:ext cx="290743" cy="542231"/>
              </a:xfrm>
              <a:custGeom>
                <a:avLst/>
                <a:gdLst/>
                <a:ahLst/>
                <a:cxnLst>
                  <a:cxn ang="0">
                    <a:pos x="83" y="18"/>
                  </a:cxn>
                  <a:cxn ang="0">
                    <a:pos x="71" y="8"/>
                  </a:cxn>
                  <a:cxn ang="0">
                    <a:pos x="53" y="11"/>
                  </a:cxn>
                  <a:cxn ang="0">
                    <a:pos x="38" y="12"/>
                  </a:cxn>
                  <a:cxn ang="0">
                    <a:pos x="40" y="2"/>
                  </a:cxn>
                  <a:cxn ang="0">
                    <a:pos x="23" y="11"/>
                  </a:cxn>
                  <a:cxn ang="0">
                    <a:pos x="23" y="20"/>
                  </a:cxn>
                  <a:cxn ang="0">
                    <a:pos x="27" y="35"/>
                  </a:cxn>
                  <a:cxn ang="0">
                    <a:pos x="22" y="67"/>
                  </a:cxn>
                  <a:cxn ang="0">
                    <a:pos x="17" y="85"/>
                  </a:cxn>
                  <a:cxn ang="0">
                    <a:pos x="9" y="98"/>
                  </a:cxn>
                  <a:cxn ang="0">
                    <a:pos x="9" y="118"/>
                  </a:cxn>
                  <a:cxn ang="0">
                    <a:pos x="13" y="122"/>
                  </a:cxn>
                  <a:cxn ang="0">
                    <a:pos x="15" y="127"/>
                  </a:cxn>
                  <a:cxn ang="0">
                    <a:pos x="23" y="137"/>
                  </a:cxn>
                  <a:cxn ang="0">
                    <a:pos x="21" y="167"/>
                  </a:cxn>
                  <a:cxn ang="0">
                    <a:pos x="21" y="175"/>
                  </a:cxn>
                  <a:cxn ang="0">
                    <a:pos x="39" y="174"/>
                  </a:cxn>
                  <a:cxn ang="0">
                    <a:pos x="58" y="169"/>
                  </a:cxn>
                  <a:cxn ang="0">
                    <a:pos x="63" y="142"/>
                  </a:cxn>
                  <a:cxn ang="0">
                    <a:pos x="65" y="134"/>
                  </a:cxn>
                  <a:cxn ang="0">
                    <a:pos x="65" y="113"/>
                  </a:cxn>
                  <a:cxn ang="0">
                    <a:pos x="61" y="99"/>
                  </a:cxn>
                  <a:cxn ang="0">
                    <a:pos x="61" y="85"/>
                  </a:cxn>
                  <a:cxn ang="0">
                    <a:pos x="68" y="73"/>
                  </a:cxn>
                  <a:cxn ang="0">
                    <a:pos x="72" y="45"/>
                  </a:cxn>
                  <a:cxn ang="0">
                    <a:pos x="83" y="18"/>
                  </a:cxn>
                </a:cxnLst>
                <a:rect l="0" t="0" r="r" b="b"/>
                <a:pathLst>
                  <a:path w="96" h="179">
                    <a:moveTo>
                      <a:pt x="83" y="18"/>
                    </a:moveTo>
                    <a:cubicBezTo>
                      <a:pt x="73" y="16"/>
                      <a:pt x="86" y="9"/>
                      <a:pt x="71" y="8"/>
                    </a:cubicBezTo>
                    <a:cubicBezTo>
                      <a:pt x="56" y="6"/>
                      <a:pt x="64" y="16"/>
                      <a:pt x="53" y="11"/>
                    </a:cubicBezTo>
                    <a:cubicBezTo>
                      <a:pt x="42" y="5"/>
                      <a:pt x="42" y="15"/>
                      <a:pt x="38" y="12"/>
                    </a:cubicBezTo>
                    <a:cubicBezTo>
                      <a:pt x="34" y="9"/>
                      <a:pt x="44" y="5"/>
                      <a:pt x="40" y="2"/>
                    </a:cubicBezTo>
                    <a:cubicBezTo>
                      <a:pt x="36" y="0"/>
                      <a:pt x="35" y="0"/>
                      <a:pt x="23" y="11"/>
                    </a:cubicBezTo>
                    <a:cubicBezTo>
                      <a:pt x="20" y="17"/>
                      <a:pt x="25" y="17"/>
                      <a:pt x="23" y="20"/>
                    </a:cubicBezTo>
                    <a:cubicBezTo>
                      <a:pt x="22" y="23"/>
                      <a:pt x="23" y="28"/>
                      <a:pt x="27" y="35"/>
                    </a:cubicBezTo>
                    <a:cubicBezTo>
                      <a:pt x="31" y="43"/>
                      <a:pt x="21" y="62"/>
                      <a:pt x="22" y="67"/>
                    </a:cubicBezTo>
                    <a:cubicBezTo>
                      <a:pt x="23" y="72"/>
                      <a:pt x="21" y="70"/>
                      <a:pt x="17" y="85"/>
                    </a:cubicBezTo>
                    <a:cubicBezTo>
                      <a:pt x="12" y="99"/>
                      <a:pt x="7" y="92"/>
                      <a:pt x="9" y="98"/>
                    </a:cubicBezTo>
                    <a:cubicBezTo>
                      <a:pt x="11" y="104"/>
                      <a:pt x="0" y="119"/>
                      <a:pt x="9" y="118"/>
                    </a:cubicBezTo>
                    <a:cubicBezTo>
                      <a:pt x="19" y="118"/>
                      <a:pt x="11" y="120"/>
                      <a:pt x="13" y="122"/>
                    </a:cubicBezTo>
                    <a:cubicBezTo>
                      <a:pt x="14" y="125"/>
                      <a:pt x="11" y="130"/>
                      <a:pt x="15" y="127"/>
                    </a:cubicBezTo>
                    <a:cubicBezTo>
                      <a:pt x="18" y="125"/>
                      <a:pt x="26" y="126"/>
                      <a:pt x="23" y="137"/>
                    </a:cubicBezTo>
                    <a:cubicBezTo>
                      <a:pt x="19" y="148"/>
                      <a:pt x="27" y="142"/>
                      <a:pt x="21" y="167"/>
                    </a:cubicBezTo>
                    <a:cubicBezTo>
                      <a:pt x="19" y="176"/>
                      <a:pt x="19" y="177"/>
                      <a:pt x="21" y="175"/>
                    </a:cubicBezTo>
                    <a:cubicBezTo>
                      <a:pt x="24" y="172"/>
                      <a:pt x="26" y="170"/>
                      <a:pt x="39" y="174"/>
                    </a:cubicBezTo>
                    <a:cubicBezTo>
                      <a:pt x="52" y="179"/>
                      <a:pt x="47" y="174"/>
                      <a:pt x="58" y="169"/>
                    </a:cubicBezTo>
                    <a:cubicBezTo>
                      <a:pt x="56" y="164"/>
                      <a:pt x="54" y="150"/>
                      <a:pt x="63" y="142"/>
                    </a:cubicBezTo>
                    <a:cubicBezTo>
                      <a:pt x="72" y="135"/>
                      <a:pt x="69" y="135"/>
                      <a:pt x="65" y="134"/>
                    </a:cubicBezTo>
                    <a:cubicBezTo>
                      <a:pt x="60" y="133"/>
                      <a:pt x="55" y="127"/>
                      <a:pt x="65" y="113"/>
                    </a:cubicBezTo>
                    <a:cubicBezTo>
                      <a:pt x="75" y="100"/>
                      <a:pt x="63" y="109"/>
                      <a:pt x="61" y="99"/>
                    </a:cubicBezTo>
                    <a:cubicBezTo>
                      <a:pt x="59" y="88"/>
                      <a:pt x="50" y="86"/>
                      <a:pt x="61" y="85"/>
                    </a:cubicBezTo>
                    <a:cubicBezTo>
                      <a:pt x="71" y="84"/>
                      <a:pt x="72" y="81"/>
                      <a:pt x="68" y="73"/>
                    </a:cubicBezTo>
                    <a:cubicBezTo>
                      <a:pt x="65" y="65"/>
                      <a:pt x="74" y="65"/>
                      <a:pt x="72" y="45"/>
                    </a:cubicBezTo>
                    <a:cubicBezTo>
                      <a:pt x="71" y="37"/>
                      <a:pt x="96" y="20"/>
                      <a:pt x="83" y="1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3" name="Freeform 40"/>
              <p:cNvSpPr>
                <a:spLocks/>
              </p:cNvSpPr>
              <p:nvPr/>
            </p:nvSpPr>
            <p:spPr bwMode="gray">
              <a:xfrm>
                <a:off x="5726260" y="3533602"/>
                <a:ext cx="82525" cy="175241"/>
              </a:xfrm>
              <a:custGeom>
                <a:avLst/>
                <a:gdLst/>
                <a:ahLst/>
                <a:cxnLst>
                  <a:cxn ang="0">
                    <a:pos x="23" y="11"/>
                  </a:cxn>
                  <a:cxn ang="0">
                    <a:pos x="23" y="2"/>
                  </a:cxn>
                  <a:cxn ang="0">
                    <a:pos x="18" y="12"/>
                  </a:cxn>
                  <a:cxn ang="0">
                    <a:pos x="6" y="17"/>
                  </a:cxn>
                  <a:cxn ang="0">
                    <a:pos x="4" y="39"/>
                  </a:cxn>
                  <a:cxn ang="0">
                    <a:pos x="5" y="43"/>
                  </a:cxn>
                  <a:cxn ang="0">
                    <a:pos x="7" y="46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19" y="52"/>
                  </a:cxn>
                  <a:cxn ang="0">
                    <a:pos x="22" y="40"/>
                  </a:cxn>
                  <a:cxn ang="0">
                    <a:pos x="26" y="25"/>
                  </a:cxn>
                  <a:cxn ang="0">
                    <a:pos x="23" y="11"/>
                  </a:cxn>
                </a:cxnLst>
                <a:rect l="0" t="0" r="r" b="b"/>
                <a:pathLst>
                  <a:path w="27" h="58">
                    <a:moveTo>
                      <a:pt x="23" y="11"/>
                    </a:moveTo>
                    <a:cubicBezTo>
                      <a:pt x="24" y="7"/>
                      <a:pt x="25" y="3"/>
                      <a:pt x="23" y="2"/>
                    </a:cubicBezTo>
                    <a:cubicBezTo>
                      <a:pt x="18" y="0"/>
                      <a:pt x="23" y="14"/>
                      <a:pt x="18" y="12"/>
                    </a:cubicBezTo>
                    <a:cubicBezTo>
                      <a:pt x="11" y="9"/>
                      <a:pt x="9" y="18"/>
                      <a:pt x="6" y="17"/>
                    </a:cubicBezTo>
                    <a:cubicBezTo>
                      <a:pt x="2" y="16"/>
                      <a:pt x="0" y="40"/>
                      <a:pt x="4" y="39"/>
                    </a:cubicBezTo>
                    <a:cubicBezTo>
                      <a:pt x="8" y="39"/>
                      <a:pt x="7" y="41"/>
                      <a:pt x="5" y="43"/>
                    </a:cubicBezTo>
                    <a:cubicBezTo>
                      <a:pt x="3" y="45"/>
                      <a:pt x="4" y="45"/>
                      <a:pt x="7" y="46"/>
                    </a:cubicBezTo>
                    <a:cubicBezTo>
                      <a:pt x="13" y="47"/>
                      <a:pt x="3" y="49"/>
                      <a:pt x="8" y="52"/>
                    </a:cubicBezTo>
                    <a:cubicBezTo>
                      <a:pt x="17" y="56"/>
                      <a:pt x="13" y="58"/>
                      <a:pt x="16" y="58"/>
                    </a:cubicBezTo>
                    <a:cubicBezTo>
                      <a:pt x="20" y="58"/>
                      <a:pt x="16" y="53"/>
                      <a:pt x="19" y="52"/>
                    </a:cubicBezTo>
                    <a:cubicBezTo>
                      <a:pt x="22" y="50"/>
                      <a:pt x="22" y="46"/>
                      <a:pt x="22" y="40"/>
                    </a:cubicBezTo>
                    <a:cubicBezTo>
                      <a:pt x="22" y="34"/>
                      <a:pt x="27" y="37"/>
                      <a:pt x="26" y="25"/>
                    </a:cubicBezTo>
                    <a:cubicBezTo>
                      <a:pt x="25" y="13"/>
                      <a:pt x="23" y="15"/>
                      <a:pt x="23" y="1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4" name="Freeform 41"/>
              <p:cNvSpPr>
                <a:spLocks noEditPoints="1"/>
              </p:cNvSpPr>
              <p:nvPr/>
            </p:nvSpPr>
            <p:spPr bwMode="gray">
              <a:xfrm>
                <a:off x="5562480" y="3100579"/>
                <a:ext cx="920474" cy="1089541"/>
              </a:xfrm>
              <a:custGeom>
                <a:avLst/>
                <a:gdLst/>
                <a:ahLst/>
                <a:cxnLst>
                  <a:cxn ang="0">
                    <a:pos x="295" y="253"/>
                  </a:cxn>
                  <a:cxn ang="0">
                    <a:pos x="261" y="233"/>
                  </a:cxn>
                  <a:cxn ang="0">
                    <a:pos x="258" y="262"/>
                  </a:cxn>
                  <a:cxn ang="0">
                    <a:pos x="249" y="303"/>
                  </a:cxn>
                  <a:cxn ang="0">
                    <a:pos x="234" y="303"/>
                  </a:cxn>
                  <a:cxn ang="0">
                    <a:pos x="238" y="264"/>
                  </a:cxn>
                  <a:cxn ang="0">
                    <a:pos x="205" y="227"/>
                  </a:cxn>
                  <a:cxn ang="0">
                    <a:pos x="179" y="205"/>
                  </a:cxn>
                  <a:cxn ang="0">
                    <a:pos x="135" y="176"/>
                  </a:cxn>
                  <a:cxn ang="0">
                    <a:pos x="108" y="151"/>
                  </a:cxn>
                  <a:cxn ang="0">
                    <a:pos x="87" y="108"/>
                  </a:cxn>
                  <a:cxn ang="0">
                    <a:pos x="29" y="119"/>
                  </a:cxn>
                  <a:cxn ang="0">
                    <a:pos x="15" y="98"/>
                  </a:cxn>
                  <a:cxn ang="0">
                    <a:pos x="20" y="64"/>
                  </a:cxn>
                  <a:cxn ang="0">
                    <a:pos x="27" y="43"/>
                  </a:cxn>
                  <a:cxn ang="0">
                    <a:pos x="45" y="29"/>
                  </a:cxn>
                  <a:cxn ang="0">
                    <a:pos x="57" y="36"/>
                  </a:cxn>
                  <a:cxn ang="0">
                    <a:pos x="70" y="35"/>
                  </a:cxn>
                  <a:cxn ang="0">
                    <a:pos x="84" y="29"/>
                  </a:cxn>
                  <a:cxn ang="0">
                    <a:pos x="93" y="19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44" y="7"/>
                  </a:cxn>
                  <a:cxn ang="0">
                    <a:pos x="182" y="22"/>
                  </a:cxn>
                  <a:cxn ang="0">
                    <a:pos x="180" y="36"/>
                  </a:cxn>
                  <a:cxn ang="0">
                    <a:pos x="182" y="55"/>
                  </a:cxn>
                  <a:cxn ang="0">
                    <a:pos x="167" y="51"/>
                  </a:cxn>
                  <a:cxn ang="0">
                    <a:pos x="147" y="68"/>
                  </a:cxn>
                  <a:cxn ang="0">
                    <a:pos x="157" y="110"/>
                  </a:cxn>
                  <a:cxn ang="0">
                    <a:pos x="208" y="176"/>
                  </a:cxn>
                  <a:cxn ang="0">
                    <a:pos x="268" y="212"/>
                  </a:cxn>
                  <a:cxn ang="0">
                    <a:pos x="300" y="245"/>
                  </a:cxn>
                  <a:cxn ang="0">
                    <a:pos x="177" y="310"/>
                  </a:cxn>
                  <a:cxn ang="0">
                    <a:pos x="152" y="322"/>
                  </a:cxn>
                  <a:cxn ang="0">
                    <a:pos x="189" y="344"/>
                  </a:cxn>
                  <a:cxn ang="0">
                    <a:pos x="218" y="355"/>
                  </a:cxn>
                  <a:cxn ang="0">
                    <a:pos x="229" y="305"/>
                  </a:cxn>
                  <a:cxn ang="0">
                    <a:pos x="81" y="211"/>
                  </a:cxn>
                  <a:cxn ang="0">
                    <a:pos x="45" y="222"/>
                  </a:cxn>
                  <a:cxn ang="0">
                    <a:pos x="52" y="260"/>
                  </a:cxn>
                  <a:cxn ang="0">
                    <a:pos x="73" y="275"/>
                  </a:cxn>
                  <a:cxn ang="0">
                    <a:pos x="84" y="234"/>
                  </a:cxn>
                </a:cxnLst>
                <a:rect l="0" t="0" r="r" b="b"/>
                <a:pathLst>
                  <a:path w="304" h="360">
                    <a:moveTo>
                      <a:pt x="300" y="245"/>
                    </a:moveTo>
                    <a:cubicBezTo>
                      <a:pt x="296" y="252"/>
                      <a:pt x="304" y="254"/>
                      <a:pt x="295" y="253"/>
                    </a:cubicBezTo>
                    <a:cubicBezTo>
                      <a:pt x="285" y="251"/>
                      <a:pt x="291" y="236"/>
                      <a:pt x="280" y="235"/>
                    </a:cubicBezTo>
                    <a:cubicBezTo>
                      <a:pt x="269" y="234"/>
                      <a:pt x="269" y="228"/>
                      <a:pt x="261" y="233"/>
                    </a:cubicBezTo>
                    <a:cubicBezTo>
                      <a:pt x="253" y="238"/>
                      <a:pt x="257" y="245"/>
                      <a:pt x="253" y="251"/>
                    </a:cubicBezTo>
                    <a:cubicBezTo>
                      <a:pt x="248" y="256"/>
                      <a:pt x="249" y="259"/>
                      <a:pt x="258" y="262"/>
                    </a:cubicBezTo>
                    <a:cubicBezTo>
                      <a:pt x="267" y="265"/>
                      <a:pt x="274" y="277"/>
                      <a:pt x="262" y="284"/>
                    </a:cubicBezTo>
                    <a:cubicBezTo>
                      <a:pt x="250" y="291"/>
                      <a:pt x="257" y="295"/>
                      <a:pt x="249" y="303"/>
                    </a:cubicBezTo>
                    <a:cubicBezTo>
                      <a:pt x="241" y="312"/>
                      <a:pt x="243" y="322"/>
                      <a:pt x="233" y="317"/>
                    </a:cubicBezTo>
                    <a:cubicBezTo>
                      <a:pt x="228" y="314"/>
                      <a:pt x="229" y="308"/>
                      <a:pt x="234" y="303"/>
                    </a:cubicBezTo>
                    <a:cubicBezTo>
                      <a:pt x="238" y="297"/>
                      <a:pt x="234" y="294"/>
                      <a:pt x="239" y="290"/>
                    </a:cubicBezTo>
                    <a:cubicBezTo>
                      <a:pt x="243" y="286"/>
                      <a:pt x="243" y="284"/>
                      <a:pt x="238" y="264"/>
                    </a:cubicBezTo>
                    <a:cubicBezTo>
                      <a:pt x="232" y="243"/>
                      <a:pt x="226" y="250"/>
                      <a:pt x="215" y="242"/>
                    </a:cubicBezTo>
                    <a:cubicBezTo>
                      <a:pt x="205" y="235"/>
                      <a:pt x="217" y="224"/>
                      <a:pt x="205" y="227"/>
                    </a:cubicBezTo>
                    <a:cubicBezTo>
                      <a:pt x="193" y="229"/>
                      <a:pt x="206" y="220"/>
                      <a:pt x="195" y="221"/>
                    </a:cubicBezTo>
                    <a:cubicBezTo>
                      <a:pt x="185" y="222"/>
                      <a:pt x="188" y="205"/>
                      <a:pt x="179" y="205"/>
                    </a:cubicBezTo>
                    <a:cubicBezTo>
                      <a:pt x="169" y="205"/>
                      <a:pt x="158" y="203"/>
                      <a:pt x="148" y="189"/>
                    </a:cubicBezTo>
                    <a:cubicBezTo>
                      <a:pt x="139" y="176"/>
                      <a:pt x="139" y="186"/>
                      <a:pt x="135" y="176"/>
                    </a:cubicBezTo>
                    <a:cubicBezTo>
                      <a:pt x="130" y="165"/>
                      <a:pt x="118" y="170"/>
                      <a:pt x="119" y="164"/>
                    </a:cubicBezTo>
                    <a:cubicBezTo>
                      <a:pt x="120" y="158"/>
                      <a:pt x="119" y="158"/>
                      <a:pt x="108" y="151"/>
                    </a:cubicBezTo>
                    <a:cubicBezTo>
                      <a:pt x="97" y="143"/>
                      <a:pt x="108" y="138"/>
                      <a:pt x="101" y="132"/>
                    </a:cubicBezTo>
                    <a:cubicBezTo>
                      <a:pt x="94" y="126"/>
                      <a:pt x="99" y="106"/>
                      <a:pt x="87" y="108"/>
                    </a:cubicBezTo>
                    <a:cubicBezTo>
                      <a:pt x="76" y="111"/>
                      <a:pt x="72" y="90"/>
                      <a:pt x="59" y="95"/>
                    </a:cubicBezTo>
                    <a:cubicBezTo>
                      <a:pt x="46" y="101"/>
                      <a:pt x="56" y="110"/>
                      <a:pt x="29" y="119"/>
                    </a:cubicBezTo>
                    <a:cubicBezTo>
                      <a:pt x="28" y="115"/>
                      <a:pt x="36" y="107"/>
                      <a:pt x="33" y="104"/>
                    </a:cubicBezTo>
                    <a:cubicBezTo>
                      <a:pt x="31" y="101"/>
                      <a:pt x="19" y="109"/>
                      <a:pt x="15" y="98"/>
                    </a:cubicBezTo>
                    <a:cubicBezTo>
                      <a:pt x="10" y="87"/>
                      <a:pt x="28" y="87"/>
                      <a:pt x="12" y="77"/>
                    </a:cubicBezTo>
                    <a:cubicBezTo>
                      <a:pt x="0" y="68"/>
                      <a:pt x="14" y="71"/>
                      <a:pt x="20" y="64"/>
                    </a:cubicBezTo>
                    <a:cubicBezTo>
                      <a:pt x="26" y="57"/>
                      <a:pt x="7" y="56"/>
                      <a:pt x="16" y="43"/>
                    </a:cubicBezTo>
                    <a:cubicBezTo>
                      <a:pt x="18" y="43"/>
                      <a:pt x="21" y="47"/>
                      <a:pt x="27" y="43"/>
                    </a:cubicBezTo>
                    <a:cubicBezTo>
                      <a:pt x="34" y="38"/>
                      <a:pt x="33" y="46"/>
                      <a:pt x="42" y="40"/>
                    </a:cubicBezTo>
                    <a:cubicBezTo>
                      <a:pt x="51" y="33"/>
                      <a:pt x="41" y="31"/>
                      <a:pt x="45" y="29"/>
                    </a:cubicBezTo>
                    <a:cubicBezTo>
                      <a:pt x="50" y="26"/>
                      <a:pt x="53" y="20"/>
                      <a:pt x="53" y="24"/>
                    </a:cubicBezTo>
                    <a:cubicBezTo>
                      <a:pt x="53" y="28"/>
                      <a:pt x="51" y="33"/>
                      <a:pt x="57" y="36"/>
                    </a:cubicBezTo>
                    <a:cubicBezTo>
                      <a:pt x="63" y="39"/>
                      <a:pt x="64" y="49"/>
                      <a:pt x="68" y="47"/>
                    </a:cubicBezTo>
                    <a:cubicBezTo>
                      <a:pt x="71" y="45"/>
                      <a:pt x="64" y="40"/>
                      <a:pt x="70" y="35"/>
                    </a:cubicBezTo>
                    <a:cubicBezTo>
                      <a:pt x="76" y="31"/>
                      <a:pt x="71" y="23"/>
                      <a:pt x="75" y="23"/>
                    </a:cubicBezTo>
                    <a:cubicBezTo>
                      <a:pt x="79" y="22"/>
                      <a:pt x="79" y="32"/>
                      <a:pt x="84" y="29"/>
                    </a:cubicBezTo>
                    <a:cubicBezTo>
                      <a:pt x="90" y="24"/>
                      <a:pt x="90" y="33"/>
                      <a:pt x="94" y="32"/>
                    </a:cubicBezTo>
                    <a:cubicBezTo>
                      <a:pt x="98" y="31"/>
                      <a:pt x="91" y="22"/>
                      <a:pt x="93" y="19"/>
                    </a:cubicBezTo>
                    <a:cubicBezTo>
                      <a:pt x="95" y="17"/>
                      <a:pt x="99" y="25"/>
                      <a:pt x="103" y="22"/>
                    </a:cubicBezTo>
                    <a:cubicBezTo>
                      <a:pt x="106" y="19"/>
                      <a:pt x="98" y="18"/>
                      <a:pt x="102" y="9"/>
                    </a:cubicBezTo>
                    <a:cubicBezTo>
                      <a:pt x="109" y="9"/>
                      <a:pt x="110" y="15"/>
                      <a:pt x="115" y="14"/>
                    </a:cubicBezTo>
                    <a:cubicBezTo>
                      <a:pt x="119" y="13"/>
                      <a:pt x="116" y="6"/>
                      <a:pt x="122" y="5"/>
                    </a:cubicBezTo>
                    <a:cubicBezTo>
                      <a:pt x="128" y="4"/>
                      <a:pt x="130" y="7"/>
                      <a:pt x="139" y="4"/>
                    </a:cubicBezTo>
                    <a:cubicBezTo>
                      <a:pt x="151" y="0"/>
                      <a:pt x="143" y="4"/>
                      <a:pt x="144" y="7"/>
                    </a:cubicBezTo>
                    <a:cubicBezTo>
                      <a:pt x="144" y="9"/>
                      <a:pt x="148" y="8"/>
                      <a:pt x="147" y="11"/>
                    </a:cubicBezTo>
                    <a:cubicBezTo>
                      <a:pt x="146" y="15"/>
                      <a:pt x="158" y="19"/>
                      <a:pt x="182" y="22"/>
                    </a:cubicBezTo>
                    <a:cubicBezTo>
                      <a:pt x="181" y="25"/>
                      <a:pt x="174" y="28"/>
                      <a:pt x="175" y="31"/>
                    </a:cubicBezTo>
                    <a:cubicBezTo>
                      <a:pt x="175" y="33"/>
                      <a:pt x="184" y="32"/>
                      <a:pt x="180" y="36"/>
                    </a:cubicBezTo>
                    <a:cubicBezTo>
                      <a:pt x="176" y="40"/>
                      <a:pt x="178" y="44"/>
                      <a:pt x="181" y="47"/>
                    </a:cubicBezTo>
                    <a:cubicBezTo>
                      <a:pt x="184" y="49"/>
                      <a:pt x="190" y="57"/>
                      <a:pt x="182" y="55"/>
                    </a:cubicBezTo>
                    <a:cubicBezTo>
                      <a:pt x="182" y="53"/>
                      <a:pt x="183" y="49"/>
                      <a:pt x="177" y="52"/>
                    </a:cubicBezTo>
                    <a:cubicBezTo>
                      <a:pt x="169" y="55"/>
                      <a:pt x="176" y="47"/>
                      <a:pt x="167" y="51"/>
                    </a:cubicBezTo>
                    <a:cubicBezTo>
                      <a:pt x="158" y="56"/>
                      <a:pt x="155" y="63"/>
                      <a:pt x="151" y="60"/>
                    </a:cubicBezTo>
                    <a:cubicBezTo>
                      <a:pt x="148" y="57"/>
                      <a:pt x="143" y="62"/>
                      <a:pt x="147" y="68"/>
                    </a:cubicBezTo>
                    <a:cubicBezTo>
                      <a:pt x="151" y="75"/>
                      <a:pt x="157" y="79"/>
                      <a:pt x="150" y="81"/>
                    </a:cubicBezTo>
                    <a:cubicBezTo>
                      <a:pt x="144" y="84"/>
                      <a:pt x="146" y="102"/>
                      <a:pt x="157" y="110"/>
                    </a:cubicBezTo>
                    <a:cubicBezTo>
                      <a:pt x="167" y="117"/>
                      <a:pt x="169" y="123"/>
                      <a:pt x="177" y="123"/>
                    </a:cubicBezTo>
                    <a:cubicBezTo>
                      <a:pt x="185" y="123"/>
                      <a:pt x="179" y="150"/>
                      <a:pt x="208" y="176"/>
                    </a:cubicBezTo>
                    <a:cubicBezTo>
                      <a:pt x="220" y="186"/>
                      <a:pt x="255" y="178"/>
                      <a:pt x="240" y="191"/>
                    </a:cubicBezTo>
                    <a:cubicBezTo>
                      <a:pt x="229" y="200"/>
                      <a:pt x="264" y="207"/>
                      <a:pt x="268" y="212"/>
                    </a:cubicBezTo>
                    <a:cubicBezTo>
                      <a:pt x="272" y="218"/>
                      <a:pt x="277" y="219"/>
                      <a:pt x="284" y="224"/>
                    </a:cubicBezTo>
                    <a:cubicBezTo>
                      <a:pt x="291" y="229"/>
                      <a:pt x="304" y="237"/>
                      <a:pt x="300" y="245"/>
                    </a:cubicBezTo>
                    <a:close/>
                    <a:moveTo>
                      <a:pt x="211" y="308"/>
                    </a:moveTo>
                    <a:cubicBezTo>
                      <a:pt x="203" y="307"/>
                      <a:pt x="190" y="322"/>
                      <a:pt x="177" y="310"/>
                    </a:cubicBezTo>
                    <a:cubicBezTo>
                      <a:pt x="164" y="298"/>
                      <a:pt x="165" y="321"/>
                      <a:pt x="160" y="310"/>
                    </a:cubicBezTo>
                    <a:cubicBezTo>
                      <a:pt x="158" y="306"/>
                      <a:pt x="151" y="310"/>
                      <a:pt x="152" y="322"/>
                    </a:cubicBezTo>
                    <a:cubicBezTo>
                      <a:pt x="152" y="327"/>
                      <a:pt x="156" y="328"/>
                      <a:pt x="164" y="330"/>
                    </a:cubicBezTo>
                    <a:cubicBezTo>
                      <a:pt x="172" y="332"/>
                      <a:pt x="182" y="344"/>
                      <a:pt x="189" y="344"/>
                    </a:cubicBezTo>
                    <a:cubicBezTo>
                      <a:pt x="197" y="344"/>
                      <a:pt x="199" y="352"/>
                      <a:pt x="208" y="355"/>
                    </a:cubicBezTo>
                    <a:cubicBezTo>
                      <a:pt x="217" y="358"/>
                      <a:pt x="218" y="360"/>
                      <a:pt x="218" y="355"/>
                    </a:cubicBezTo>
                    <a:cubicBezTo>
                      <a:pt x="217" y="350"/>
                      <a:pt x="223" y="340"/>
                      <a:pt x="217" y="336"/>
                    </a:cubicBezTo>
                    <a:cubicBezTo>
                      <a:pt x="212" y="332"/>
                      <a:pt x="226" y="310"/>
                      <a:pt x="229" y="305"/>
                    </a:cubicBezTo>
                    <a:cubicBezTo>
                      <a:pt x="232" y="300"/>
                      <a:pt x="219" y="310"/>
                      <a:pt x="211" y="308"/>
                    </a:cubicBezTo>
                    <a:close/>
                    <a:moveTo>
                      <a:pt x="81" y="211"/>
                    </a:moveTo>
                    <a:cubicBezTo>
                      <a:pt x="77" y="205"/>
                      <a:pt x="74" y="202"/>
                      <a:pt x="61" y="214"/>
                    </a:cubicBezTo>
                    <a:cubicBezTo>
                      <a:pt x="47" y="226"/>
                      <a:pt x="45" y="206"/>
                      <a:pt x="45" y="222"/>
                    </a:cubicBezTo>
                    <a:cubicBezTo>
                      <a:pt x="45" y="229"/>
                      <a:pt x="53" y="228"/>
                      <a:pt x="52" y="243"/>
                    </a:cubicBezTo>
                    <a:cubicBezTo>
                      <a:pt x="51" y="254"/>
                      <a:pt x="56" y="247"/>
                      <a:pt x="52" y="260"/>
                    </a:cubicBezTo>
                    <a:cubicBezTo>
                      <a:pt x="49" y="273"/>
                      <a:pt x="54" y="285"/>
                      <a:pt x="62" y="284"/>
                    </a:cubicBezTo>
                    <a:cubicBezTo>
                      <a:pt x="70" y="283"/>
                      <a:pt x="66" y="271"/>
                      <a:pt x="73" y="275"/>
                    </a:cubicBezTo>
                    <a:cubicBezTo>
                      <a:pt x="79" y="279"/>
                      <a:pt x="81" y="275"/>
                      <a:pt x="84" y="256"/>
                    </a:cubicBezTo>
                    <a:cubicBezTo>
                      <a:pt x="87" y="238"/>
                      <a:pt x="78" y="241"/>
                      <a:pt x="84" y="234"/>
                    </a:cubicBezTo>
                    <a:cubicBezTo>
                      <a:pt x="90" y="228"/>
                      <a:pt x="84" y="216"/>
                      <a:pt x="81" y="21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5" name="Freeform 42"/>
              <p:cNvSpPr>
                <a:spLocks/>
              </p:cNvSpPr>
              <p:nvPr/>
            </p:nvSpPr>
            <p:spPr bwMode="gray">
              <a:xfrm>
                <a:off x="5526930" y="3021848"/>
                <a:ext cx="356763" cy="227305"/>
              </a:xfrm>
              <a:custGeom>
                <a:avLst/>
                <a:gdLst/>
                <a:ahLst/>
                <a:cxnLst>
                  <a:cxn ang="0">
                    <a:pos x="114" y="35"/>
                  </a:cxn>
                  <a:cxn ang="0">
                    <a:pos x="105" y="36"/>
                  </a:cxn>
                  <a:cxn ang="0">
                    <a:pos x="92" y="30"/>
                  </a:cxn>
                  <a:cxn ang="0">
                    <a:pos x="92" y="12"/>
                  </a:cxn>
                  <a:cxn ang="0">
                    <a:pos x="79" y="8"/>
                  </a:cxn>
                  <a:cxn ang="0">
                    <a:pos x="67" y="3"/>
                  </a:cxn>
                  <a:cxn ang="0">
                    <a:pos x="60" y="10"/>
                  </a:cxn>
                  <a:cxn ang="0">
                    <a:pos x="42" y="10"/>
                  </a:cxn>
                  <a:cxn ang="0">
                    <a:pos x="29" y="14"/>
                  </a:cxn>
                  <a:cxn ang="0">
                    <a:pos x="26" y="22"/>
                  </a:cxn>
                  <a:cxn ang="0">
                    <a:pos x="18" y="31"/>
                  </a:cxn>
                  <a:cxn ang="0">
                    <a:pos x="10" y="43"/>
                  </a:cxn>
                  <a:cxn ang="0">
                    <a:pos x="5" y="57"/>
                  </a:cxn>
                  <a:cxn ang="0">
                    <a:pos x="9" y="61"/>
                  </a:cxn>
                  <a:cxn ang="0">
                    <a:pos x="18" y="50"/>
                  </a:cxn>
                  <a:cxn ang="0">
                    <a:pos x="22" y="61"/>
                  </a:cxn>
                  <a:cxn ang="0">
                    <a:pos x="28" y="69"/>
                  </a:cxn>
                  <a:cxn ang="0">
                    <a:pos x="39" y="69"/>
                  </a:cxn>
                  <a:cxn ang="0">
                    <a:pos x="54" y="66"/>
                  </a:cxn>
                  <a:cxn ang="0">
                    <a:pos x="57" y="55"/>
                  </a:cxn>
                  <a:cxn ang="0">
                    <a:pos x="65" y="50"/>
                  </a:cxn>
                  <a:cxn ang="0">
                    <a:pos x="69" y="62"/>
                  </a:cxn>
                  <a:cxn ang="0">
                    <a:pos x="80" y="73"/>
                  </a:cxn>
                  <a:cxn ang="0">
                    <a:pos x="82" y="61"/>
                  </a:cxn>
                  <a:cxn ang="0">
                    <a:pos x="87" y="49"/>
                  </a:cxn>
                  <a:cxn ang="0">
                    <a:pos x="96" y="55"/>
                  </a:cxn>
                  <a:cxn ang="0">
                    <a:pos x="106" y="58"/>
                  </a:cxn>
                  <a:cxn ang="0">
                    <a:pos x="105" y="45"/>
                  </a:cxn>
                  <a:cxn ang="0">
                    <a:pos x="115" y="48"/>
                  </a:cxn>
                  <a:cxn ang="0">
                    <a:pos x="114" y="35"/>
                  </a:cxn>
                </a:cxnLst>
                <a:rect l="0" t="0" r="r" b="b"/>
                <a:pathLst>
                  <a:path w="118" h="75">
                    <a:moveTo>
                      <a:pt x="114" y="35"/>
                    </a:moveTo>
                    <a:cubicBezTo>
                      <a:pt x="113" y="26"/>
                      <a:pt x="111" y="36"/>
                      <a:pt x="105" y="36"/>
                    </a:cubicBezTo>
                    <a:cubicBezTo>
                      <a:pt x="99" y="36"/>
                      <a:pt x="107" y="28"/>
                      <a:pt x="92" y="30"/>
                    </a:cubicBezTo>
                    <a:cubicBezTo>
                      <a:pt x="85" y="31"/>
                      <a:pt x="98" y="19"/>
                      <a:pt x="92" y="12"/>
                    </a:cubicBezTo>
                    <a:cubicBezTo>
                      <a:pt x="90" y="10"/>
                      <a:pt x="84" y="6"/>
                      <a:pt x="79" y="8"/>
                    </a:cubicBezTo>
                    <a:cubicBezTo>
                      <a:pt x="73" y="9"/>
                      <a:pt x="74" y="0"/>
                      <a:pt x="67" y="3"/>
                    </a:cubicBezTo>
                    <a:cubicBezTo>
                      <a:pt x="61" y="6"/>
                      <a:pt x="69" y="11"/>
                      <a:pt x="60" y="10"/>
                    </a:cubicBezTo>
                    <a:cubicBezTo>
                      <a:pt x="51" y="9"/>
                      <a:pt x="51" y="13"/>
                      <a:pt x="42" y="10"/>
                    </a:cubicBezTo>
                    <a:cubicBezTo>
                      <a:pt x="35" y="17"/>
                      <a:pt x="33" y="11"/>
                      <a:pt x="29" y="14"/>
                    </a:cubicBezTo>
                    <a:cubicBezTo>
                      <a:pt x="25" y="18"/>
                      <a:pt x="33" y="18"/>
                      <a:pt x="26" y="22"/>
                    </a:cubicBezTo>
                    <a:cubicBezTo>
                      <a:pt x="19" y="25"/>
                      <a:pt x="27" y="28"/>
                      <a:pt x="18" y="31"/>
                    </a:cubicBezTo>
                    <a:cubicBezTo>
                      <a:pt x="11" y="34"/>
                      <a:pt x="20" y="38"/>
                      <a:pt x="10" y="43"/>
                    </a:cubicBezTo>
                    <a:cubicBezTo>
                      <a:pt x="3" y="47"/>
                      <a:pt x="11" y="53"/>
                      <a:pt x="5" y="57"/>
                    </a:cubicBezTo>
                    <a:cubicBezTo>
                      <a:pt x="0" y="61"/>
                      <a:pt x="3" y="64"/>
                      <a:pt x="9" y="61"/>
                    </a:cubicBezTo>
                    <a:cubicBezTo>
                      <a:pt x="14" y="58"/>
                      <a:pt x="8" y="52"/>
                      <a:pt x="18" y="50"/>
                    </a:cubicBezTo>
                    <a:cubicBezTo>
                      <a:pt x="27" y="49"/>
                      <a:pt x="23" y="59"/>
                      <a:pt x="22" y="61"/>
                    </a:cubicBezTo>
                    <a:cubicBezTo>
                      <a:pt x="21" y="63"/>
                      <a:pt x="27" y="60"/>
                      <a:pt x="28" y="69"/>
                    </a:cubicBezTo>
                    <a:cubicBezTo>
                      <a:pt x="30" y="69"/>
                      <a:pt x="33" y="73"/>
                      <a:pt x="39" y="69"/>
                    </a:cubicBezTo>
                    <a:cubicBezTo>
                      <a:pt x="46" y="64"/>
                      <a:pt x="45" y="72"/>
                      <a:pt x="54" y="66"/>
                    </a:cubicBezTo>
                    <a:cubicBezTo>
                      <a:pt x="63" y="59"/>
                      <a:pt x="53" y="57"/>
                      <a:pt x="57" y="55"/>
                    </a:cubicBezTo>
                    <a:cubicBezTo>
                      <a:pt x="62" y="52"/>
                      <a:pt x="65" y="46"/>
                      <a:pt x="65" y="50"/>
                    </a:cubicBezTo>
                    <a:cubicBezTo>
                      <a:pt x="65" y="54"/>
                      <a:pt x="63" y="59"/>
                      <a:pt x="69" y="62"/>
                    </a:cubicBezTo>
                    <a:cubicBezTo>
                      <a:pt x="75" y="65"/>
                      <a:pt x="76" y="75"/>
                      <a:pt x="80" y="73"/>
                    </a:cubicBezTo>
                    <a:cubicBezTo>
                      <a:pt x="83" y="71"/>
                      <a:pt x="76" y="66"/>
                      <a:pt x="82" y="61"/>
                    </a:cubicBezTo>
                    <a:cubicBezTo>
                      <a:pt x="88" y="57"/>
                      <a:pt x="83" y="49"/>
                      <a:pt x="87" y="49"/>
                    </a:cubicBezTo>
                    <a:cubicBezTo>
                      <a:pt x="91" y="48"/>
                      <a:pt x="91" y="58"/>
                      <a:pt x="96" y="55"/>
                    </a:cubicBezTo>
                    <a:cubicBezTo>
                      <a:pt x="102" y="50"/>
                      <a:pt x="102" y="59"/>
                      <a:pt x="106" y="58"/>
                    </a:cubicBezTo>
                    <a:cubicBezTo>
                      <a:pt x="110" y="57"/>
                      <a:pt x="103" y="48"/>
                      <a:pt x="105" y="45"/>
                    </a:cubicBezTo>
                    <a:cubicBezTo>
                      <a:pt x="107" y="43"/>
                      <a:pt x="111" y="51"/>
                      <a:pt x="115" y="48"/>
                    </a:cubicBezTo>
                    <a:cubicBezTo>
                      <a:pt x="118" y="45"/>
                      <a:pt x="110" y="44"/>
                      <a:pt x="114" y="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6" name="Freeform 43"/>
              <p:cNvSpPr>
                <a:spLocks/>
              </p:cNvSpPr>
              <p:nvPr/>
            </p:nvSpPr>
            <p:spPr bwMode="gray">
              <a:xfrm>
                <a:off x="5783393" y="2882163"/>
                <a:ext cx="590373" cy="312386"/>
              </a:xfrm>
              <a:custGeom>
                <a:avLst/>
                <a:gdLst/>
                <a:ahLst/>
                <a:cxnLst>
                  <a:cxn ang="0">
                    <a:pos x="190" y="18"/>
                  </a:cxn>
                  <a:cxn ang="0">
                    <a:pos x="175" y="14"/>
                  </a:cxn>
                  <a:cxn ang="0">
                    <a:pos x="149" y="8"/>
                  </a:cxn>
                  <a:cxn ang="0">
                    <a:pos x="141" y="9"/>
                  </a:cxn>
                  <a:cxn ang="0">
                    <a:pos x="123" y="21"/>
                  </a:cxn>
                  <a:cxn ang="0">
                    <a:pos x="113" y="14"/>
                  </a:cxn>
                  <a:cxn ang="0">
                    <a:pos x="102" y="25"/>
                  </a:cxn>
                  <a:cxn ang="0">
                    <a:pos x="89" y="34"/>
                  </a:cxn>
                  <a:cxn ang="0">
                    <a:pos x="90" y="48"/>
                  </a:cxn>
                  <a:cxn ang="0">
                    <a:pos x="94" y="59"/>
                  </a:cxn>
                  <a:cxn ang="0">
                    <a:pos x="83" y="54"/>
                  </a:cxn>
                  <a:cxn ang="0">
                    <a:pos x="72" y="53"/>
                  </a:cxn>
                  <a:cxn ang="0">
                    <a:pos x="57" y="56"/>
                  </a:cxn>
                  <a:cxn ang="0">
                    <a:pos x="42" y="60"/>
                  </a:cxn>
                  <a:cxn ang="0">
                    <a:pos x="31" y="57"/>
                  </a:cxn>
                  <a:cxn ang="0">
                    <a:pos x="25" y="66"/>
                  </a:cxn>
                  <a:cxn ang="0">
                    <a:pos x="7" y="58"/>
                  </a:cxn>
                  <a:cxn ang="0">
                    <a:pos x="7" y="76"/>
                  </a:cxn>
                  <a:cxn ang="0">
                    <a:pos x="20" y="82"/>
                  </a:cxn>
                  <a:cxn ang="0">
                    <a:pos x="29" y="81"/>
                  </a:cxn>
                  <a:cxn ang="0">
                    <a:pos x="42" y="86"/>
                  </a:cxn>
                  <a:cxn ang="0">
                    <a:pos x="49" y="77"/>
                  </a:cxn>
                  <a:cxn ang="0">
                    <a:pos x="66" y="76"/>
                  </a:cxn>
                  <a:cxn ang="0">
                    <a:pos x="71" y="79"/>
                  </a:cxn>
                  <a:cxn ang="0">
                    <a:pos x="74" y="83"/>
                  </a:cxn>
                  <a:cxn ang="0">
                    <a:pos x="109" y="94"/>
                  </a:cxn>
                  <a:cxn ang="0">
                    <a:pos x="124" y="96"/>
                  </a:cxn>
                  <a:cxn ang="0">
                    <a:pos x="134" y="96"/>
                  </a:cxn>
                  <a:cxn ang="0">
                    <a:pos x="149" y="90"/>
                  </a:cxn>
                  <a:cxn ang="0">
                    <a:pos x="160" y="88"/>
                  </a:cxn>
                  <a:cxn ang="0">
                    <a:pos x="166" y="85"/>
                  </a:cxn>
                  <a:cxn ang="0">
                    <a:pos x="170" y="81"/>
                  </a:cxn>
                  <a:cxn ang="0">
                    <a:pos x="178" y="73"/>
                  </a:cxn>
                  <a:cxn ang="0">
                    <a:pos x="177" y="65"/>
                  </a:cxn>
                  <a:cxn ang="0">
                    <a:pos x="183" y="59"/>
                  </a:cxn>
                  <a:cxn ang="0">
                    <a:pos x="177" y="52"/>
                  </a:cxn>
                  <a:cxn ang="0">
                    <a:pos x="191" y="52"/>
                  </a:cxn>
                  <a:cxn ang="0">
                    <a:pos x="194" y="40"/>
                  </a:cxn>
                  <a:cxn ang="0">
                    <a:pos x="190" y="18"/>
                  </a:cxn>
                </a:cxnLst>
                <a:rect l="0" t="0" r="r" b="b"/>
                <a:pathLst>
                  <a:path w="195" h="103">
                    <a:moveTo>
                      <a:pt x="190" y="18"/>
                    </a:moveTo>
                    <a:cubicBezTo>
                      <a:pt x="189" y="18"/>
                      <a:pt x="182" y="10"/>
                      <a:pt x="175" y="14"/>
                    </a:cubicBezTo>
                    <a:cubicBezTo>
                      <a:pt x="168" y="18"/>
                      <a:pt x="156" y="6"/>
                      <a:pt x="149" y="8"/>
                    </a:cubicBezTo>
                    <a:cubicBezTo>
                      <a:pt x="143" y="9"/>
                      <a:pt x="141" y="0"/>
                      <a:pt x="141" y="9"/>
                    </a:cubicBezTo>
                    <a:cubicBezTo>
                      <a:pt x="141" y="18"/>
                      <a:pt x="132" y="18"/>
                      <a:pt x="123" y="21"/>
                    </a:cubicBezTo>
                    <a:cubicBezTo>
                      <a:pt x="114" y="24"/>
                      <a:pt x="120" y="16"/>
                      <a:pt x="113" y="14"/>
                    </a:cubicBezTo>
                    <a:cubicBezTo>
                      <a:pt x="110" y="28"/>
                      <a:pt x="103" y="16"/>
                      <a:pt x="102" y="25"/>
                    </a:cubicBezTo>
                    <a:cubicBezTo>
                      <a:pt x="102" y="34"/>
                      <a:pt x="96" y="27"/>
                      <a:pt x="89" y="34"/>
                    </a:cubicBezTo>
                    <a:cubicBezTo>
                      <a:pt x="81" y="40"/>
                      <a:pt x="96" y="45"/>
                      <a:pt x="90" y="48"/>
                    </a:cubicBezTo>
                    <a:cubicBezTo>
                      <a:pt x="85" y="52"/>
                      <a:pt x="98" y="54"/>
                      <a:pt x="94" y="59"/>
                    </a:cubicBezTo>
                    <a:cubicBezTo>
                      <a:pt x="90" y="64"/>
                      <a:pt x="87" y="52"/>
                      <a:pt x="83" y="54"/>
                    </a:cubicBezTo>
                    <a:cubicBezTo>
                      <a:pt x="78" y="57"/>
                      <a:pt x="76" y="46"/>
                      <a:pt x="72" y="53"/>
                    </a:cubicBezTo>
                    <a:cubicBezTo>
                      <a:pt x="67" y="59"/>
                      <a:pt x="64" y="50"/>
                      <a:pt x="57" y="56"/>
                    </a:cubicBezTo>
                    <a:cubicBezTo>
                      <a:pt x="51" y="62"/>
                      <a:pt x="45" y="66"/>
                      <a:pt x="42" y="60"/>
                    </a:cubicBezTo>
                    <a:cubicBezTo>
                      <a:pt x="38" y="55"/>
                      <a:pt x="37" y="58"/>
                      <a:pt x="31" y="57"/>
                    </a:cubicBezTo>
                    <a:cubicBezTo>
                      <a:pt x="26" y="55"/>
                      <a:pt x="32" y="64"/>
                      <a:pt x="25" y="66"/>
                    </a:cubicBezTo>
                    <a:cubicBezTo>
                      <a:pt x="21" y="67"/>
                      <a:pt x="18" y="50"/>
                      <a:pt x="7" y="58"/>
                    </a:cubicBezTo>
                    <a:cubicBezTo>
                      <a:pt x="13" y="65"/>
                      <a:pt x="0" y="77"/>
                      <a:pt x="7" y="76"/>
                    </a:cubicBezTo>
                    <a:cubicBezTo>
                      <a:pt x="22" y="74"/>
                      <a:pt x="14" y="82"/>
                      <a:pt x="20" y="82"/>
                    </a:cubicBezTo>
                    <a:cubicBezTo>
                      <a:pt x="26" y="82"/>
                      <a:pt x="28" y="72"/>
                      <a:pt x="29" y="81"/>
                    </a:cubicBezTo>
                    <a:cubicBezTo>
                      <a:pt x="36" y="81"/>
                      <a:pt x="37" y="87"/>
                      <a:pt x="42" y="86"/>
                    </a:cubicBezTo>
                    <a:cubicBezTo>
                      <a:pt x="46" y="85"/>
                      <a:pt x="43" y="78"/>
                      <a:pt x="49" y="77"/>
                    </a:cubicBezTo>
                    <a:cubicBezTo>
                      <a:pt x="55" y="76"/>
                      <a:pt x="57" y="79"/>
                      <a:pt x="66" y="76"/>
                    </a:cubicBezTo>
                    <a:cubicBezTo>
                      <a:pt x="78" y="72"/>
                      <a:pt x="70" y="76"/>
                      <a:pt x="71" y="79"/>
                    </a:cubicBezTo>
                    <a:cubicBezTo>
                      <a:pt x="71" y="81"/>
                      <a:pt x="75" y="80"/>
                      <a:pt x="74" y="83"/>
                    </a:cubicBezTo>
                    <a:cubicBezTo>
                      <a:pt x="73" y="87"/>
                      <a:pt x="85" y="91"/>
                      <a:pt x="109" y="94"/>
                    </a:cubicBezTo>
                    <a:cubicBezTo>
                      <a:pt x="119" y="96"/>
                      <a:pt x="117" y="98"/>
                      <a:pt x="124" y="96"/>
                    </a:cubicBezTo>
                    <a:cubicBezTo>
                      <a:pt x="131" y="95"/>
                      <a:pt x="128" y="103"/>
                      <a:pt x="134" y="96"/>
                    </a:cubicBezTo>
                    <a:cubicBezTo>
                      <a:pt x="139" y="90"/>
                      <a:pt x="140" y="89"/>
                      <a:pt x="149" y="90"/>
                    </a:cubicBezTo>
                    <a:cubicBezTo>
                      <a:pt x="158" y="92"/>
                      <a:pt x="153" y="87"/>
                      <a:pt x="160" y="88"/>
                    </a:cubicBezTo>
                    <a:cubicBezTo>
                      <a:pt x="167" y="89"/>
                      <a:pt x="167" y="90"/>
                      <a:pt x="166" y="85"/>
                    </a:cubicBezTo>
                    <a:cubicBezTo>
                      <a:pt x="166" y="81"/>
                      <a:pt x="168" y="81"/>
                      <a:pt x="170" y="81"/>
                    </a:cubicBezTo>
                    <a:cubicBezTo>
                      <a:pt x="171" y="80"/>
                      <a:pt x="177" y="74"/>
                      <a:pt x="178" y="73"/>
                    </a:cubicBezTo>
                    <a:cubicBezTo>
                      <a:pt x="180" y="72"/>
                      <a:pt x="177" y="72"/>
                      <a:pt x="177" y="65"/>
                    </a:cubicBezTo>
                    <a:cubicBezTo>
                      <a:pt x="176" y="60"/>
                      <a:pt x="181" y="63"/>
                      <a:pt x="183" y="59"/>
                    </a:cubicBezTo>
                    <a:cubicBezTo>
                      <a:pt x="185" y="55"/>
                      <a:pt x="176" y="53"/>
                      <a:pt x="177" y="52"/>
                    </a:cubicBezTo>
                    <a:cubicBezTo>
                      <a:pt x="180" y="50"/>
                      <a:pt x="187" y="53"/>
                      <a:pt x="191" y="52"/>
                    </a:cubicBezTo>
                    <a:cubicBezTo>
                      <a:pt x="195" y="52"/>
                      <a:pt x="190" y="45"/>
                      <a:pt x="194" y="40"/>
                    </a:cubicBezTo>
                    <a:cubicBezTo>
                      <a:pt x="181" y="26"/>
                      <a:pt x="188" y="27"/>
                      <a:pt x="190" y="1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7" name="Freeform 44"/>
              <p:cNvSpPr>
                <a:spLocks/>
              </p:cNvSpPr>
              <p:nvPr/>
            </p:nvSpPr>
            <p:spPr bwMode="gray">
              <a:xfrm>
                <a:off x="5986532" y="2663747"/>
                <a:ext cx="511656" cy="290798"/>
              </a:xfrm>
              <a:custGeom>
                <a:avLst/>
                <a:gdLst/>
                <a:ahLst/>
                <a:cxnLst>
                  <a:cxn ang="0">
                    <a:pos x="155" y="41"/>
                  </a:cxn>
                  <a:cxn ang="0">
                    <a:pos x="141" y="39"/>
                  </a:cxn>
                  <a:cxn ang="0">
                    <a:pos x="136" y="31"/>
                  </a:cxn>
                  <a:cxn ang="0">
                    <a:pos x="122" y="29"/>
                  </a:cxn>
                  <a:cxn ang="0">
                    <a:pos x="109" y="31"/>
                  </a:cxn>
                  <a:cxn ang="0">
                    <a:pos x="110" y="19"/>
                  </a:cxn>
                  <a:cxn ang="0">
                    <a:pos x="90" y="13"/>
                  </a:cxn>
                  <a:cxn ang="0">
                    <a:pos x="71" y="8"/>
                  </a:cxn>
                  <a:cxn ang="0">
                    <a:pos x="57" y="4"/>
                  </a:cxn>
                  <a:cxn ang="0">
                    <a:pos x="48" y="12"/>
                  </a:cxn>
                  <a:cxn ang="0">
                    <a:pos x="19" y="27"/>
                  </a:cxn>
                  <a:cxn ang="0">
                    <a:pos x="9" y="40"/>
                  </a:cxn>
                  <a:cxn ang="0">
                    <a:pos x="20" y="63"/>
                  </a:cxn>
                  <a:cxn ang="0">
                    <a:pos x="46" y="86"/>
                  </a:cxn>
                  <a:cxn ang="0">
                    <a:pos x="56" y="93"/>
                  </a:cxn>
                  <a:cxn ang="0">
                    <a:pos x="74" y="81"/>
                  </a:cxn>
                  <a:cxn ang="0">
                    <a:pos x="82" y="80"/>
                  </a:cxn>
                  <a:cxn ang="0">
                    <a:pos x="108" y="86"/>
                  </a:cxn>
                  <a:cxn ang="0">
                    <a:pos x="123" y="90"/>
                  </a:cxn>
                  <a:cxn ang="0">
                    <a:pos x="143" y="82"/>
                  </a:cxn>
                  <a:cxn ang="0">
                    <a:pos x="169" y="59"/>
                  </a:cxn>
                  <a:cxn ang="0">
                    <a:pos x="155" y="41"/>
                  </a:cxn>
                </a:cxnLst>
                <a:rect l="0" t="0" r="r" b="b"/>
                <a:pathLst>
                  <a:path w="169" h="96">
                    <a:moveTo>
                      <a:pt x="155" y="41"/>
                    </a:moveTo>
                    <a:cubicBezTo>
                      <a:pt x="144" y="37"/>
                      <a:pt x="147" y="44"/>
                      <a:pt x="141" y="39"/>
                    </a:cubicBezTo>
                    <a:cubicBezTo>
                      <a:pt x="136" y="34"/>
                      <a:pt x="144" y="33"/>
                      <a:pt x="136" y="31"/>
                    </a:cubicBezTo>
                    <a:cubicBezTo>
                      <a:pt x="128" y="29"/>
                      <a:pt x="118" y="24"/>
                      <a:pt x="122" y="29"/>
                    </a:cubicBezTo>
                    <a:cubicBezTo>
                      <a:pt x="125" y="33"/>
                      <a:pt x="121" y="44"/>
                      <a:pt x="109" y="31"/>
                    </a:cubicBezTo>
                    <a:cubicBezTo>
                      <a:pt x="98" y="19"/>
                      <a:pt x="113" y="23"/>
                      <a:pt x="110" y="19"/>
                    </a:cubicBezTo>
                    <a:cubicBezTo>
                      <a:pt x="106" y="14"/>
                      <a:pt x="106" y="20"/>
                      <a:pt x="90" y="13"/>
                    </a:cubicBezTo>
                    <a:cubicBezTo>
                      <a:pt x="74" y="6"/>
                      <a:pt x="84" y="0"/>
                      <a:pt x="71" y="8"/>
                    </a:cubicBezTo>
                    <a:cubicBezTo>
                      <a:pt x="63" y="13"/>
                      <a:pt x="61" y="2"/>
                      <a:pt x="57" y="4"/>
                    </a:cubicBezTo>
                    <a:cubicBezTo>
                      <a:pt x="53" y="6"/>
                      <a:pt x="63" y="9"/>
                      <a:pt x="48" y="12"/>
                    </a:cubicBezTo>
                    <a:cubicBezTo>
                      <a:pt x="33" y="16"/>
                      <a:pt x="32" y="23"/>
                      <a:pt x="19" y="27"/>
                    </a:cubicBezTo>
                    <a:cubicBezTo>
                      <a:pt x="6" y="31"/>
                      <a:pt x="0" y="32"/>
                      <a:pt x="9" y="40"/>
                    </a:cubicBezTo>
                    <a:cubicBezTo>
                      <a:pt x="18" y="49"/>
                      <a:pt x="1" y="54"/>
                      <a:pt x="20" y="63"/>
                    </a:cubicBezTo>
                    <a:cubicBezTo>
                      <a:pt x="30" y="67"/>
                      <a:pt x="29" y="73"/>
                      <a:pt x="46" y="86"/>
                    </a:cubicBezTo>
                    <a:cubicBezTo>
                      <a:pt x="53" y="88"/>
                      <a:pt x="47" y="96"/>
                      <a:pt x="56" y="93"/>
                    </a:cubicBezTo>
                    <a:cubicBezTo>
                      <a:pt x="65" y="90"/>
                      <a:pt x="74" y="90"/>
                      <a:pt x="74" y="81"/>
                    </a:cubicBezTo>
                    <a:cubicBezTo>
                      <a:pt x="74" y="72"/>
                      <a:pt x="76" y="81"/>
                      <a:pt x="82" y="80"/>
                    </a:cubicBezTo>
                    <a:cubicBezTo>
                      <a:pt x="89" y="78"/>
                      <a:pt x="101" y="90"/>
                      <a:pt x="108" y="86"/>
                    </a:cubicBezTo>
                    <a:cubicBezTo>
                      <a:pt x="115" y="82"/>
                      <a:pt x="122" y="90"/>
                      <a:pt x="123" y="90"/>
                    </a:cubicBezTo>
                    <a:cubicBezTo>
                      <a:pt x="129" y="77"/>
                      <a:pt x="135" y="87"/>
                      <a:pt x="143" y="82"/>
                    </a:cubicBezTo>
                    <a:cubicBezTo>
                      <a:pt x="156" y="75"/>
                      <a:pt x="143" y="68"/>
                      <a:pt x="169" y="59"/>
                    </a:cubicBezTo>
                    <a:cubicBezTo>
                      <a:pt x="167" y="52"/>
                      <a:pt x="165" y="45"/>
                      <a:pt x="155" y="4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8" name="Freeform 45"/>
              <p:cNvSpPr>
                <a:spLocks/>
              </p:cNvSpPr>
              <p:nvPr/>
            </p:nvSpPr>
            <p:spPr bwMode="gray">
              <a:xfrm>
                <a:off x="6752113" y="3405346"/>
                <a:ext cx="472298" cy="327624"/>
              </a:xfrm>
              <a:custGeom>
                <a:avLst/>
                <a:gdLst/>
                <a:ahLst/>
                <a:cxnLst>
                  <a:cxn ang="0">
                    <a:pos x="125" y="7"/>
                  </a:cxn>
                  <a:cxn ang="0">
                    <a:pos x="89" y="17"/>
                  </a:cxn>
                  <a:cxn ang="0">
                    <a:pos x="60" y="17"/>
                  </a:cxn>
                  <a:cxn ang="0">
                    <a:pos x="37" y="17"/>
                  </a:cxn>
                  <a:cxn ang="0">
                    <a:pos x="15" y="15"/>
                  </a:cxn>
                  <a:cxn ang="0">
                    <a:pos x="11" y="1"/>
                  </a:cxn>
                  <a:cxn ang="0">
                    <a:pos x="4" y="18"/>
                  </a:cxn>
                  <a:cxn ang="0">
                    <a:pos x="16" y="42"/>
                  </a:cxn>
                  <a:cxn ang="0">
                    <a:pos x="5" y="52"/>
                  </a:cxn>
                  <a:cxn ang="0">
                    <a:pos x="3" y="67"/>
                  </a:cxn>
                  <a:cxn ang="0">
                    <a:pos x="17" y="81"/>
                  </a:cxn>
                  <a:cxn ang="0">
                    <a:pos x="17" y="100"/>
                  </a:cxn>
                  <a:cxn ang="0">
                    <a:pos x="31" y="99"/>
                  </a:cxn>
                  <a:cxn ang="0">
                    <a:pos x="51" y="94"/>
                  </a:cxn>
                  <a:cxn ang="0">
                    <a:pos x="59" y="96"/>
                  </a:cxn>
                  <a:cxn ang="0">
                    <a:pos x="70" y="100"/>
                  </a:cxn>
                  <a:cxn ang="0">
                    <a:pos x="91" y="101"/>
                  </a:cxn>
                  <a:cxn ang="0">
                    <a:pos x="101" y="88"/>
                  </a:cxn>
                  <a:cxn ang="0">
                    <a:pos x="107" y="81"/>
                  </a:cxn>
                  <a:cxn ang="0">
                    <a:pos x="118" y="77"/>
                  </a:cxn>
                  <a:cxn ang="0">
                    <a:pos x="133" y="81"/>
                  </a:cxn>
                  <a:cxn ang="0">
                    <a:pos x="143" y="79"/>
                  </a:cxn>
                  <a:cxn ang="0">
                    <a:pos x="135" y="67"/>
                  </a:cxn>
                  <a:cxn ang="0">
                    <a:pos x="133" y="57"/>
                  </a:cxn>
                  <a:cxn ang="0">
                    <a:pos x="142" y="34"/>
                  </a:cxn>
                  <a:cxn ang="0">
                    <a:pos x="156" y="18"/>
                  </a:cxn>
                  <a:cxn ang="0">
                    <a:pos x="142" y="13"/>
                  </a:cxn>
                  <a:cxn ang="0">
                    <a:pos x="125" y="7"/>
                  </a:cxn>
                </a:cxnLst>
                <a:rect l="0" t="0" r="r" b="b"/>
                <a:pathLst>
                  <a:path w="156" h="108">
                    <a:moveTo>
                      <a:pt x="125" y="7"/>
                    </a:moveTo>
                    <a:cubicBezTo>
                      <a:pt x="118" y="0"/>
                      <a:pt x="98" y="9"/>
                      <a:pt x="89" y="17"/>
                    </a:cubicBezTo>
                    <a:cubicBezTo>
                      <a:pt x="77" y="27"/>
                      <a:pt x="69" y="18"/>
                      <a:pt x="60" y="17"/>
                    </a:cubicBezTo>
                    <a:cubicBezTo>
                      <a:pt x="51" y="16"/>
                      <a:pt x="48" y="24"/>
                      <a:pt x="37" y="17"/>
                    </a:cubicBezTo>
                    <a:cubicBezTo>
                      <a:pt x="25" y="10"/>
                      <a:pt x="22" y="20"/>
                      <a:pt x="15" y="15"/>
                    </a:cubicBezTo>
                    <a:cubicBezTo>
                      <a:pt x="9" y="10"/>
                      <a:pt x="30" y="9"/>
                      <a:pt x="11" y="1"/>
                    </a:cubicBezTo>
                    <a:cubicBezTo>
                      <a:pt x="10" y="13"/>
                      <a:pt x="0" y="4"/>
                      <a:pt x="4" y="18"/>
                    </a:cubicBezTo>
                    <a:cubicBezTo>
                      <a:pt x="9" y="38"/>
                      <a:pt x="23" y="32"/>
                      <a:pt x="16" y="42"/>
                    </a:cubicBezTo>
                    <a:cubicBezTo>
                      <a:pt x="10" y="52"/>
                      <a:pt x="4" y="44"/>
                      <a:pt x="5" y="52"/>
                    </a:cubicBezTo>
                    <a:cubicBezTo>
                      <a:pt x="5" y="60"/>
                      <a:pt x="12" y="62"/>
                      <a:pt x="3" y="67"/>
                    </a:cubicBezTo>
                    <a:cubicBezTo>
                      <a:pt x="7" y="77"/>
                      <a:pt x="13" y="74"/>
                      <a:pt x="17" y="81"/>
                    </a:cubicBezTo>
                    <a:cubicBezTo>
                      <a:pt x="20" y="89"/>
                      <a:pt x="16" y="95"/>
                      <a:pt x="17" y="100"/>
                    </a:cubicBezTo>
                    <a:cubicBezTo>
                      <a:pt x="26" y="106"/>
                      <a:pt x="21" y="96"/>
                      <a:pt x="31" y="99"/>
                    </a:cubicBezTo>
                    <a:cubicBezTo>
                      <a:pt x="41" y="101"/>
                      <a:pt x="47" y="90"/>
                      <a:pt x="51" y="94"/>
                    </a:cubicBezTo>
                    <a:cubicBezTo>
                      <a:pt x="55" y="97"/>
                      <a:pt x="55" y="88"/>
                      <a:pt x="59" y="96"/>
                    </a:cubicBezTo>
                    <a:cubicBezTo>
                      <a:pt x="64" y="104"/>
                      <a:pt x="64" y="93"/>
                      <a:pt x="70" y="100"/>
                    </a:cubicBezTo>
                    <a:cubicBezTo>
                      <a:pt x="76" y="108"/>
                      <a:pt x="80" y="102"/>
                      <a:pt x="91" y="101"/>
                    </a:cubicBezTo>
                    <a:cubicBezTo>
                      <a:pt x="103" y="101"/>
                      <a:pt x="87" y="82"/>
                      <a:pt x="101" y="88"/>
                    </a:cubicBezTo>
                    <a:cubicBezTo>
                      <a:pt x="102" y="81"/>
                      <a:pt x="106" y="88"/>
                      <a:pt x="107" y="81"/>
                    </a:cubicBezTo>
                    <a:cubicBezTo>
                      <a:pt x="109" y="73"/>
                      <a:pt x="112" y="84"/>
                      <a:pt x="118" y="77"/>
                    </a:cubicBezTo>
                    <a:cubicBezTo>
                      <a:pt x="125" y="71"/>
                      <a:pt x="128" y="81"/>
                      <a:pt x="133" y="81"/>
                    </a:cubicBezTo>
                    <a:cubicBezTo>
                      <a:pt x="139" y="81"/>
                      <a:pt x="137" y="79"/>
                      <a:pt x="143" y="79"/>
                    </a:cubicBezTo>
                    <a:cubicBezTo>
                      <a:pt x="143" y="70"/>
                      <a:pt x="134" y="75"/>
                      <a:pt x="135" y="67"/>
                    </a:cubicBezTo>
                    <a:cubicBezTo>
                      <a:pt x="137" y="60"/>
                      <a:pt x="119" y="66"/>
                      <a:pt x="133" y="57"/>
                    </a:cubicBezTo>
                    <a:cubicBezTo>
                      <a:pt x="146" y="48"/>
                      <a:pt x="134" y="46"/>
                      <a:pt x="142" y="34"/>
                    </a:cubicBezTo>
                    <a:cubicBezTo>
                      <a:pt x="149" y="22"/>
                      <a:pt x="156" y="42"/>
                      <a:pt x="156" y="18"/>
                    </a:cubicBezTo>
                    <a:cubicBezTo>
                      <a:pt x="151" y="17"/>
                      <a:pt x="146" y="19"/>
                      <a:pt x="142" y="13"/>
                    </a:cubicBezTo>
                    <a:cubicBezTo>
                      <a:pt x="135" y="3"/>
                      <a:pt x="130" y="13"/>
                      <a:pt x="125" y="7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9" name="Freeform 46"/>
              <p:cNvSpPr>
                <a:spLocks/>
              </p:cNvSpPr>
              <p:nvPr/>
            </p:nvSpPr>
            <p:spPr bwMode="gray">
              <a:xfrm>
                <a:off x="6495650" y="3203438"/>
                <a:ext cx="332640" cy="457150"/>
              </a:xfrm>
              <a:custGeom>
                <a:avLst/>
                <a:gdLst/>
                <a:ahLst/>
                <a:cxnLst>
                  <a:cxn ang="0">
                    <a:pos x="89" y="85"/>
                  </a:cxn>
                  <a:cxn ang="0">
                    <a:pos x="96" y="68"/>
                  </a:cxn>
                  <a:cxn ang="0">
                    <a:pos x="91" y="52"/>
                  </a:cxn>
                  <a:cxn ang="0">
                    <a:pos x="80" y="57"/>
                  </a:cxn>
                  <a:cxn ang="0">
                    <a:pos x="66" y="39"/>
                  </a:cxn>
                  <a:cxn ang="0">
                    <a:pos x="49" y="19"/>
                  </a:cxn>
                  <a:cxn ang="0">
                    <a:pos x="36" y="2"/>
                  </a:cxn>
                  <a:cxn ang="0">
                    <a:pos x="19" y="1"/>
                  </a:cxn>
                  <a:cxn ang="0">
                    <a:pos x="0" y="9"/>
                  </a:cxn>
                  <a:cxn ang="0">
                    <a:pos x="6" y="29"/>
                  </a:cxn>
                  <a:cxn ang="0">
                    <a:pos x="15" y="35"/>
                  </a:cxn>
                  <a:cxn ang="0">
                    <a:pos x="5" y="46"/>
                  </a:cxn>
                  <a:cxn ang="0">
                    <a:pos x="8" y="60"/>
                  </a:cxn>
                  <a:cxn ang="0">
                    <a:pos x="20" y="77"/>
                  </a:cxn>
                  <a:cxn ang="0">
                    <a:pos x="11" y="76"/>
                  </a:cxn>
                  <a:cxn ang="0">
                    <a:pos x="18" y="91"/>
                  </a:cxn>
                  <a:cxn ang="0">
                    <a:pos x="11" y="93"/>
                  </a:cxn>
                  <a:cxn ang="0">
                    <a:pos x="39" y="115"/>
                  </a:cxn>
                  <a:cxn ang="0">
                    <a:pos x="30" y="122"/>
                  </a:cxn>
                  <a:cxn ang="0">
                    <a:pos x="31" y="126"/>
                  </a:cxn>
                  <a:cxn ang="0">
                    <a:pos x="39" y="135"/>
                  </a:cxn>
                  <a:cxn ang="0">
                    <a:pos x="44" y="149"/>
                  </a:cxn>
                  <a:cxn ang="0">
                    <a:pos x="54" y="140"/>
                  </a:cxn>
                  <a:cxn ang="0">
                    <a:pos x="69" y="136"/>
                  </a:cxn>
                  <a:cxn ang="0">
                    <a:pos x="88" y="134"/>
                  </a:cxn>
                  <a:cxn ang="0">
                    <a:pos x="90" y="119"/>
                  </a:cxn>
                  <a:cxn ang="0">
                    <a:pos x="101" y="109"/>
                  </a:cxn>
                  <a:cxn ang="0">
                    <a:pos x="89" y="85"/>
                  </a:cxn>
                </a:cxnLst>
                <a:rect l="0" t="0" r="r" b="b"/>
                <a:pathLst>
                  <a:path w="110" h="151">
                    <a:moveTo>
                      <a:pt x="89" y="85"/>
                    </a:moveTo>
                    <a:cubicBezTo>
                      <a:pt x="85" y="71"/>
                      <a:pt x="95" y="80"/>
                      <a:pt x="96" y="68"/>
                    </a:cubicBezTo>
                    <a:cubicBezTo>
                      <a:pt x="81" y="54"/>
                      <a:pt x="110" y="62"/>
                      <a:pt x="91" y="52"/>
                    </a:cubicBezTo>
                    <a:cubicBezTo>
                      <a:pt x="85" y="49"/>
                      <a:pt x="90" y="60"/>
                      <a:pt x="80" y="57"/>
                    </a:cubicBezTo>
                    <a:cubicBezTo>
                      <a:pt x="67" y="54"/>
                      <a:pt x="62" y="44"/>
                      <a:pt x="66" y="39"/>
                    </a:cubicBezTo>
                    <a:cubicBezTo>
                      <a:pt x="72" y="30"/>
                      <a:pt x="46" y="34"/>
                      <a:pt x="49" y="19"/>
                    </a:cubicBezTo>
                    <a:cubicBezTo>
                      <a:pt x="50" y="12"/>
                      <a:pt x="42" y="12"/>
                      <a:pt x="36" y="2"/>
                    </a:cubicBezTo>
                    <a:cubicBezTo>
                      <a:pt x="26" y="1"/>
                      <a:pt x="23" y="0"/>
                      <a:pt x="19" y="1"/>
                    </a:cubicBezTo>
                    <a:cubicBezTo>
                      <a:pt x="15" y="1"/>
                      <a:pt x="12" y="6"/>
                      <a:pt x="0" y="9"/>
                    </a:cubicBezTo>
                    <a:cubicBezTo>
                      <a:pt x="5" y="14"/>
                      <a:pt x="3" y="26"/>
                      <a:pt x="6" y="29"/>
                    </a:cubicBezTo>
                    <a:cubicBezTo>
                      <a:pt x="13" y="36"/>
                      <a:pt x="17" y="31"/>
                      <a:pt x="15" y="35"/>
                    </a:cubicBezTo>
                    <a:cubicBezTo>
                      <a:pt x="13" y="38"/>
                      <a:pt x="7" y="34"/>
                      <a:pt x="5" y="46"/>
                    </a:cubicBezTo>
                    <a:cubicBezTo>
                      <a:pt x="17" y="43"/>
                      <a:pt x="15" y="43"/>
                      <a:pt x="8" y="60"/>
                    </a:cubicBezTo>
                    <a:cubicBezTo>
                      <a:pt x="5" y="66"/>
                      <a:pt x="23" y="74"/>
                      <a:pt x="20" y="77"/>
                    </a:cubicBezTo>
                    <a:cubicBezTo>
                      <a:pt x="16" y="80"/>
                      <a:pt x="12" y="74"/>
                      <a:pt x="11" y="76"/>
                    </a:cubicBezTo>
                    <a:cubicBezTo>
                      <a:pt x="10" y="76"/>
                      <a:pt x="21" y="87"/>
                      <a:pt x="18" y="91"/>
                    </a:cubicBezTo>
                    <a:cubicBezTo>
                      <a:pt x="16" y="93"/>
                      <a:pt x="15" y="86"/>
                      <a:pt x="11" y="93"/>
                    </a:cubicBezTo>
                    <a:cubicBezTo>
                      <a:pt x="18" y="105"/>
                      <a:pt x="38" y="111"/>
                      <a:pt x="39" y="115"/>
                    </a:cubicBezTo>
                    <a:cubicBezTo>
                      <a:pt x="40" y="119"/>
                      <a:pt x="24" y="119"/>
                      <a:pt x="30" y="122"/>
                    </a:cubicBezTo>
                    <a:cubicBezTo>
                      <a:pt x="33" y="123"/>
                      <a:pt x="29" y="123"/>
                      <a:pt x="31" y="126"/>
                    </a:cubicBezTo>
                    <a:cubicBezTo>
                      <a:pt x="37" y="128"/>
                      <a:pt x="31" y="133"/>
                      <a:pt x="39" y="135"/>
                    </a:cubicBezTo>
                    <a:cubicBezTo>
                      <a:pt x="46" y="138"/>
                      <a:pt x="44" y="143"/>
                      <a:pt x="44" y="149"/>
                    </a:cubicBezTo>
                    <a:cubicBezTo>
                      <a:pt x="51" y="151"/>
                      <a:pt x="43" y="143"/>
                      <a:pt x="54" y="140"/>
                    </a:cubicBezTo>
                    <a:cubicBezTo>
                      <a:pt x="65" y="137"/>
                      <a:pt x="60" y="135"/>
                      <a:pt x="69" y="136"/>
                    </a:cubicBezTo>
                    <a:cubicBezTo>
                      <a:pt x="78" y="138"/>
                      <a:pt x="80" y="132"/>
                      <a:pt x="88" y="134"/>
                    </a:cubicBezTo>
                    <a:cubicBezTo>
                      <a:pt x="97" y="129"/>
                      <a:pt x="90" y="127"/>
                      <a:pt x="90" y="119"/>
                    </a:cubicBezTo>
                    <a:cubicBezTo>
                      <a:pt x="89" y="111"/>
                      <a:pt x="95" y="119"/>
                      <a:pt x="101" y="109"/>
                    </a:cubicBezTo>
                    <a:cubicBezTo>
                      <a:pt x="108" y="99"/>
                      <a:pt x="94" y="105"/>
                      <a:pt x="89" y="8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0" name="Freeform 47"/>
              <p:cNvSpPr>
                <a:spLocks/>
              </p:cNvSpPr>
              <p:nvPr/>
            </p:nvSpPr>
            <p:spPr bwMode="gray">
              <a:xfrm>
                <a:off x="6613724" y="3602174"/>
                <a:ext cx="199330" cy="157463"/>
              </a:xfrm>
              <a:custGeom>
                <a:avLst/>
                <a:gdLst/>
                <a:ahLst/>
                <a:cxnLst>
                  <a:cxn ang="0">
                    <a:pos x="63" y="16"/>
                  </a:cxn>
                  <a:cxn ang="0">
                    <a:pos x="49" y="2"/>
                  </a:cxn>
                  <a:cxn ang="0">
                    <a:pos x="30" y="4"/>
                  </a:cxn>
                  <a:cxn ang="0">
                    <a:pos x="15" y="8"/>
                  </a:cxn>
                  <a:cxn ang="0">
                    <a:pos x="5" y="17"/>
                  </a:cxn>
                  <a:cxn ang="0">
                    <a:pos x="3" y="28"/>
                  </a:cxn>
                  <a:cxn ang="0">
                    <a:pos x="3" y="35"/>
                  </a:cxn>
                  <a:cxn ang="0">
                    <a:pos x="12" y="49"/>
                  </a:cxn>
                  <a:cxn ang="0">
                    <a:pos x="15" y="52"/>
                  </a:cxn>
                  <a:cxn ang="0">
                    <a:pos x="46" y="42"/>
                  </a:cxn>
                  <a:cxn ang="0">
                    <a:pos x="63" y="35"/>
                  </a:cxn>
                  <a:cxn ang="0">
                    <a:pos x="63" y="16"/>
                  </a:cxn>
                </a:cxnLst>
                <a:rect l="0" t="0" r="r" b="b"/>
                <a:pathLst>
                  <a:path w="66" h="52">
                    <a:moveTo>
                      <a:pt x="63" y="16"/>
                    </a:moveTo>
                    <a:cubicBezTo>
                      <a:pt x="59" y="9"/>
                      <a:pt x="53" y="12"/>
                      <a:pt x="49" y="2"/>
                    </a:cubicBezTo>
                    <a:cubicBezTo>
                      <a:pt x="41" y="0"/>
                      <a:pt x="39" y="6"/>
                      <a:pt x="30" y="4"/>
                    </a:cubicBezTo>
                    <a:cubicBezTo>
                      <a:pt x="21" y="3"/>
                      <a:pt x="26" y="5"/>
                      <a:pt x="15" y="8"/>
                    </a:cubicBezTo>
                    <a:cubicBezTo>
                      <a:pt x="4" y="11"/>
                      <a:pt x="12" y="19"/>
                      <a:pt x="5" y="17"/>
                    </a:cubicBezTo>
                    <a:cubicBezTo>
                      <a:pt x="3" y="24"/>
                      <a:pt x="6" y="25"/>
                      <a:pt x="3" y="28"/>
                    </a:cubicBezTo>
                    <a:cubicBezTo>
                      <a:pt x="0" y="31"/>
                      <a:pt x="6" y="31"/>
                      <a:pt x="3" y="35"/>
                    </a:cubicBezTo>
                    <a:cubicBezTo>
                      <a:pt x="1" y="39"/>
                      <a:pt x="10" y="52"/>
                      <a:pt x="12" y="49"/>
                    </a:cubicBezTo>
                    <a:cubicBezTo>
                      <a:pt x="14" y="47"/>
                      <a:pt x="14" y="50"/>
                      <a:pt x="15" y="52"/>
                    </a:cubicBezTo>
                    <a:cubicBezTo>
                      <a:pt x="50" y="50"/>
                      <a:pt x="30" y="38"/>
                      <a:pt x="46" y="42"/>
                    </a:cubicBezTo>
                    <a:cubicBezTo>
                      <a:pt x="63" y="47"/>
                      <a:pt x="56" y="36"/>
                      <a:pt x="63" y="35"/>
                    </a:cubicBezTo>
                    <a:cubicBezTo>
                      <a:pt x="62" y="30"/>
                      <a:pt x="66" y="24"/>
                      <a:pt x="63" y="1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1" name="Freeform 48"/>
              <p:cNvSpPr>
                <a:spLocks/>
              </p:cNvSpPr>
              <p:nvPr/>
            </p:nvSpPr>
            <p:spPr bwMode="gray">
              <a:xfrm>
                <a:off x="6515964" y="3557729"/>
                <a:ext cx="152354" cy="323815"/>
              </a:xfrm>
              <a:custGeom>
                <a:avLst/>
                <a:gdLst/>
                <a:ahLst/>
                <a:cxnLst>
                  <a:cxn ang="0">
                    <a:pos x="44" y="64"/>
                  </a:cxn>
                  <a:cxn ang="0">
                    <a:pos x="35" y="50"/>
                  </a:cxn>
                  <a:cxn ang="0">
                    <a:pos x="35" y="43"/>
                  </a:cxn>
                  <a:cxn ang="0">
                    <a:pos x="37" y="32"/>
                  </a:cxn>
                  <a:cxn ang="0">
                    <a:pos x="32" y="18"/>
                  </a:cxn>
                  <a:cxn ang="0">
                    <a:pos x="24" y="9"/>
                  </a:cxn>
                  <a:cxn ang="0">
                    <a:pos x="16" y="7"/>
                  </a:cxn>
                  <a:cxn ang="0">
                    <a:pos x="7" y="19"/>
                  </a:cxn>
                  <a:cxn ang="0">
                    <a:pos x="7" y="32"/>
                  </a:cxn>
                  <a:cxn ang="0">
                    <a:pos x="9" y="62"/>
                  </a:cxn>
                  <a:cxn ang="0">
                    <a:pos x="6" y="77"/>
                  </a:cxn>
                  <a:cxn ang="0">
                    <a:pos x="11" y="88"/>
                  </a:cxn>
                  <a:cxn ang="0">
                    <a:pos x="24" y="107"/>
                  </a:cxn>
                  <a:cxn ang="0">
                    <a:pos x="33" y="102"/>
                  </a:cxn>
                  <a:cxn ang="0">
                    <a:pos x="31" y="96"/>
                  </a:cxn>
                  <a:cxn ang="0">
                    <a:pos x="40" y="89"/>
                  </a:cxn>
                  <a:cxn ang="0">
                    <a:pos x="48" y="77"/>
                  </a:cxn>
                  <a:cxn ang="0">
                    <a:pos x="47" y="67"/>
                  </a:cxn>
                  <a:cxn ang="0">
                    <a:pos x="44" y="64"/>
                  </a:cxn>
                </a:cxnLst>
                <a:rect l="0" t="0" r="r" b="b"/>
                <a:pathLst>
                  <a:path w="50" h="107">
                    <a:moveTo>
                      <a:pt x="44" y="64"/>
                    </a:moveTo>
                    <a:cubicBezTo>
                      <a:pt x="42" y="67"/>
                      <a:pt x="33" y="54"/>
                      <a:pt x="35" y="50"/>
                    </a:cubicBezTo>
                    <a:cubicBezTo>
                      <a:pt x="38" y="46"/>
                      <a:pt x="32" y="46"/>
                      <a:pt x="35" y="43"/>
                    </a:cubicBezTo>
                    <a:cubicBezTo>
                      <a:pt x="38" y="40"/>
                      <a:pt x="35" y="39"/>
                      <a:pt x="37" y="32"/>
                    </a:cubicBezTo>
                    <a:cubicBezTo>
                      <a:pt x="37" y="26"/>
                      <a:pt x="39" y="21"/>
                      <a:pt x="32" y="18"/>
                    </a:cubicBezTo>
                    <a:cubicBezTo>
                      <a:pt x="24" y="16"/>
                      <a:pt x="30" y="11"/>
                      <a:pt x="24" y="9"/>
                    </a:cubicBezTo>
                    <a:cubicBezTo>
                      <a:pt x="19" y="13"/>
                      <a:pt x="19" y="14"/>
                      <a:pt x="16" y="7"/>
                    </a:cubicBezTo>
                    <a:cubicBezTo>
                      <a:pt x="14" y="0"/>
                      <a:pt x="12" y="13"/>
                      <a:pt x="7" y="19"/>
                    </a:cubicBezTo>
                    <a:cubicBezTo>
                      <a:pt x="2" y="24"/>
                      <a:pt x="10" y="22"/>
                      <a:pt x="7" y="32"/>
                    </a:cubicBezTo>
                    <a:cubicBezTo>
                      <a:pt x="16" y="34"/>
                      <a:pt x="6" y="58"/>
                      <a:pt x="9" y="62"/>
                    </a:cubicBezTo>
                    <a:cubicBezTo>
                      <a:pt x="12" y="66"/>
                      <a:pt x="2" y="67"/>
                      <a:pt x="6" y="77"/>
                    </a:cubicBezTo>
                    <a:cubicBezTo>
                      <a:pt x="10" y="88"/>
                      <a:pt x="0" y="81"/>
                      <a:pt x="11" y="88"/>
                    </a:cubicBezTo>
                    <a:cubicBezTo>
                      <a:pt x="26" y="98"/>
                      <a:pt x="16" y="104"/>
                      <a:pt x="24" y="107"/>
                    </a:cubicBezTo>
                    <a:cubicBezTo>
                      <a:pt x="26" y="105"/>
                      <a:pt x="32" y="105"/>
                      <a:pt x="33" y="102"/>
                    </a:cubicBezTo>
                    <a:cubicBezTo>
                      <a:pt x="33" y="100"/>
                      <a:pt x="29" y="99"/>
                      <a:pt x="31" y="96"/>
                    </a:cubicBezTo>
                    <a:cubicBezTo>
                      <a:pt x="32" y="93"/>
                      <a:pt x="39" y="96"/>
                      <a:pt x="40" y="89"/>
                    </a:cubicBezTo>
                    <a:cubicBezTo>
                      <a:pt x="41" y="74"/>
                      <a:pt x="45" y="83"/>
                      <a:pt x="48" y="77"/>
                    </a:cubicBezTo>
                    <a:cubicBezTo>
                      <a:pt x="50" y="71"/>
                      <a:pt x="46" y="71"/>
                      <a:pt x="47" y="67"/>
                    </a:cubicBezTo>
                    <a:cubicBezTo>
                      <a:pt x="46" y="65"/>
                      <a:pt x="46" y="62"/>
                      <a:pt x="44" y="6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2" name="Freeform 49"/>
              <p:cNvSpPr>
                <a:spLocks/>
              </p:cNvSpPr>
              <p:nvPr/>
            </p:nvSpPr>
            <p:spPr bwMode="gray">
              <a:xfrm>
                <a:off x="6298859" y="2934227"/>
                <a:ext cx="502769" cy="320005"/>
              </a:xfrm>
              <a:custGeom>
                <a:avLst/>
                <a:gdLst/>
                <a:ahLst/>
                <a:cxnLst>
                  <a:cxn ang="0">
                    <a:pos x="165" y="24"/>
                  </a:cxn>
                  <a:cxn ang="0">
                    <a:pos x="161" y="21"/>
                  </a:cxn>
                  <a:cxn ang="0">
                    <a:pos x="146" y="9"/>
                  </a:cxn>
                  <a:cxn ang="0">
                    <a:pos x="136" y="11"/>
                  </a:cxn>
                  <a:cxn ang="0">
                    <a:pos x="126" y="5"/>
                  </a:cxn>
                  <a:cxn ang="0">
                    <a:pos x="110" y="4"/>
                  </a:cxn>
                  <a:cxn ang="0">
                    <a:pos x="102" y="15"/>
                  </a:cxn>
                  <a:cxn ang="0">
                    <a:pos x="93" y="20"/>
                  </a:cxn>
                  <a:cxn ang="0">
                    <a:pos x="83" y="19"/>
                  </a:cxn>
                  <a:cxn ang="0">
                    <a:pos x="67" y="22"/>
                  </a:cxn>
                  <a:cxn ang="0">
                    <a:pos x="66" y="31"/>
                  </a:cxn>
                  <a:cxn ang="0">
                    <a:pos x="48" y="34"/>
                  </a:cxn>
                  <a:cxn ang="0">
                    <a:pos x="24" y="23"/>
                  </a:cxn>
                  <a:cxn ang="0">
                    <a:pos x="21" y="35"/>
                  </a:cxn>
                  <a:cxn ang="0">
                    <a:pos x="7" y="35"/>
                  </a:cxn>
                  <a:cxn ang="0">
                    <a:pos x="13" y="42"/>
                  </a:cxn>
                  <a:cxn ang="0">
                    <a:pos x="7" y="48"/>
                  </a:cxn>
                  <a:cxn ang="0">
                    <a:pos x="8" y="56"/>
                  </a:cxn>
                  <a:cxn ang="0">
                    <a:pos x="0" y="64"/>
                  </a:cxn>
                  <a:cxn ang="0">
                    <a:pos x="9" y="78"/>
                  </a:cxn>
                  <a:cxn ang="0">
                    <a:pos x="32" y="97"/>
                  </a:cxn>
                  <a:cxn ang="0">
                    <a:pos x="55" y="104"/>
                  </a:cxn>
                  <a:cxn ang="0">
                    <a:pos x="65" y="98"/>
                  </a:cxn>
                  <a:cxn ang="0">
                    <a:pos x="84" y="90"/>
                  </a:cxn>
                  <a:cxn ang="0">
                    <a:pos x="101" y="91"/>
                  </a:cxn>
                  <a:cxn ang="0">
                    <a:pos x="112" y="89"/>
                  </a:cxn>
                  <a:cxn ang="0">
                    <a:pos x="114" y="86"/>
                  </a:cxn>
                  <a:cxn ang="0">
                    <a:pos x="120" y="87"/>
                  </a:cxn>
                  <a:cxn ang="0">
                    <a:pos x="134" y="65"/>
                  </a:cxn>
                  <a:cxn ang="0">
                    <a:pos x="140" y="52"/>
                  </a:cxn>
                  <a:cxn ang="0">
                    <a:pos x="149" y="36"/>
                  </a:cxn>
                  <a:cxn ang="0">
                    <a:pos x="166" y="26"/>
                  </a:cxn>
                  <a:cxn ang="0">
                    <a:pos x="165" y="24"/>
                  </a:cxn>
                </a:cxnLst>
                <a:rect l="0" t="0" r="r" b="b"/>
                <a:pathLst>
                  <a:path w="166" h="106">
                    <a:moveTo>
                      <a:pt x="165" y="24"/>
                    </a:moveTo>
                    <a:cubicBezTo>
                      <a:pt x="166" y="23"/>
                      <a:pt x="166" y="20"/>
                      <a:pt x="161" y="21"/>
                    </a:cubicBezTo>
                    <a:cubicBezTo>
                      <a:pt x="156" y="22"/>
                      <a:pt x="159" y="14"/>
                      <a:pt x="146" y="9"/>
                    </a:cubicBezTo>
                    <a:cubicBezTo>
                      <a:pt x="146" y="10"/>
                      <a:pt x="138" y="13"/>
                      <a:pt x="136" y="11"/>
                    </a:cubicBezTo>
                    <a:cubicBezTo>
                      <a:pt x="134" y="9"/>
                      <a:pt x="133" y="0"/>
                      <a:pt x="126" y="5"/>
                    </a:cubicBezTo>
                    <a:cubicBezTo>
                      <a:pt x="120" y="9"/>
                      <a:pt x="117" y="3"/>
                      <a:pt x="110" y="4"/>
                    </a:cubicBezTo>
                    <a:cubicBezTo>
                      <a:pt x="104" y="5"/>
                      <a:pt x="106" y="13"/>
                      <a:pt x="102" y="15"/>
                    </a:cubicBezTo>
                    <a:cubicBezTo>
                      <a:pt x="101" y="16"/>
                      <a:pt x="96" y="19"/>
                      <a:pt x="93" y="20"/>
                    </a:cubicBezTo>
                    <a:cubicBezTo>
                      <a:pt x="90" y="21"/>
                      <a:pt x="85" y="12"/>
                      <a:pt x="83" y="19"/>
                    </a:cubicBezTo>
                    <a:cubicBezTo>
                      <a:pt x="81" y="26"/>
                      <a:pt x="74" y="20"/>
                      <a:pt x="67" y="22"/>
                    </a:cubicBezTo>
                    <a:cubicBezTo>
                      <a:pt x="60" y="24"/>
                      <a:pt x="67" y="31"/>
                      <a:pt x="66" y="31"/>
                    </a:cubicBezTo>
                    <a:cubicBezTo>
                      <a:pt x="64" y="31"/>
                      <a:pt x="61" y="32"/>
                      <a:pt x="48" y="34"/>
                    </a:cubicBezTo>
                    <a:cubicBezTo>
                      <a:pt x="35" y="36"/>
                      <a:pt x="32" y="24"/>
                      <a:pt x="24" y="23"/>
                    </a:cubicBezTo>
                    <a:cubicBezTo>
                      <a:pt x="20" y="28"/>
                      <a:pt x="25" y="35"/>
                      <a:pt x="21" y="35"/>
                    </a:cubicBezTo>
                    <a:cubicBezTo>
                      <a:pt x="17" y="36"/>
                      <a:pt x="10" y="33"/>
                      <a:pt x="7" y="35"/>
                    </a:cubicBezTo>
                    <a:cubicBezTo>
                      <a:pt x="6" y="36"/>
                      <a:pt x="15" y="38"/>
                      <a:pt x="13" y="42"/>
                    </a:cubicBezTo>
                    <a:cubicBezTo>
                      <a:pt x="11" y="46"/>
                      <a:pt x="6" y="43"/>
                      <a:pt x="7" y="48"/>
                    </a:cubicBezTo>
                    <a:cubicBezTo>
                      <a:pt x="7" y="55"/>
                      <a:pt x="10" y="55"/>
                      <a:pt x="8" y="56"/>
                    </a:cubicBezTo>
                    <a:cubicBezTo>
                      <a:pt x="7" y="57"/>
                      <a:pt x="1" y="63"/>
                      <a:pt x="0" y="64"/>
                    </a:cubicBezTo>
                    <a:cubicBezTo>
                      <a:pt x="8" y="65"/>
                      <a:pt x="3" y="74"/>
                      <a:pt x="9" y="78"/>
                    </a:cubicBezTo>
                    <a:cubicBezTo>
                      <a:pt x="32" y="92"/>
                      <a:pt x="25" y="97"/>
                      <a:pt x="32" y="97"/>
                    </a:cubicBezTo>
                    <a:cubicBezTo>
                      <a:pt x="38" y="97"/>
                      <a:pt x="48" y="106"/>
                      <a:pt x="55" y="104"/>
                    </a:cubicBezTo>
                    <a:cubicBezTo>
                      <a:pt x="62" y="102"/>
                      <a:pt x="58" y="97"/>
                      <a:pt x="65" y="98"/>
                    </a:cubicBezTo>
                    <a:cubicBezTo>
                      <a:pt x="77" y="95"/>
                      <a:pt x="80" y="90"/>
                      <a:pt x="84" y="90"/>
                    </a:cubicBezTo>
                    <a:cubicBezTo>
                      <a:pt x="88" y="89"/>
                      <a:pt x="91" y="90"/>
                      <a:pt x="101" y="91"/>
                    </a:cubicBezTo>
                    <a:cubicBezTo>
                      <a:pt x="102" y="90"/>
                      <a:pt x="107" y="90"/>
                      <a:pt x="112" y="89"/>
                    </a:cubicBezTo>
                    <a:cubicBezTo>
                      <a:pt x="116" y="88"/>
                      <a:pt x="110" y="87"/>
                      <a:pt x="114" y="86"/>
                    </a:cubicBezTo>
                    <a:cubicBezTo>
                      <a:pt x="117" y="85"/>
                      <a:pt x="118" y="88"/>
                      <a:pt x="120" y="87"/>
                    </a:cubicBezTo>
                    <a:cubicBezTo>
                      <a:pt x="123" y="87"/>
                      <a:pt x="130" y="72"/>
                      <a:pt x="134" y="65"/>
                    </a:cubicBezTo>
                    <a:cubicBezTo>
                      <a:pt x="138" y="57"/>
                      <a:pt x="132" y="60"/>
                      <a:pt x="140" y="52"/>
                    </a:cubicBezTo>
                    <a:cubicBezTo>
                      <a:pt x="149" y="42"/>
                      <a:pt x="143" y="42"/>
                      <a:pt x="149" y="36"/>
                    </a:cubicBezTo>
                    <a:cubicBezTo>
                      <a:pt x="155" y="28"/>
                      <a:pt x="156" y="39"/>
                      <a:pt x="166" y="26"/>
                    </a:cubicBezTo>
                    <a:cubicBezTo>
                      <a:pt x="165" y="25"/>
                      <a:pt x="165" y="24"/>
                      <a:pt x="165" y="2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3" name="Freeform 50"/>
              <p:cNvSpPr>
                <a:spLocks/>
              </p:cNvSpPr>
              <p:nvPr/>
            </p:nvSpPr>
            <p:spPr bwMode="gray">
              <a:xfrm>
                <a:off x="6331869" y="2825019"/>
                <a:ext cx="445636" cy="217146"/>
              </a:xfrm>
              <a:custGeom>
                <a:avLst/>
                <a:gdLst/>
                <a:ahLst/>
                <a:cxnLst>
                  <a:cxn ang="0">
                    <a:pos x="131" y="13"/>
                  </a:cxn>
                  <a:cxn ang="0">
                    <a:pos x="95" y="10"/>
                  </a:cxn>
                  <a:cxn ang="0">
                    <a:pos x="84" y="18"/>
                  </a:cxn>
                  <a:cxn ang="0">
                    <a:pos x="79" y="14"/>
                  </a:cxn>
                  <a:cxn ang="0">
                    <a:pos x="66" y="6"/>
                  </a:cxn>
                  <a:cxn ang="0">
                    <a:pos x="58" y="9"/>
                  </a:cxn>
                  <a:cxn ang="0">
                    <a:pos x="55" y="6"/>
                  </a:cxn>
                  <a:cxn ang="0">
                    <a:pos x="29" y="29"/>
                  </a:cxn>
                  <a:cxn ang="0">
                    <a:pos x="9" y="37"/>
                  </a:cxn>
                  <a:cxn ang="0">
                    <a:pos x="13" y="59"/>
                  </a:cxn>
                  <a:cxn ang="0">
                    <a:pos x="37" y="70"/>
                  </a:cxn>
                  <a:cxn ang="0">
                    <a:pos x="55" y="67"/>
                  </a:cxn>
                  <a:cxn ang="0">
                    <a:pos x="56" y="58"/>
                  </a:cxn>
                  <a:cxn ang="0">
                    <a:pos x="72" y="55"/>
                  </a:cxn>
                  <a:cxn ang="0">
                    <a:pos x="82" y="56"/>
                  </a:cxn>
                  <a:cxn ang="0">
                    <a:pos x="91" y="51"/>
                  </a:cxn>
                  <a:cxn ang="0">
                    <a:pos x="99" y="40"/>
                  </a:cxn>
                  <a:cxn ang="0">
                    <a:pos x="115" y="41"/>
                  </a:cxn>
                  <a:cxn ang="0">
                    <a:pos x="125" y="47"/>
                  </a:cxn>
                  <a:cxn ang="0">
                    <a:pos x="135" y="45"/>
                  </a:cxn>
                  <a:cxn ang="0">
                    <a:pos x="143" y="31"/>
                  </a:cxn>
                  <a:cxn ang="0">
                    <a:pos x="146" y="22"/>
                  </a:cxn>
                  <a:cxn ang="0">
                    <a:pos x="131" y="13"/>
                  </a:cxn>
                </a:cxnLst>
                <a:rect l="0" t="0" r="r" b="b"/>
                <a:pathLst>
                  <a:path w="147" h="72">
                    <a:moveTo>
                      <a:pt x="131" y="13"/>
                    </a:moveTo>
                    <a:cubicBezTo>
                      <a:pt x="117" y="8"/>
                      <a:pt x="99" y="10"/>
                      <a:pt x="95" y="10"/>
                    </a:cubicBezTo>
                    <a:cubicBezTo>
                      <a:pt x="89" y="9"/>
                      <a:pt x="87" y="20"/>
                      <a:pt x="84" y="18"/>
                    </a:cubicBezTo>
                    <a:cubicBezTo>
                      <a:pt x="81" y="15"/>
                      <a:pt x="77" y="19"/>
                      <a:pt x="79" y="14"/>
                    </a:cubicBezTo>
                    <a:cubicBezTo>
                      <a:pt x="81" y="6"/>
                      <a:pt x="70" y="0"/>
                      <a:pt x="66" y="6"/>
                    </a:cubicBezTo>
                    <a:cubicBezTo>
                      <a:pt x="61" y="12"/>
                      <a:pt x="58" y="12"/>
                      <a:pt x="58" y="9"/>
                    </a:cubicBezTo>
                    <a:cubicBezTo>
                      <a:pt x="58" y="6"/>
                      <a:pt x="57" y="7"/>
                      <a:pt x="55" y="6"/>
                    </a:cubicBezTo>
                    <a:cubicBezTo>
                      <a:pt x="29" y="15"/>
                      <a:pt x="42" y="22"/>
                      <a:pt x="29" y="29"/>
                    </a:cubicBezTo>
                    <a:cubicBezTo>
                      <a:pt x="21" y="34"/>
                      <a:pt x="15" y="24"/>
                      <a:pt x="9" y="37"/>
                    </a:cubicBezTo>
                    <a:cubicBezTo>
                      <a:pt x="7" y="46"/>
                      <a:pt x="0" y="45"/>
                      <a:pt x="13" y="59"/>
                    </a:cubicBezTo>
                    <a:cubicBezTo>
                      <a:pt x="21" y="60"/>
                      <a:pt x="24" y="72"/>
                      <a:pt x="37" y="70"/>
                    </a:cubicBezTo>
                    <a:cubicBezTo>
                      <a:pt x="50" y="68"/>
                      <a:pt x="53" y="67"/>
                      <a:pt x="55" y="67"/>
                    </a:cubicBezTo>
                    <a:cubicBezTo>
                      <a:pt x="56" y="67"/>
                      <a:pt x="49" y="60"/>
                      <a:pt x="56" y="58"/>
                    </a:cubicBezTo>
                    <a:cubicBezTo>
                      <a:pt x="63" y="56"/>
                      <a:pt x="70" y="62"/>
                      <a:pt x="72" y="55"/>
                    </a:cubicBezTo>
                    <a:cubicBezTo>
                      <a:pt x="74" y="48"/>
                      <a:pt x="79" y="57"/>
                      <a:pt x="82" y="56"/>
                    </a:cubicBezTo>
                    <a:cubicBezTo>
                      <a:pt x="85" y="55"/>
                      <a:pt x="90" y="52"/>
                      <a:pt x="91" y="51"/>
                    </a:cubicBezTo>
                    <a:cubicBezTo>
                      <a:pt x="95" y="49"/>
                      <a:pt x="93" y="41"/>
                      <a:pt x="99" y="40"/>
                    </a:cubicBezTo>
                    <a:cubicBezTo>
                      <a:pt x="106" y="39"/>
                      <a:pt x="109" y="45"/>
                      <a:pt x="115" y="41"/>
                    </a:cubicBezTo>
                    <a:cubicBezTo>
                      <a:pt x="122" y="36"/>
                      <a:pt x="123" y="45"/>
                      <a:pt x="125" y="47"/>
                    </a:cubicBezTo>
                    <a:cubicBezTo>
                      <a:pt x="127" y="49"/>
                      <a:pt x="135" y="46"/>
                      <a:pt x="135" y="45"/>
                    </a:cubicBezTo>
                    <a:cubicBezTo>
                      <a:pt x="138" y="34"/>
                      <a:pt x="142" y="36"/>
                      <a:pt x="143" y="31"/>
                    </a:cubicBezTo>
                    <a:cubicBezTo>
                      <a:pt x="145" y="25"/>
                      <a:pt x="147" y="25"/>
                      <a:pt x="146" y="22"/>
                    </a:cubicBezTo>
                    <a:cubicBezTo>
                      <a:pt x="129" y="17"/>
                      <a:pt x="135" y="14"/>
                      <a:pt x="131" y="1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4" name="Freeform 51"/>
              <p:cNvSpPr>
                <a:spLocks/>
              </p:cNvSpPr>
              <p:nvPr/>
            </p:nvSpPr>
            <p:spPr bwMode="gray">
              <a:xfrm>
                <a:off x="6089372" y="3127246"/>
                <a:ext cx="236149" cy="163812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65" y="4"/>
                  </a:cxn>
                  <a:cxn ang="0">
                    <a:pos x="59" y="7"/>
                  </a:cxn>
                  <a:cxn ang="0">
                    <a:pos x="48" y="9"/>
                  </a:cxn>
                  <a:cxn ang="0">
                    <a:pos x="33" y="15"/>
                  </a:cxn>
                  <a:cxn ang="0">
                    <a:pos x="23" y="15"/>
                  </a:cxn>
                  <a:cxn ang="0">
                    <a:pos x="8" y="13"/>
                  </a:cxn>
                  <a:cxn ang="0">
                    <a:pos x="1" y="22"/>
                  </a:cxn>
                  <a:cxn ang="0">
                    <a:pos x="6" y="27"/>
                  </a:cxn>
                  <a:cxn ang="0">
                    <a:pos x="7" y="38"/>
                  </a:cxn>
                  <a:cxn ang="0">
                    <a:pos x="8" y="46"/>
                  </a:cxn>
                  <a:cxn ang="0">
                    <a:pos x="4" y="50"/>
                  </a:cxn>
                  <a:cxn ang="0">
                    <a:pos x="32" y="46"/>
                  </a:cxn>
                  <a:cxn ang="0">
                    <a:pos x="40" y="49"/>
                  </a:cxn>
                  <a:cxn ang="0">
                    <a:pos x="48" y="48"/>
                  </a:cxn>
                  <a:cxn ang="0">
                    <a:pos x="58" y="36"/>
                  </a:cxn>
                  <a:cxn ang="0">
                    <a:pos x="55" y="25"/>
                  </a:cxn>
                  <a:cxn ang="0">
                    <a:pos x="71" y="18"/>
                  </a:cxn>
                  <a:cxn ang="0">
                    <a:pos x="71" y="13"/>
                  </a:cxn>
                  <a:cxn ang="0">
                    <a:pos x="78" y="14"/>
                  </a:cxn>
                  <a:cxn ang="0">
                    <a:pos x="69" y="0"/>
                  </a:cxn>
                </a:cxnLst>
                <a:rect l="0" t="0" r="r" b="b"/>
                <a:pathLst>
                  <a:path w="78" h="54">
                    <a:moveTo>
                      <a:pt x="69" y="0"/>
                    </a:moveTo>
                    <a:cubicBezTo>
                      <a:pt x="67" y="0"/>
                      <a:pt x="65" y="0"/>
                      <a:pt x="65" y="4"/>
                    </a:cubicBezTo>
                    <a:cubicBezTo>
                      <a:pt x="66" y="9"/>
                      <a:pt x="66" y="8"/>
                      <a:pt x="59" y="7"/>
                    </a:cubicBezTo>
                    <a:cubicBezTo>
                      <a:pt x="52" y="6"/>
                      <a:pt x="57" y="11"/>
                      <a:pt x="48" y="9"/>
                    </a:cubicBezTo>
                    <a:cubicBezTo>
                      <a:pt x="39" y="8"/>
                      <a:pt x="38" y="9"/>
                      <a:pt x="33" y="15"/>
                    </a:cubicBezTo>
                    <a:cubicBezTo>
                      <a:pt x="27" y="22"/>
                      <a:pt x="30" y="14"/>
                      <a:pt x="23" y="15"/>
                    </a:cubicBezTo>
                    <a:cubicBezTo>
                      <a:pt x="16" y="17"/>
                      <a:pt x="18" y="15"/>
                      <a:pt x="8" y="13"/>
                    </a:cubicBezTo>
                    <a:cubicBezTo>
                      <a:pt x="7" y="16"/>
                      <a:pt x="0" y="19"/>
                      <a:pt x="1" y="22"/>
                    </a:cubicBezTo>
                    <a:cubicBezTo>
                      <a:pt x="1" y="24"/>
                      <a:pt x="10" y="23"/>
                      <a:pt x="6" y="27"/>
                    </a:cubicBezTo>
                    <a:cubicBezTo>
                      <a:pt x="2" y="31"/>
                      <a:pt x="4" y="35"/>
                      <a:pt x="7" y="38"/>
                    </a:cubicBezTo>
                    <a:cubicBezTo>
                      <a:pt x="10" y="40"/>
                      <a:pt x="16" y="48"/>
                      <a:pt x="8" y="46"/>
                    </a:cubicBezTo>
                    <a:cubicBezTo>
                      <a:pt x="8" y="49"/>
                      <a:pt x="5" y="46"/>
                      <a:pt x="4" y="50"/>
                    </a:cubicBezTo>
                    <a:cubicBezTo>
                      <a:pt x="34" y="50"/>
                      <a:pt x="27" y="41"/>
                      <a:pt x="32" y="46"/>
                    </a:cubicBezTo>
                    <a:cubicBezTo>
                      <a:pt x="40" y="54"/>
                      <a:pt x="35" y="46"/>
                      <a:pt x="40" y="49"/>
                    </a:cubicBezTo>
                    <a:cubicBezTo>
                      <a:pt x="45" y="51"/>
                      <a:pt x="49" y="54"/>
                      <a:pt x="48" y="48"/>
                    </a:cubicBezTo>
                    <a:cubicBezTo>
                      <a:pt x="47" y="39"/>
                      <a:pt x="57" y="40"/>
                      <a:pt x="58" y="36"/>
                    </a:cubicBezTo>
                    <a:cubicBezTo>
                      <a:pt x="59" y="33"/>
                      <a:pt x="53" y="27"/>
                      <a:pt x="55" y="25"/>
                    </a:cubicBezTo>
                    <a:cubicBezTo>
                      <a:pt x="57" y="22"/>
                      <a:pt x="70" y="20"/>
                      <a:pt x="71" y="18"/>
                    </a:cubicBezTo>
                    <a:cubicBezTo>
                      <a:pt x="73" y="15"/>
                      <a:pt x="70" y="15"/>
                      <a:pt x="71" y="13"/>
                    </a:cubicBezTo>
                    <a:cubicBezTo>
                      <a:pt x="73" y="11"/>
                      <a:pt x="76" y="13"/>
                      <a:pt x="78" y="14"/>
                    </a:cubicBezTo>
                    <a:cubicBezTo>
                      <a:pt x="72" y="10"/>
                      <a:pt x="77" y="1"/>
                      <a:pt x="69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5" name="Freeform 52"/>
              <p:cNvSpPr>
                <a:spLocks/>
              </p:cNvSpPr>
              <p:nvPr/>
            </p:nvSpPr>
            <p:spPr bwMode="gray">
              <a:xfrm>
                <a:off x="6255692" y="3278360"/>
                <a:ext cx="309787" cy="306037"/>
              </a:xfrm>
              <a:custGeom>
                <a:avLst/>
                <a:gdLst/>
                <a:ahLst/>
                <a:cxnLst>
                  <a:cxn ang="0">
                    <a:pos x="87" y="35"/>
                  </a:cxn>
                  <a:cxn ang="0">
                    <a:pos x="84" y="21"/>
                  </a:cxn>
                  <a:cxn ang="0">
                    <a:pos x="74" y="13"/>
                  </a:cxn>
                  <a:cxn ang="0">
                    <a:pos x="58" y="13"/>
                  </a:cxn>
                  <a:cxn ang="0">
                    <a:pos x="41" y="11"/>
                  </a:cxn>
                  <a:cxn ang="0">
                    <a:pos x="21" y="11"/>
                  </a:cxn>
                  <a:cxn ang="0">
                    <a:pos x="13" y="12"/>
                  </a:cxn>
                  <a:cxn ang="0">
                    <a:pos x="6" y="25"/>
                  </a:cxn>
                  <a:cxn ang="0">
                    <a:pos x="14" y="38"/>
                  </a:cxn>
                  <a:cxn ang="0">
                    <a:pos x="15" y="44"/>
                  </a:cxn>
                  <a:cxn ang="0">
                    <a:pos x="37" y="67"/>
                  </a:cxn>
                  <a:cxn ang="0">
                    <a:pos x="45" y="78"/>
                  </a:cxn>
                  <a:cxn ang="0">
                    <a:pos x="51" y="87"/>
                  </a:cxn>
                  <a:cxn ang="0">
                    <a:pos x="57" y="91"/>
                  </a:cxn>
                  <a:cxn ang="0">
                    <a:pos x="70" y="101"/>
                  </a:cxn>
                  <a:cxn ang="0">
                    <a:pos x="73" y="87"/>
                  </a:cxn>
                  <a:cxn ang="0">
                    <a:pos x="80" y="74"/>
                  </a:cxn>
                  <a:cxn ang="0">
                    <a:pos x="85" y="78"/>
                  </a:cxn>
                  <a:cxn ang="0">
                    <a:pos x="90" y="68"/>
                  </a:cxn>
                  <a:cxn ang="0">
                    <a:pos x="97" y="66"/>
                  </a:cxn>
                  <a:cxn ang="0">
                    <a:pos x="90" y="51"/>
                  </a:cxn>
                  <a:cxn ang="0">
                    <a:pos x="99" y="52"/>
                  </a:cxn>
                  <a:cxn ang="0">
                    <a:pos x="87" y="35"/>
                  </a:cxn>
                </a:cxnLst>
                <a:rect l="0" t="0" r="r" b="b"/>
                <a:pathLst>
                  <a:path w="102" h="101">
                    <a:moveTo>
                      <a:pt x="87" y="35"/>
                    </a:moveTo>
                    <a:cubicBezTo>
                      <a:pt x="94" y="18"/>
                      <a:pt x="96" y="18"/>
                      <a:pt x="84" y="21"/>
                    </a:cubicBezTo>
                    <a:cubicBezTo>
                      <a:pt x="75" y="22"/>
                      <a:pt x="78" y="11"/>
                      <a:pt x="74" y="13"/>
                    </a:cubicBezTo>
                    <a:cubicBezTo>
                      <a:pt x="69" y="15"/>
                      <a:pt x="63" y="8"/>
                      <a:pt x="58" y="13"/>
                    </a:cubicBezTo>
                    <a:cubicBezTo>
                      <a:pt x="52" y="18"/>
                      <a:pt x="45" y="9"/>
                      <a:pt x="41" y="11"/>
                    </a:cubicBezTo>
                    <a:cubicBezTo>
                      <a:pt x="37" y="13"/>
                      <a:pt x="25" y="5"/>
                      <a:pt x="21" y="11"/>
                    </a:cubicBezTo>
                    <a:cubicBezTo>
                      <a:pt x="17" y="17"/>
                      <a:pt x="19" y="19"/>
                      <a:pt x="13" y="12"/>
                    </a:cubicBezTo>
                    <a:cubicBezTo>
                      <a:pt x="3" y="0"/>
                      <a:pt x="0" y="22"/>
                      <a:pt x="6" y="25"/>
                    </a:cubicBezTo>
                    <a:cubicBezTo>
                      <a:pt x="11" y="27"/>
                      <a:pt x="11" y="36"/>
                      <a:pt x="14" y="38"/>
                    </a:cubicBezTo>
                    <a:cubicBezTo>
                      <a:pt x="18" y="40"/>
                      <a:pt x="10" y="44"/>
                      <a:pt x="15" y="44"/>
                    </a:cubicBezTo>
                    <a:cubicBezTo>
                      <a:pt x="20" y="45"/>
                      <a:pt x="31" y="65"/>
                      <a:pt x="37" y="67"/>
                    </a:cubicBezTo>
                    <a:cubicBezTo>
                      <a:pt x="42" y="70"/>
                      <a:pt x="38" y="74"/>
                      <a:pt x="45" y="78"/>
                    </a:cubicBezTo>
                    <a:cubicBezTo>
                      <a:pt x="51" y="82"/>
                      <a:pt x="52" y="84"/>
                      <a:pt x="51" y="87"/>
                    </a:cubicBezTo>
                    <a:cubicBezTo>
                      <a:pt x="50" y="89"/>
                      <a:pt x="54" y="87"/>
                      <a:pt x="57" y="91"/>
                    </a:cubicBezTo>
                    <a:cubicBezTo>
                      <a:pt x="59" y="95"/>
                      <a:pt x="67" y="97"/>
                      <a:pt x="70" y="101"/>
                    </a:cubicBezTo>
                    <a:cubicBezTo>
                      <a:pt x="77" y="95"/>
                      <a:pt x="65" y="92"/>
                      <a:pt x="73" y="87"/>
                    </a:cubicBezTo>
                    <a:cubicBezTo>
                      <a:pt x="80" y="82"/>
                      <a:pt x="76" y="77"/>
                      <a:pt x="80" y="74"/>
                    </a:cubicBezTo>
                    <a:cubicBezTo>
                      <a:pt x="83" y="72"/>
                      <a:pt x="84" y="79"/>
                      <a:pt x="85" y="78"/>
                    </a:cubicBezTo>
                    <a:cubicBezTo>
                      <a:pt x="89" y="74"/>
                      <a:pt x="75" y="62"/>
                      <a:pt x="90" y="68"/>
                    </a:cubicBezTo>
                    <a:cubicBezTo>
                      <a:pt x="94" y="61"/>
                      <a:pt x="95" y="68"/>
                      <a:pt x="97" y="66"/>
                    </a:cubicBezTo>
                    <a:cubicBezTo>
                      <a:pt x="100" y="62"/>
                      <a:pt x="89" y="51"/>
                      <a:pt x="90" y="51"/>
                    </a:cubicBezTo>
                    <a:cubicBezTo>
                      <a:pt x="91" y="49"/>
                      <a:pt x="95" y="55"/>
                      <a:pt x="99" y="52"/>
                    </a:cubicBezTo>
                    <a:cubicBezTo>
                      <a:pt x="102" y="49"/>
                      <a:pt x="84" y="41"/>
                      <a:pt x="87" y="3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6" name="Freeform 53"/>
              <p:cNvSpPr>
                <a:spLocks/>
              </p:cNvSpPr>
              <p:nvPr/>
            </p:nvSpPr>
            <p:spPr bwMode="gray">
              <a:xfrm>
                <a:off x="6452483" y="3466299"/>
                <a:ext cx="163781" cy="187940"/>
              </a:xfrm>
              <a:custGeom>
                <a:avLst/>
                <a:gdLst/>
                <a:ahLst/>
                <a:cxnLst>
                  <a:cxn ang="0">
                    <a:pos x="25" y="6"/>
                  </a:cxn>
                  <a:cxn ang="0">
                    <a:pos x="20" y="16"/>
                  </a:cxn>
                  <a:cxn ang="0">
                    <a:pos x="15" y="12"/>
                  </a:cxn>
                  <a:cxn ang="0">
                    <a:pos x="8" y="25"/>
                  </a:cxn>
                  <a:cxn ang="0">
                    <a:pos x="5" y="39"/>
                  </a:cxn>
                  <a:cxn ang="0">
                    <a:pos x="12" y="47"/>
                  </a:cxn>
                  <a:cxn ang="0">
                    <a:pos x="20" y="54"/>
                  </a:cxn>
                  <a:cxn ang="0">
                    <a:pos x="28" y="62"/>
                  </a:cxn>
                  <a:cxn ang="0">
                    <a:pos x="28" y="49"/>
                  </a:cxn>
                  <a:cxn ang="0">
                    <a:pos x="37" y="37"/>
                  </a:cxn>
                  <a:cxn ang="0">
                    <a:pos x="45" y="39"/>
                  </a:cxn>
                  <a:cxn ang="0">
                    <a:pos x="44" y="35"/>
                  </a:cxn>
                  <a:cxn ang="0">
                    <a:pos x="53" y="28"/>
                  </a:cxn>
                  <a:cxn ang="0">
                    <a:pos x="25" y="6"/>
                  </a:cxn>
                </a:cxnLst>
                <a:rect l="0" t="0" r="r" b="b"/>
                <a:pathLst>
                  <a:path w="54" h="62">
                    <a:moveTo>
                      <a:pt x="25" y="6"/>
                    </a:moveTo>
                    <a:cubicBezTo>
                      <a:pt x="10" y="0"/>
                      <a:pt x="24" y="12"/>
                      <a:pt x="20" y="16"/>
                    </a:cubicBezTo>
                    <a:cubicBezTo>
                      <a:pt x="19" y="17"/>
                      <a:pt x="18" y="10"/>
                      <a:pt x="15" y="12"/>
                    </a:cubicBezTo>
                    <a:cubicBezTo>
                      <a:pt x="11" y="15"/>
                      <a:pt x="15" y="20"/>
                      <a:pt x="8" y="25"/>
                    </a:cubicBezTo>
                    <a:cubicBezTo>
                      <a:pt x="0" y="30"/>
                      <a:pt x="12" y="33"/>
                      <a:pt x="5" y="39"/>
                    </a:cubicBezTo>
                    <a:cubicBezTo>
                      <a:pt x="6" y="44"/>
                      <a:pt x="16" y="40"/>
                      <a:pt x="12" y="47"/>
                    </a:cubicBezTo>
                    <a:cubicBezTo>
                      <a:pt x="15" y="49"/>
                      <a:pt x="18" y="47"/>
                      <a:pt x="20" y="54"/>
                    </a:cubicBezTo>
                    <a:cubicBezTo>
                      <a:pt x="21" y="61"/>
                      <a:pt x="19" y="60"/>
                      <a:pt x="28" y="62"/>
                    </a:cubicBezTo>
                    <a:cubicBezTo>
                      <a:pt x="31" y="52"/>
                      <a:pt x="23" y="54"/>
                      <a:pt x="28" y="49"/>
                    </a:cubicBezTo>
                    <a:cubicBezTo>
                      <a:pt x="33" y="43"/>
                      <a:pt x="35" y="30"/>
                      <a:pt x="37" y="37"/>
                    </a:cubicBezTo>
                    <a:cubicBezTo>
                      <a:pt x="40" y="44"/>
                      <a:pt x="40" y="43"/>
                      <a:pt x="45" y="39"/>
                    </a:cubicBezTo>
                    <a:cubicBezTo>
                      <a:pt x="43" y="36"/>
                      <a:pt x="47" y="36"/>
                      <a:pt x="44" y="35"/>
                    </a:cubicBezTo>
                    <a:cubicBezTo>
                      <a:pt x="38" y="32"/>
                      <a:pt x="54" y="32"/>
                      <a:pt x="53" y="28"/>
                    </a:cubicBezTo>
                    <a:cubicBezTo>
                      <a:pt x="52" y="24"/>
                      <a:pt x="32" y="18"/>
                      <a:pt x="25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7" name="Freeform 54"/>
              <p:cNvSpPr>
                <a:spLocks noEditPoints="1"/>
              </p:cNvSpPr>
              <p:nvPr/>
            </p:nvSpPr>
            <p:spPr bwMode="gray">
              <a:xfrm>
                <a:off x="5684363" y="1904370"/>
                <a:ext cx="553554" cy="384768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0" y="58"/>
                  </a:cxn>
                  <a:cxn ang="0">
                    <a:pos x="50" y="76"/>
                  </a:cxn>
                  <a:cxn ang="0">
                    <a:pos x="40" y="89"/>
                  </a:cxn>
                  <a:cxn ang="0">
                    <a:pos x="39" y="105"/>
                  </a:cxn>
                  <a:cxn ang="0">
                    <a:pos x="48" y="112"/>
                  </a:cxn>
                  <a:cxn ang="0">
                    <a:pos x="37" y="114"/>
                  </a:cxn>
                  <a:cxn ang="0">
                    <a:pos x="17" y="111"/>
                  </a:cxn>
                  <a:cxn ang="0">
                    <a:pos x="18" y="98"/>
                  </a:cxn>
                  <a:cxn ang="0">
                    <a:pos x="7" y="89"/>
                  </a:cxn>
                  <a:cxn ang="0">
                    <a:pos x="3" y="57"/>
                  </a:cxn>
                  <a:cxn ang="0">
                    <a:pos x="53" y="7"/>
                  </a:cxn>
                  <a:cxn ang="0">
                    <a:pos x="63" y="12"/>
                  </a:cxn>
                  <a:cxn ang="0">
                    <a:pos x="58" y="34"/>
                  </a:cxn>
                  <a:cxn ang="0">
                    <a:pos x="63" y="49"/>
                  </a:cxn>
                  <a:cxn ang="0">
                    <a:pos x="167" y="96"/>
                  </a:cxn>
                  <a:cxn ang="0">
                    <a:pos x="167" y="96"/>
                  </a:cxn>
                  <a:cxn ang="0">
                    <a:pos x="79" y="19"/>
                  </a:cxn>
                  <a:cxn ang="0">
                    <a:pos x="69" y="90"/>
                  </a:cxn>
                  <a:cxn ang="0">
                    <a:pos x="60" y="85"/>
                  </a:cxn>
                  <a:cxn ang="0">
                    <a:pos x="45" y="91"/>
                  </a:cxn>
                  <a:cxn ang="0">
                    <a:pos x="54" y="100"/>
                  </a:cxn>
                  <a:cxn ang="0">
                    <a:pos x="70" y="103"/>
                  </a:cxn>
                  <a:cxn ang="0">
                    <a:pos x="65" y="79"/>
                  </a:cxn>
                  <a:cxn ang="0">
                    <a:pos x="65" y="79"/>
                  </a:cxn>
                  <a:cxn ang="0">
                    <a:pos x="65" y="117"/>
                  </a:cxn>
                  <a:cxn ang="0">
                    <a:pos x="69" y="106"/>
                  </a:cxn>
                  <a:cxn ang="0">
                    <a:pos x="83" y="110"/>
                  </a:cxn>
                  <a:cxn ang="0">
                    <a:pos x="92" y="121"/>
                  </a:cxn>
                  <a:cxn ang="0">
                    <a:pos x="91" y="112"/>
                  </a:cxn>
                  <a:cxn ang="0">
                    <a:pos x="97" y="79"/>
                  </a:cxn>
                  <a:cxn ang="0">
                    <a:pos x="93" y="71"/>
                  </a:cxn>
                  <a:cxn ang="0">
                    <a:pos x="85" y="77"/>
                  </a:cxn>
                  <a:cxn ang="0">
                    <a:pos x="78" y="86"/>
                  </a:cxn>
                  <a:cxn ang="0">
                    <a:pos x="81" y="98"/>
                  </a:cxn>
                  <a:cxn ang="0">
                    <a:pos x="94" y="102"/>
                  </a:cxn>
                  <a:cxn ang="0">
                    <a:pos x="95" y="109"/>
                  </a:cxn>
                  <a:cxn ang="0">
                    <a:pos x="100" y="124"/>
                  </a:cxn>
                  <a:cxn ang="0">
                    <a:pos x="101" y="111"/>
                  </a:cxn>
                  <a:cxn ang="0">
                    <a:pos x="104" y="103"/>
                  </a:cxn>
                  <a:cxn ang="0">
                    <a:pos x="108" y="92"/>
                  </a:cxn>
                  <a:cxn ang="0">
                    <a:pos x="115" y="70"/>
                  </a:cxn>
                  <a:cxn ang="0">
                    <a:pos x="98" y="71"/>
                  </a:cxn>
                  <a:cxn ang="0">
                    <a:pos x="112" y="106"/>
                  </a:cxn>
                </a:cxnLst>
                <a:rect l="0" t="0" r="r" b="b"/>
                <a:pathLst>
                  <a:path w="183" h="127">
                    <a:moveTo>
                      <a:pt x="74" y="54"/>
                    </a:moveTo>
                    <a:cubicBezTo>
                      <a:pt x="72" y="59"/>
                      <a:pt x="70" y="65"/>
                      <a:pt x="67" y="63"/>
                    </a:cubicBezTo>
                    <a:cubicBezTo>
                      <a:pt x="65" y="61"/>
                      <a:pt x="66" y="67"/>
                      <a:pt x="62" y="64"/>
                    </a:cubicBezTo>
                    <a:cubicBezTo>
                      <a:pt x="58" y="61"/>
                      <a:pt x="66" y="57"/>
                      <a:pt x="60" y="58"/>
                    </a:cubicBezTo>
                    <a:cubicBezTo>
                      <a:pt x="53" y="58"/>
                      <a:pt x="59" y="72"/>
                      <a:pt x="56" y="75"/>
                    </a:cubicBezTo>
                    <a:cubicBezTo>
                      <a:pt x="53" y="78"/>
                      <a:pt x="44" y="70"/>
                      <a:pt x="50" y="76"/>
                    </a:cubicBezTo>
                    <a:cubicBezTo>
                      <a:pt x="55" y="82"/>
                      <a:pt x="44" y="80"/>
                      <a:pt x="47" y="83"/>
                    </a:cubicBezTo>
                    <a:cubicBezTo>
                      <a:pt x="49" y="85"/>
                      <a:pt x="38" y="86"/>
                      <a:pt x="40" y="89"/>
                    </a:cubicBezTo>
                    <a:cubicBezTo>
                      <a:pt x="42" y="92"/>
                      <a:pt x="39" y="93"/>
                      <a:pt x="43" y="96"/>
                    </a:cubicBezTo>
                    <a:cubicBezTo>
                      <a:pt x="46" y="100"/>
                      <a:pt x="36" y="101"/>
                      <a:pt x="39" y="105"/>
                    </a:cubicBezTo>
                    <a:cubicBezTo>
                      <a:pt x="42" y="109"/>
                      <a:pt x="42" y="102"/>
                      <a:pt x="49" y="106"/>
                    </a:cubicBezTo>
                    <a:cubicBezTo>
                      <a:pt x="56" y="111"/>
                      <a:pt x="49" y="114"/>
                      <a:pt x="48" y="112"/>
                    </a:cubicBezTo>
                    <a:cubicBezTo>
                      <a:pt x="47" y="110"/>
                      <a:pt x="45" y="113"/>
                      <a:pt x="43" y="113"/>
                    </a:cubicBezTo>
                    <a:cubicBezTo>
                      <a:pt x="40" y="112"/>
                      <a:pt x="43" y="108"/>
                      <a:pt x="37" y="114"/>
                    </a:cubicBezTo>
                    <a:cubicBezTo>
                      <a:pt x="35" y="114"/>
                      <a:pt x="33" y="113"/>
                      <a:pt x="27" y="112"/>
                    </a:cubicBezTo>
                    <a:cubicBezTo>
                      <a:pt x="21" y="111"/>
                      <a:pt x="22" y="112"/>
                      <a:pt x="17" y="111"/>
                    </a:cubicBezTo>
                    <a:cubicBezTo>
                      <a:pt x="19" y="94"/>
                      <a:pt x="12" y="111"/>
                      <a:pt x="13" y="102"/>
                    </a:cubicBezTo>
                    <a:cubicBezTo>
                      <a:pt x="14" y="93"/>
                      <a:pt x="18" y="108"/>
                      <a:pt x="18" y="98"/>
                    </a:cubicBezTo>
                    <a:cubicBezTo>
                      <a:pt x="18" y="88"/>
                      <a:pt x="14" y="93"/>
                      <a:pt x="11" y="89"/>
                    </a:cubicBezTo>
                    <a:cubicBezTo>
                      <a:pt x="8" y="85"/>
                      <a:pt x="11" y="94"/>
                      <a:pt x="7" y="89"/>
                    </a:cubicBezTo>
                    <a:cubicBezTo>
                      <a:pt x="3" y="84"/>
                      <a:pt x="0" y="90"/>
                      <a:pt x="4" y="82"/>
                    </a:cubicBezTo>
                    <a:cubicBezTo>
                      <a:pt x="8" y="74"/>
                      <a:pt x="2" y="73"/>
                      <a:pt x="3" y="57"/>
                    </a:cubicBezTo>
                    <a:cubicBezTo>
                      <a:pt x="5" y="41"/>
                      <a:pt x="9" y="25"/>
                      <a:pt x="26" y="25"/>
                    </a:cubicBezTo>
                    <a:cubicBezTo>
                      <a:pt x="47" y="26"/>
                      <a:pt x="44" y="8"/>
                      <a:pt x="53" y="7"/>
                    </a:cubicBezTo>
                    <a:cubicBezTo>
                      <a:pt x="62" y="7"/>
                      <a:pt x="63" y="0"/>
                      <a:pt x="65" y="2"/>
                    </a:cubicBezTo>
                    <a:cubicBezTo>
                      <a:pt x="68" y="3"/>
                      <a:pt x="60" y="5"/>
                      <a:pt x="63" y="12"/>
                    </a:cubicBezTo>
                    <a:cubicBezTo>
                      <a:pt x="66" y="18"/>
                      <a:pt x="64" y="22"/>
                      <a:pt x="62" y="24"/>
                    </a:cubicBezTo>
                    <a:cubicBezTo>
                      <a:pt x="59" y="27"/>
                      <a:pt x="60" y="29"/>
                      <a:pt x="58" y="34"/>
                    </a:cubicBezTo>
                    <a:cubicBezTo>
                      <a:pt x="56" y="39"/>
                      <a:pt x="63" y="41"/>
                      <a:pt x="59" y="45"/>
                    </a:cubicBezTo>
                    <a:cubicBezTo>
                      <a:pt x="56" y="50"/>
                      <a:pt x="59" y="46"/>
                      <a:pt x="63" y="49"/>
                    </a:cubicBezTo>
                    <a:cubicBezTo>
                      <a:pt x="64" y="50"/>
                      <a:pt x="77" y="49"/>
                      <a:pt x="74" y="54"/>
                    </a:cubicBezTo>
                    <a:close/>
                    <a:moveTo>
                      <a:pt x="167" y="96"/>
                    </a:moveTo>
                    <a:cubicBezTo>
                      <a:pt x="165" y="98"/>
                      <a:pt x="169" y="110"/>
                      <a:pt x="176" y="107"/>
                    </a:cubicBezTo>
                    <a:cubicBezTo>
                      <a:pt x="183" y="105"/>
                      <a:pt x="171" y="94"/>
                      <a:pt x="167" y="96"/>
                    </a:cubicBezTo>
                    <a:close/>
                    <a:moveTo>
                      <a:pt x="73" y="20"/>
                    </a:moveTo>
                    <a:cubicBezTo>
                      <a:pt x="72" y="22"/>
                      <a:pt x="77" y="21"/>
                      <a:pt x="79" y="19"/>
                    </a:cubicBezTo>
                    <a:cubicBezTo>
                      <a:pt x="81" y="16"/>
                      <a:pt x="73" y="17"/>
                      <a:pt x="73" y="20"/>
                    </a:cubicBezTo>
                    <a:close/>
                    <a:moveTo>
                      <a:pt x="69" y="90"/>
                    </a:moveTo>
                    <a:cubicBezTo>
                      <a:pt x="70" y="88"/>
                      <a:pt x="65" y="83"/>
                      <a:pt x="65" y="86"/>
                    </a:cubicBezTo>
                    <a:cubicBezTo>
                      <a:pt x="65" y="89"/>
                      <a:pt x="64" y="88"/>
                      <a:pt x="60" y="85"/>
                    </a:cubicBezTo>
                    <a:cubicBezTo>
                      <a:pt x="57" y="83"/>
                      <a:pt x="50" y="88"/>
                      <a:pt x="47" y="87"/>
                    </a:cubicBezTo>
                    <a:cubicBezTo>
                      <a:pt x="44" y="86"/>
                      <a:pt x="42" y="89"/>
                      <a:pt x="45" y="91"/>
                    </a:cubicBezTo>
                    <a:cubicBezTo>
                      <a:pt x="48" y="94"/>
                      <a:pt x="48" y="94"/>
                      <a:pt x="49" y="99"/>
                    </a:cubicBezTo>
                    <a:cubicBezTo>
                      <a:pt x="51" y="104"/>
                      <a:pt x="52" y="99"/>
                      <a:pt x="54" y="100"/>
                    </a:cubicBezTo>
                    <a:cubicBezTo>
                      <a:pt x="56" y="102"/>
                      <a:pt x="51" y="103"/>
                      <a:pt x="56" y="105"/>
                    </a:cubicBezTo>
                    <a:cubicBezTo>
                      <a:pt x="62" y="106"/>
                      <a:pt x="66" y="107"/>
                      <a:pt x="70" y="103"/>
                    </a:cubicBezTo>
                    <a:cubicBezTo>
                      <a:pt x="74" y="99"/>
                      <a:pt x="68" y="92"/>
                      <a:pt x="69" y="90"/>
                    </a:cubicBezTo>
                    <a:close/>
                    <a:moveTo>
                      <a:pt x="65" y="79"/>
                    </a:moveTo>
                    <a:cubicBezTo>
                      <a:pt x="66" y="79"/>
                      <a:pt x="68" y="76"/>
                      <a:pt x="66" y="72"/>
                    </a:cubicBezTo>
                    <a:cubicBezTo>
                      <a:pt x="64" y="68"/>
                      <a:pt x="63" y="77"/>
                      <a:pt x="65" y="79"/>
                    </a:cubicBezTo>
                    <a:close/>
                    <a:moveTo>
                      <a:pt x="69" y="106"/>
                    </a:moveTo>
                    <a:cubicBezTo>
                      <a:pt x="67" y="110"/>
                      <a:pt x="64" y="114"/>
                      <a:pt x="65" y="117"/>
                    </a:cubicBezTo>
                    <a:cubicBezTo>
                      <a:pt x="67" y="121"/>
                      <a:pt x="70" y="110"/>
                      <a:pt x="72" y="106"/>
                    </a:cubicBezTo>
                    <a:cubicBezTo>
                      <a:pt x="73" y="103"/>
                      <a:pt x="71" y="102"/>
                      <a:pt x="69" y="106"/>
                    </a:cubicBezTo>
                    <a:close/>
                    <a:moveTo>
                      <a:pt x="91" y="112"/>
                    </a:moveTo>
                    <a:cubicBezTo>
                      <a:pt x="91" y="115"/>
                      <a:pt x="89" y="113"/>
                      <a:pt x="83" y="110"/>
                    </a:cubicBezTo>
                    <a:cubicBezTo>
                      <a:pt x="76" y="106"/>
                      <a:pt x="76" y="111"/>
                      <a:pt x="76" y="115"/>
                    </a:cubicBezTo>
                    <a:cubicBezTo>
                      <a:pt x="76" y="117"/>
                      <a:pt x="87" y="121"/>
                      <a:pt x="92" y="121"/>
                    </a:cubicBezTo>
                    <a:cubicBezTo>
                      <a:pt x="98" y="121"/>
                      <a:pt x="97" y="119"/>
                      <a:pt x="95" y="116"/>
                    </a:cubicBezTo>
                    <a:cubicBezTo>
                      <a:pt x="93" y="112"/>
                      <a:pt x="91" y="110"/>
                      <a:pt x="91" y="112"/>
                    </a:cubicBezTo>
                    <a:close/>
                    <a:moveTo>
                      <a:pt x="98" y="71"/>
                    </a:moveTo>
                    <a:cubicBezTo>
                      <a:pt x="100" y="74"/>
                      <a:pt x="98" y="74"/>
                      <a:pt x="97" y="79"/>
                    </a:cubicBezTo>
                    <a:cubicBezTo>
                      <a:pt x="96" y="83"/>
                      <a:pt x="93" y="81"/>
                      <a:pt x="94" y="77"/>
                    </a:cubicBezTo>
                    <a:cubicBezTo>
                      <a:pt x="95" y="73"/>
                      <a:pt x="96" y="69"/>
                      <a:pt x="93" y="71"/>
                    </a:cubicBezTo>
                    <a:cubicBezTo>
                      <a:pt x="89" y="73"/>
                      <a:pt x="84" y="68"/>
                      <a:pt x="82" y="70"/>
                    </a:cubicBezTo>
                    <a:cubicBezTo>
                      <a:pt x="80" y="71"/>
                      <a:pt x="92" y="72"/>
                      <a:pt x="85" y="77"/>
                    </a:cubicBezTo>
                    <a:cubicBezTo>
                      <a:pt x="80" y="82"/>
                      <a:pt x="76" y="77"/>
                      <a:pt x="72" y="79"/>
                    </a:cubicBezTo>
                    <a:cubicBezTo>
                      <a:pt x="69" y="81"/>
                      <a:pt x="80" y="84"/>
                      <a:pt x="78" y="86"/>
                    </a:cubicBezTo>
                    <a:cubicBezTo>
                      <a:pt x="76" y="89"/>
                      <a:pt x="83" y="90"/>
                      <a:pt x="79" y="93"/>
                    </a:cubicBezTo>
                    <a:cubicBezTo>
                      <a:pt x="75" y="96"/>
                      <a:pt x="81" y="94"/>
                      <a:pt x="81" y="98"/>
                    </a:cubicBezTo>
                    <a:cubicBezTo>
                      <a:pt x="81" y="102"/>
                      <a:pt x="85" y="98"/>
                      <a:pt x="88" y="100"/>
                    </a:cubicBezTo>
                    <a:cubicBezTo>
                      <a:pt x="90" y="101"/>
                      <a:pt x="93" y="98"/>
                      <a:pt x="94" y="102"/>
                    </a:cubicBezTo>
                    <a:cubicBezTo>
                      <a:pt x="95" y="106"/>
                      <a:pt x="91" y="103"/>
                      <a:pt x="90" y="105"/>
                    </a:cubicBezTo>
                    <a:cubicBezTo>
                      <a:pt x="90" y="106"/>
                      <a:pt x="97" y="107"/>
                      <a:pt x="95" y="109"/>
                    </a:cubicBezTo>
                    <a:cubicBezTo>
                      <a:pt x="93" y="110"/>
                      <a:pt x="94" y="112"/>
                      <a:pt x="97" y="115"/>
                    </a:cubicBezTo>
                    <a:cubicBezTo>
                      <a:pt x="100" y="118"/>
                      <a:pt x="98" y="122"/>
                      <a:pt x="100" y="124"/>
                    </a:cubicBezTo>
                    <a:cubicBezTo>
                      <a:pt x="102" y="127"/>
                      <a:pt x="100" y="119"/>
                      <a:pt x="103" y="116"/>
                    </a:cubicBezTo>
                    <a:cubicBezTo>
                      <a:pt x="106" y="114"/>
                      <a:pt x="104" y="112"/>
                      <a:pt x="101" y="111"/>
                    </a:cubicBezTo>
                    <a:cubicBezTo>
                      <a:pt x="97" y="109"/>
                      <a:pt x="97" y="108"/>
                      <a:pt x="100" y="108"/>
                    </a:cubicBezTo>
                    <a:cubicBezTo>
                      <a:pt x="103" y="109"/>
                      <a:pt x="105" y="106"/>
                      <a:pt x="104" y="103"/>
                    </a:cubicBezTo>
                    <a:cubicBezTo>
                      <a:pt x="103" y="101"/>
                      <a:pt x="103" y="100"/>
                      <a:pt x="108" y="98"/>
                    </a:cubicBezTo>
                    <a:cubicBezTo>
                      <a:pt x="113" y="97"/>
                      <a:pt x="113" y="95"/>
                      <a:pt x="108" y="92"/>
                    </a:cubicBezTo>
                    <a:cubicBezTo>
                      <a:pt x="102" y="89"/>
                      <a:pt x="105" y="86"/>
                      <a:pt x="110" y="85"/>
                    </a:cubicBezTo>
                    <a:cubicBezTo>
                      <a:pt x="116" y="84"/>
                      <a:pt x="113" y="73"/>
                      <a:pt x="115" y="70"/>
                    </a:cubicBezTo>
                    <a:cubicBezTo>
                      <a:pt x="118" y="67"/>
                      <a:pt x="113" y="66"/>
                      <a:pt x="108" y="65"/>
                    </a:cubicBezTo>
                    <a:cubicBezTo>
                      <a:pt x="104" y="63"/>
                      <a:pt x="97" y="69"/>
                      <a:pt x="98" y="71"/>
                    </a:cubicBezTo>
                    <a:close/>
                    <a:moveTo>
                      <a:pt x="105" y="109"/>
                    </a:moveTo>
                    <a:cubicBezTo>
                      <a:pt x="101" y="114"/>
                      <a:pt x="115" y="109"/>
                      <a:pt x="112" y="106"/>
                    </a:cubicBezTo>
                    <a:cubicBezTo>
                      <a:pt x="109" y="104"/>
                      <a:pt x="107" y="106"/>
                      <a:pt x="105" y="10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8" name="Freeform 55"/>
              <p:cNvSpPr>
                <a:spLocks noEditPoints="1"/>
              </p:cNvSpPr>
              <p:nvPr/>
            </p:nvSpPr>
            <p:spPr bwMode="gray">
              <a:xfrm>
                <a:off x="5514234" y="2240883"/>
                <a:ext cx="714796" cy="844458"/>
              </a:xfrm>
              <a:custGeom>
                <a:avLst/>
                <a:gdLst/>
                <a:ahLst/>
                <a:cxnLst>
                  <a:cxn ang="0">
                    <a:pos x="213" y="144"/>
                  </a:cxn>
                  <a:cxn ang="0">
                    <a:pos x="175" y="167"/>
                  </a:cxn>
                  <a:cxn ang="0">
                    <a:pos x="176" y="203"/>
                  </a:cxn>
                  <a:cxn ang="0">
                    <a:pos x="191" y="237"/>
                  </a:cxn>
                  <a:cxn ang="0">
                    <a:pos x="179" y="260"/>
                  </a:cxn>
                  <a:cxn ang="0">
                    <a:pos x="172" y="266"/>
                  </a:cxn>
                  <a:cxn ang="0">
                    <a:pos x="146" y="268"/>
                  </a:cxn>
                  <a:cxn ang="0">
                    <a:pos x="120" y="269"/>
                  </a:cxn>
                  <a:cxn ang="0">
                    <a:pos x="96" y="270"/>
                  </a:cxn>
                  <a:cxn ang="0">
                    <a:pos x="71" y="261"/>
                  </a:cxn>
                  <a:cxn ang="0">
                    <a:pos x="46" y="268"/>
                  </a:cxn>
                  <a:cxn ang="0">
                    <a:pos x="38" y="213"/>
                  </a:cxn>
                  <a:cxn ang="0">
                    <a:pos x="17" y="200"/>
                  </a:cxn>
                  <a:cxn ang="0">
                    <a:pos x="12" y="175"/>
                  </a:cxn>
                  <a:cxn ang="0">
                    <a:pos x="7" y="155"/>
                  </a:cxn>
                  <a:cxn ang="0">
                    <a:pos x="11" y="139"/>
                  </a:cxn>
                  <a:cxn ang="0">
                    <a:pos x="14" y="114"/>
                  </a:cxn>
                  <a:cxn ang="0">
                    <a:pos x="34" y="95"/>
                  </a:cxn>
                  <a:cxn ang="0">
                    <a:pos x="31" y="84"/>
                  </a:cxn>
                  <a:cxn ang="0">
                    <a:pos x="34" y="54"/>
                  </a:cxn>
                  <a:cxn ang="0">
                    <a:pos x="61" y="55"/>
                  </a:cxn>
                  <a:cxn ang="0">
                    <a:pos x="71" y="57"/>
                  </a:cxn>
                  <a:cxn ang="0">
                    <a:pos x="92" y="43"/>
                  </a:cxn>
                  <a:cxn ang="0">
                    <a:pos x="81" y="32"/>
                  </a:cxn>
                  <a:cxn ang="0">
                    <a:pos x="73" y="22"/>
                  </a:cxn>
                  <a:cxn ang="0">
                    <a:pos x="73" y="0"/>
                  </a:cxn>
                  <a:cxn ang="0">
                    <a:pos x="93" y="3"/>
                  </a:cxn>
                  <a:cxn ang="0">
                    <a:pos x="107" y="8"/>
                  </a:cxn>
                  <a:cxn ang="0">
                    <a:pos x="115" y="18"/>
                  </a:cxn>
                  <a:cxn ang="0">
                    <a:pos x="134" y="24"/>
                  </a:cxn>
                  <a:cxn ang="0">
                    <a:pos x="139" y="35"/>
                  </a:cxn>
                  <a:cxn ang="0">
                    <a:pos x="169" y="15"/>
                  </a:cxn>
                  <a:cxn ang="0">
                    <a:pos x="186" y="26"/>
                  </a:cxn>
                  <a:cxn ang="0">
                    <a:pos x="201" y="38"/>
                  </a:cxn>
                  <a:cxn ang="0">
                    <a:pos x="212" y="45"/>
                  </a:cxn>
                  <a:cxn ang="0">
                    <a:pos x="221" y="99"/>
                  </a:cxn>
                  <a:cxn ang="0">
                    <a:pos x="227" y="148"/>
                  </a:cxn>
                  <a:cxn ang="0">
                    <a:pos x="204" y="36"/>
                  </a:cxn>
                  <a:cxn ang="0">
                    <a:pos x="211" y="39"/>
                  </a:cxn>
                  <a:cxn ang="0">
                    <a:pos x="201" y="28"/>
                  </a:cxn>
                  <a:cxn ang="0">
                    <a:pos x="140" y="18"/>
                  </a:cxn>
                  <a:cxn ang="0">
                    <a:pos x="197" y="20"/>
                  </a:cxn>
                  <a:cxn ang="0">
                    <a:pos x="187" y="9"/>
                  </a:cxn>
                  <a:cxn ang="0">
                    <a:pos x="185" y="13"/>
                  </a:cxn>
                  <a:cxn ang="0">
                    <a:pos x="189" y="25"/>
                  </a:cxn>
                  <a:cxn ang="0">
                    <a:pos x="196" y="22"/>
                  </a:cxn>
                </a:cxnLst>
                <a:rect l="0" t="0" r="r" b="b"/>
                <a:pathLst>
                  <a:path w="236" h="279">
                    <a:moveTo>
                      <a:pt x="227" y="148"/>
                    </a:moveTo>
                    <a:cubicBezTo>
                      <a:pt x="219" y="153"/>
                      <a:pt x="217" y="142"/>
                      <a:pt x="213" y="144"/>
                    </a:cubicBezTo>
                    <a:cubicBezTo>
                      <a:pt x="209" y="146"/>
                      <a:pt x="219" y="149"/>
                      <a:pt x="204" y="152"/>
                    </a:cubicBezTo>
                    <a:cubicBezTo>
                      <a:pt x="189" y="156"/>
                      <a:pt x="188" y="163"/>
                      <a:pt x="175" y="167"/>
                    </a:cubicBezTo>
                    <a:cubicBezTo>
                      <a:pt x="162" y="171"/>
                      <a:pt x="156" y="172"/>
                      <a:pt x="165" y="180"/>
                    </a:cubicBezTo>
                    <a:cubicBezTo>
                      <a:pt x="174" y="189"/>
                      <a:pt x="157" y="194"/>
                      <a:pt x="176" y="203"/>
                    </a:cubicBezTo>
                    <a:cubicBezTo>
                      <a:pt x="186" y="207"/>
                      <a:pt x="185" y="213"/>
                      <a:pt x="202" y="226"/>
                    </a:cubicBezTo>
                    <a:cubicBezTo>
                      <a:pt x="199" y="240"/>
                      <a:pt x="192" y="228"/>
                      <a:pt x="191" y="237"/>
                    </a:cubicBezTo>
                    <a:cubicBezTo>
                      <a:pt x="191" y="246"/>
                      <a:pt x="185" y="239"/>
                      <a:pt x="178" y="246"/>
                    </a:cubicBezTo>
                    <a:cubicBezTo>
                      <a:pt x="170" y="252"/>
                      <a:pt x="185" y="257"/>
                      <a:pt x="179" y="260"/>
                    </a:cubicBezTo>
                    <a:cubicBezTo>
                      <a:pt x="174" y="264"/>
                      <a:pt x="187" y="266"/>
                      <a:pt x="183" y="271"/>
                    </a:cubicBezTo>
                    <a:cubicBezTo>
                      <a:pt x="179" y="276"/>
                      <a:pt x="176" y="264"/>
                      <a:pt x="172" y="266"/>
                    </a:cubicBezTo>
                    <a:cubicBezTo>
                      <a:pt x="167" y="269"/>
                      <a:pt x="165" y="258"/>
                      <a:pt x="161" y="265"/>
                    </a:cubicBezTo>
                    <a:cubicBezTo>
                      <a:pt x="156" y="271"/>
                      <a:pt x="153" y="262"/>
                      <a:pt x="146" y="268"/>
                    </a:cubicBezTo>
                    <a:cubicBezTo>
                      <a:pt x="140" y="274"/>
                      <a:pt x="134" y="278"/>
                      <a:pt x="131" y="272"/>
                    </a:cubicBezTo>
                    <a:cubicBezTo>
                      <a:pt x="127" y="267"/>
                      <a:pt x="126" y="270"/>
                      <a:pt x="120" y="269"/>
                    </a:cubicBezTo>
                    <a:cubicBezTo>
                      <a:pt x="115" y="267"/>
                      <a:pt x="121" y="276"/>
                      <a:pt x="114" y="278"/>
                    </a:cubicBezTo>
                    <a:cubicBezTo>
                      <a:pt x="110" y="279"/>
                      <a:pt x="107" y="262"/>
                      <a:pt x="96" y="270"/>
                    </a:cubicBezTo>
                    <a:cubicBezTo>
                      <a:pt x="94" y="268"/>
                      <a:pt x="88" y="264"/>
                      <a:pt x="83" y="266"/>
                    </a:cubicBezTo>
                    <a:cubicBezTo>
                      <a:pt x="77" y="267"/>
                      <a:pt x="78" y="258"/>
                      <a:pt x="71" y="261"/>
                    </a:cubicBezTo>
                    <a:cubicBezTo>
                      <a:pt x="65" y="264"/>
                      <a:pt x="73" y="269"/>
                      <a:pt x="64" y="268"/>
                    </a:cubicBezTo>
                    <a:cubicBezTo>
                      <a:pt x="55" y="267"/>
                      <a:pt x="55" y="271"/>
                      <a:pt x="46" y="268"/>
                    </a:cubicBezTo>
                    <a:cubicBezTo>
                      <a:pt x="45" y="227"/>
                      <a:pt x="68" y="222"/>
                      <a:pt x="60" y="218"/>
                    </a:cubicBezTo>
                    <a:cubicBezTo>
                      <a:pt x="52" y="215"/>
                      <a:pt x="47" y="211"/>
                      <a:pt x="38" y="213"/>
                    </a:cubicBezTo>
                    <a:cubicBezTo>
                      <a:pt x="30" y="215"/>
                      <a:pt x="34" y="209"/>
                      <a:pt x="28" y="210"/>
                    </a:cubicBezTo>
                    <a:cubicBezTo>
                      <a:pt x="23" y="210"/>
                      <a:pt x="26" y="203"/>
                      <a:pt x="17" y="200"/>
                    </a:cubicBezTo>
                    <a:cubicBezTo>
                      <a:pt x="17" y="194"/>
                      <a:pt x="24" y="192"/>
                      <a:pt x="21" y="188"/>
                    </a:cubicBezTo>
                    <a:cubicBezTo>
                      <a:pt x="19" y="185"/>
                      <a:pt x="9" y="188"/>
                      <a:pt x="12" y="175"/>
                    </a:cubicBezTo>
                    <a:cubicBezTo>
                      <a:pt x="25" y="162"/>
                      <a:pt x="12" y="166"/>
                      <a:pt x="14" y="161"/>
                    </a:cubicBezTo>
                    <a:cubicBezTo>
                      <a:pt x="16" y="156"/>
                      <a:pt x="9" y="158"/>
                      <a:pt x="7" y="155"/>
                    </a:cubicBezTo>
                    <a:cubicBezTo>
                      <a:pt x="7" y="153"/>
                      <a:pt x="15" y="149"/>
                      <a:pt x="7" y="146"/>
                    </a:cubicBezTo>
                    <a:cubicBezTo>
                      <a:pt x="0" y="142"/>
                      <a:pt x="12" y="143"/>
                      <a:pt x="11" y="139"/>
                    </a:cubicBezTo>
                    <a:cubicBezTo>
                      <a:pt x="10" y="134"/>
                      <a:pt x="18" y="133"/>
                      <a:pt x="12" y="125"/>
                    </a:cubicBezTo>
                    <a:cubicBezTo>
                      <a:pt x="6" y="117"/>
                      <a:pt x="6" y="112"/>
                      <a:pt x="14" y="114"/>
                    </a:cubicBezTo>
                    <a:cubicBezTo>
                      <a:pt x="22" y="115"/>
                      <a:pt x="31" y="111"/>
                      <a:pt x="27" y="108"/>
                    </a:cubicBezTo>
                    <a:cubicBezTo>
                      <a:pt x="22" y="105"/>
                      <a:pt x="35" y="103"/>
                      <a:pt x="34" y="95"/>
                    </a:cubicBezTo>
                    <a:cubicBezTo>
                      <a:pt x="33" y="88"/>
                      <a:pt x="25" y="96"/>
                      <a:pt x="25" y="88"/>
                    </a:cubicBezTo>
                    <a:cubicBezTo>
                      <a:pt x="25" y="84"/>
                      <a:pt x="27" y="84"/>
                      <a:pt x="31" y="84"/>
                    </a:cubicBezTo>
                    <a:cubicBezTo>
                      <a:pt x="35" y="86"/>
                      <a:pt x="35" y="84"/>
                      <a:pt x="38" y="62"/>
                    </a:cubicBezTo>
                    <a:cubicBezTo>
                      <a:pt x="40" y="57"/>
                      <a:pt x="32" y="61"/>
                      <a:pt x="34" y="54"/>
                    </a:cubicBezTo>
                    <a:cubicBezTo>
                      <a:pt x="37" y="47"/>
                      <a:pt x="37" y="45"/>
                      <a:pt x="50" y="45"/>
                    </a:cubicBezTo>
                    <a:cubicBezTo>
                      <a:pt x="67" y="45"/>
                      <a:pt x="56" y="51"/>
                      <a:pt x="61" y="55"/>
                    </a:cubicBezTo>
                    <a:cubicBezTo>
                      <a:pt x="66" y="59"/>
                      <a:pt x="61" y="47"/>
                      <a:pt x="68" y="49"/>
                    </a:cubicBezTo>
                    <a:cubicBezTo>
                      <a:pt x="71" y="50"/>
                      <a:pt x="67" y="60"/>
                      <a:pt x="71" y="57"/>
                    </a:cubicBezTo>
                    <a:cubicBezTo>
                      <a:pt x="76" y="54"/>
                      <a:pt x="67" y="36"/>
                      <a:pt x="74" y="39"/>
                    </a:cubicBezTo>
                    <a:cubicBezTo>
                      <a:pt x="81" y="42"/>
                      <a:pt x="86" y="38"/>
                      <a:pt x="92" y="43"/>
                    </a:cubicBezTo>
                    <a:cubicBezTo>
                      <a:pt x="98" y="47"/>
                      <a:pt x="92" y="38"/>
                      <a:pt x="85" y="38"/>
                    </a:cubicBezTo>
                    <a:cubicBezTo>
                      <a:pt x="77" y="37"/>
                      <a:pt x="78" y="34"/>
                      <a:pt x="81" y="32"/>
                    </a:cubicBezTo>
                    <a:cubicBezTo>
                      <a:pt x="87" y="30"/>
                      <a:pt x="74" y="31"/>
                      <a:pt x="78" y="25"/>
                    </a:cubicBezTo>
                    <a:cubicBezTo>
                      <a:pt x="82" y="19"/>
                      <a:pt x="70" y="28"/>
                      <a:pt x="73" y="22"/>
                    </a:cubicBezTo>
                    <a:cubicBezTo>
                      <a:pt x="75" y="15"/>
                      <a:pt x="86" y="20"/>
                      <a:pt x="81" y="14"/>
                    </a:cubicBezTo>
                    <a:cubicBezTo>
                      <a:pt x="76" y="7"/>
                      <a:pt x="73" y="5"/>
                      <a:pt x="73" y="0"/>
                    </a:cubicBezTo>
                    <a:cubicBezTo>
                      <a:pt x="78" y="1"/>
                      <a:pt x="77" y="0"/>
                      <a:pt x="83" y="1"/>
                    </a:cubicBezTo>
                    <a:cubicBezTo>
                      <a:pt x="89" y="2"/>
                      <a:pt x="91" y="3"/>
                      <a:pt x="93" y="3"/>
                    </a:cubicBezTo>
                    <a:cubicBezTo>
                      <a:pt x="96" y="5"/>
                      <a:pt x="97" y="2"/>
                      <a:pt x="101" y="4"/>
                    </a:cubicBezTo>
                    <a:cubicBezTo>
                      <a:pt x="105" y="6"/>
                      <a:pt x="104" y="2"/>
                      <a:pt x="107" y="8"/>
                    </a:cubicBezTo>
                    <a:cubicBezTo>
                      <a:pt x="110" y="14"/>
                      <a:pt x="101" y="16"/>
                      <a:pt x="107" y="16"/>
                    </a:cubicBezTo>
                    <a:cubicBezTo>
                      <a:pt x="113" y="15"/>
                      <a:pt x="110" y="21"/>
                      <a:pt x="115" y="18"/>
                    </a:cubicBezTo>
                    <a:cubicBezTo>
                      <a:pt x="119" y="15"/>
                      <a:pt x="118" y="26"/>
                      <a:pt x="129" y="20"/>
                    </a:cubicBezTo>
                    <a:cubicBezTo>
                      <a:pt x="138" y="16"/>
                      <a:pt x="133" y="23"/>
                      <a:pt x="134" y="24"/>
                    </a:cubicBezTo>
                    <a:cubicBezTo>
                      <a:pt x="137" y="28"/>
                      <a:pt x="123" y="29"/>
                      <a:pt x="126" y="34"/>
                    </a:cubicBezTo>
                    <a:cubicBezTo>
                      <a:pt x="129" y="38"/>
                      <a:pt x="132" y="30"/>
                      <a:pt x="139" y="35"/>
                    </a:cubicBezTo>
                    <a:cubicBezTo>
                      <a:pt x="147" y="41"/>
                      <a:pt x="141" y="28"/>
                      <a:pt x="153" y="28"/>
                    </a:cubicBezTo>
                    <a:cubicBezTo>
                      <a:pt x="165" y="27"/>
                      <a:pt x="166" y="18"/>
                      <a:pt x="169" y="15"/>
                    </a:cubicBezTo>
                    <a:cubicBezTo>
                      <a:pt x="170" y="14"/>
                      <a:pt x="174" y="19"/>
                      <a:pt x="179" y="18"/>
                    </a:cubicBezTo>
                    <a:cubicBezTo>
                      <a:pt x="184" y="17"/>
                      <a:pt x="179" y="19"/>
                      <a:pt x="186" y="26"/>
                    </a:cubicBezTo>
                    <a:cubicBezTo>
                      <a:pt x="192" y="33"/>
                      <a:pt x="199" y="25"/>
                      <a:pt x="199" y="28"/>
                    </a:cubicBezTo>
                    <a:cubicBezTo>
                      <a:pt x="199" y="35"/>
                      <a:pt x="202" y="35"/>
                      <a:pt x="201" y="38"/>
                    </a:cubicBezTo>
                    <a:cubicBezTo>
                      <a:pt x="201" y="40"/>
                      <a:pt x="199" y="42"/>
                      <a:pt x="211" y="44"/>
                    </a:cubicBezTo>
                    <a:cubicBezTo>
                      <a:pt x="212" y="44"/>
                      <a:pt x="212" y="44"/>
                      <a:pt x="212" y="45"/>
                    </a:cubicBezTo>
                    <a:cubicBezTo>
                      <a:pt x="220" y="68"/>
                      <a:pt x="202" y="72"/>
                      <a:pt x="215" y="82"/>
                    </a:cubicBezTo>
                    <a:cubicBezTo>
                      <a:pt x="228" y="92"/>
                      <a:pt x="216" y="91"/>
                      <a:pt x="221" y="99"/>
                    </a:cubicBezTo>
                    <a:cubicBezTo>
                      <a:pt x="230" y="112"/>
                      <a:pt x="219" y="109"/>
                      <a:pt x="222" y="121"/>
                    </a:cubicBezTo>
                    <a:cubicBezTo>
                      <a:pt x="224" y="132"/>
                      <a:pt x="236" y="122"/>
                      <a:pt x="227" y="148"/>
                    </a:cubicBezTo>
                    <a:close/>
                    <a:moveTo>
                      <a:pt x="201" y="28"/>
                    </a:moveTo>
                    <a:cubicBezTo>
                      <a:pt x="199" y="26"/>
                      <a:pt x="203" y="34"/>
                      <a:pt x="204" y="36"/>
                    </a:cubicBezTo>
                    <a:cubicBezTo>
                      <a:pt x="205" y="38"/>
                      <a:pt x="202" y="38"/>
                      <a:pt x="203" y="40"/>
                    </a:cubicBezTo>
                    <a:cubicBezTo>
                      <a:pt x="204" y="41"/>
                      <a:pt x="210" y="38"/>
                      <a:pt x="211" y="39"/>
                    </a:cubicBezTo>
                    <a:cubicBezTo>
                      <a:pt x="211" y="36"/>
                      <a:pt x="211" y="36"/>
                      <a:pt x="211" y="36"/>
                    </a:cubicBezTo>
                    <a:cubicBezTo>
                      <a:pt x="207" y="35"/>
                      <a:pt x="203" y="31"/>
                      <a:pt x="201" y="28"/>
                    </a:cubicBezTo>
                    <a:close/>
                    <a:moveTo>
                      <a:pt x="132" y="15"/>
                    </a:moveTo>
                    <a:cubicBezTo>
                      <a:pt x="130" y="17"/>
                      <a:pt x="139" y="19"/>
                      <a:pt x="140" y="18"/>
                    </a:cubicBezTo>
                    <a:cubicBezTo>
                      <a:pt x="140" y="16"/>
                      <a:pt x="135" y="12"/>
                      <a:pt x="132" y="15"/>
                    </a:cubicBezTo>
                    <a:close/>
                    <a:moveTo>
                      <a:pt x="197" y="20"/>
                    </a:moveTo>
                    <a:cubicBezTo>
                      <a:pt x="193" y="17"/>
                      <a:pt x="202" y="14"/>
                      <a:pt x="195" y="11"/>
                    </a:cubicBezTo>
                    <a:cubicBezTo>
                      <a:pt x="191" y="10"/>
                      <a:pt x="191" y="6"/>
                      <a:pt x="187" y="9"/>
                    </a:cubicBezTo>
                    <a:cubicBezTo>
                      <a:pt x="183" y="12"/>
                      <a:pt x="192" y="13"/>
                      <a:pt x="193" y="15"/>
                    </a:cubicBezTo>
                    <a:cubicBezTo>
                      <a:pt x="193" y="17"/>
                      <a:pt x="186" y="13"/>
                      <a:pt x="185" y="13"/>
                    </a:cubicBezTo>
                    <a:cubicBezTo>
                      <a:pt x="183" y="14"/>
                      <a:pt x="188" y="18"/>
                      <a:pt x="185" y="19"/>
                    </a:cubicBezTo>
                    <a:cubicBezTo>
                      <a:pt x="183" y="20"/>
                      <a:pt x="185" y="22"/>
                      <a:pt x="189" y="25"/>
                    </a:cubicBezTo>
                    <a:cubicBezTo>
                      <a:pt x="191" y="26"/>
                      <a:pt x="193" y="25"/>
                      <a:pt x="192" y="24"/>
                    </a:cubicBezTo>
                    <a:cubicBezTo>
                      <a:pt x="191" y="23"/>
                      <a:pt x="193" y="18"/>
                      <a:pt x="196" y="22"/>
                    </a:cubicBezTo>
                    <a:cubicBezTo>
                      <a:pt x="200" y="26"/>
                      <a:pt x="201" y="22"/>
                      <a:pt x="197" y="2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9" name="Freeform 56"/>
              <p:cNvSpPr>
                <a:spLocks/>
              </p:cNvSpPr>
              <p:nvPr/>
            </p:nvSpPr>
            <p:spPr bwMode="gray">
              <a:xfrm>
                <a:off x="5341566" y="2400885"/>
                <a:ext cx="288204" cy="308576"/>
              </a:xfrm>
              <a:custGeom>
                <a:avLst/>
                <a:gdLst/>
                <a:ahLst/>
                <a:cxnLst>
                  <a:cxn ang="0">
                    <a:pos x="88" y="31"/>
                  </a:cxn>
                  <a:cxn ang="0">
                    <a:pos x="95" y="9"/>
                  </a:cxn>
                  <a:cxn ang="0">
                    <a:pos x="87" y="4"/>
                  </a:cxn>
                  <a:cxn ang="0">
                    <a:pos x="65" y="3"/>
                  </a:cxn>
                  <a:cxn ang="0">
                    <a:pos x="48" y="18"/>
                  </a:cxn>
                  <a:cxn ang="0">
                    <a:pos x="52" y="24"/>
                  </a:cxn>
                  <a:cxn ang="0">
                    <a:pos x="56" y="33"/>
                  </a:cxn>
                  <a:cxn ang="0">
                    <a:pos x="47" y="45"/>
                  </a:cxn>
                  <a:cxn ang="0">
                    <a:pos x="44" y="32"/>
                  </a:cxn>
                  <a:cxn ang="0">
                    <a:pos x="41" y="25"/>
                  </a:cxn>
                  <a:cxn ang="0">
                    <a:pos x="37" y="21"/>
                  </a:cxn>
                  <a:cxn ang="0">
                    <a:pos x="26" y="46"/>
                  </a:cxn>
                  <a:cxn ang="0">
                    <a:pos x="17" y="59"/>
                  </a:cxn>
                  <a:cxn ang="0">
                    <a:pos x="8" y="67"/>
                  </a:cxn>
                  <a:cxn ang="0">
                    <a:pos x="15" y="72"/>
                  </a:cxn>
                  <a:cxn ang="0">
                    <a:pos x="2" y="71"/>
                  </a:cxn>
                  <a:cxn ang="0">
                    <a:pos x="14" y="76"/>
                  </a:cxn>
                  <a:cxn ang="0">
                    <a:pos x="18" y="78"/>
                  </a:cxn>
                  <a:cxn ang="0">
                    <a:pos x="9" y="79"/>
                  </a:cxn>
                  <a:cxn ang="0">
                    <a:pos x="0" y="78"/>
                  </a:cxn>
                  <a:cxn ang="0">
                    <a:pos x="5" y="83"/>
                  </a:cxn>
                  <a:cxn ang="0">
                    <a:pos x="16" y="83"/>
                  </a:cxn>
                  <a:cxn ang="0">
                    <a:pos x="27" y="77"/>
                  </a:cxn>
                  <a:cxn ang="0">
                    <a:pos x="32" y="76"/>
                  </a:cxn>
                  <a:cxn ang="0">
                    <a:pos x="38" y="77"/>
                  </a:cxn>
                  <a:cxn ang="0">
                    <a:pos x="54" y="83"/>
                  </a:cxn>
                  <a:cxn ang="0">
                    <a:pos x="64" y="102"/>
                  </a:cxn>
                  <a:cxn ang="0">
                    <a:pos x="64" y="93"/>
                  </a:cxn>
                  <a:cxn ang="0">
                    <a:pos x="68" y="86"/>
                  </a:cxn>
                  <a:cxn ang="0">
                    <a:pos x="69" y="72"/>
                  </a:cxn>
                  <a:cxn ang="0">
                    <a:pos x="71" y="61"/>
                  </a:cxn>
                  <a:cxn ang="0">
                    <a:pos x="84" y="55"/>
                  </a:cxn>
                  <a:cxn ang="0">
                    <a:pos x="91" y="42"/>
                  </a:cxn>
                  <a:cxn ang="0">
                    <a:pos x="82" y="35"/>
                  </a:cxn>
                  <a:cxn ang="0">
                    <a:pos x="88" y="31"/>
                  </a:cxn>
                </a:cxnLst>
                <a:rect l="0" t="0" r="r" b="b"/>
                <a:pathLst>
                  <a:path w="95" h="102">
                    <a:moveTo>
                      <a:pt x="88" y="31"/>
                    </a:moveTo>
                    <a:cubicBezTo>
                      <a:pt x="92" y="33"/>
                      <a:pt x="92" y="31"/>
                      <a:pt x="95" y="9"/>
                    </a:cubicBezTo>
                    <a:cubicBezTo>
                      <a:pt x="91" y="10"/>
                      <a:pt x="90" y="8"/>
                      <a:pt x="87" y="4"/>
                    </a:cubicBezTo>
                    <a:cubicBezTo>
                      <a:pt x="84" y="0"/>
                      <a:pt x="79" y="1"/>
                      <a:pt x="65" y="3"/>
                    </a:cubicBezTo>
                    <a:cubicBezTo>
                      <a:pt x="47" y="7"/>
                      <a:pt x="44" y="18"/>
                      <a:pt x="48" y="18"/>
                    </a:cubicBezTo>
                    <a:cubicBezTo>
                      <a:pt x="52" y="18"/>
                      <a:pt x="48" y="24"/>
                      <a:pt x="52" y="24"/>
                    </a:cubicBezTo>
                    <a:cubicBezTo>
                      <a:pt x="57" y="24"/>
                      <a:pt x="51" y="32"/>
                      <a:pt x="56" y="33"/>
                    </a:cubicBezTo>
                    <a:cubicBezTo>
                      <a:pt x="66" y="36"/>
                      <a:pt x="54" y="49"/>
                      <a:pt x="47" y="45"/>
                    </a:cubicBezTo>
                    <a:cubicBezTo>
                      <a:pt x="40" y="41"/>
                      <a:pt x="37" y="35"/>
                      <a:pt x="44" y="32"/>
                    </a:cubicBezTo>
                    <a:cubicBezTo>
                      <a:pt x="51" y="29"/>
                      <a:pt x="41" y="28"/>
                      <a:pt x="41" y="25"/>
                    </a:cubicBezTo>
                    <a:cubicBezTo>
                      <a:pt x="41" y="21"/>
                      <a:pt x="49" y="14"/>
                      <a:pt x="37" y="21"/>
                    </a:cubicBezTo>
                    <a:cubicBezTo>
                      <a:pt x="29" y="17"/>
                      <a:pt x="34" y="30"/>
                      <a:pt x="26" y="46"/>
                    </a:cubicBezTo>
                    <a:cubicBezTo>
                      <a:pt x="19" y="61"/>
                      <a:pt x="15" y="54"/>
                      <a:pt x="17" y="59"/>
                    </a:cubicBezTo>
                    <a:cubicBezTo>
                      <a:pt x="19" y="63"/>
                      <a:pt x="5" y="62"/>
                      <a:pt x="8" y="67"/>
                    </a:cubicBezTo>
                    <a:cubicBezTo>
                      <a:pt x="10" y="69"/>
                      <a:pt x="28" y="69"/>
                      <a:pt x="15" y="72"/>
                    </a:cubicBezTo>
                    <a:cubicBezTo>
                      <a:pt x="8" y="70"/>
                      <a:pt x="4" y="69"/>
                      <a:pt x="2" y="71"/>
                    </a:cubicBezTo>
                    <a:cubicBezTo>
                      <a:pt x="0" y="74"/>
                      <a:pt x="10" y="77"/>
                      <a:pt x="14" y="76"/>
                    </a:cubicBezTo>
                    <a:cubicBezTo>
                      <a:pt x="18" y="75"/>
                      <a:pt x="20" y="78"/>
                      <a:pt x="18" y="78"/>
                    </a:cubicBezTo>
                    <a:cubicBezTo>
                      <a:pt x="15" y="78"/>
                      <a:pt x="12" y="81"/>
                      <a:pt x="9" y="79"/>
                    </a:cubicBezTo>
                    <a:cubicBezTo>
                      <a:pt x="5" y="78"/>
                      <a:pt x="6" y="76"/>
                      <a:pt x="0" y="78"/>
                    </a:cubicBezTo>
                    <a:cubicBezTo>
                      <a:pt x="0" y="80"/>
                      <a:pt x="1" y="84"/>
                      <a:pt x="5" y="83"/>
                    </a:cubicBezTo>
                    <a:cubicBezTo>
                      <a:pt x="9" y="82"/>
                      <a:pt x="11" y="86"/>
                      <a:pt x="16" y="83"/>
                    </a:cubicBezTo>
                    <a:cubicBezTo>
                      <a:pt x="23" y="79"/>
                      <a:pt x="26" y="81"/>
                      <a:pt x="27" y="77"/>
                    </a:cubicBezTo>
                    <a:cubicBezTo>
                      <a:pt x="28" y="70"/>
                      <a:pt x="28" y="77"/>
                      <a:pt x="32" y="76"/>
                    </a:cubicBezTo>
                    <a:cubicBezTo>
                      <a:pt x="37" y="75"/>
                      <a:pt x="34" y="79"/>
                      <a:pt x="38" y="77"/>
                    </a:cubicBezTo>
                    <a:cubicBezTo>
                      <a:pt x="46" y="74"/>
                      <a:pt x="38" y="82"/>
                      <a:pt x="54" y="83"/>
                    </a:cubicBezTo>
                    <a:cubicBezTo>
                      <a:pt x="71" y="84"/>
                      <a:pt x="44" y="100"/>
                      <a:pt x="64" y="102"/>
                    </a:cubicBezTo>
                    <a:cubicBezTo>
                      <a:pt x="64" y="100"/>
                      <a:pt x="72" y="96"/>
                      <a:pt x="64" y="93"/>
                    </a:cubicBezTo>
                    <a:cubicBezTo>
                      <a:pt x="57" y="89"/>
                      <a:pt x="69" y="90"/>
                      <a:pt x="68" y="86"/>
                    </a:cubicBezTo>
                    <a:cubicBezTo>
                      <a:pt x="67" y="81"/>
                      <a:pt x="75" y="80"/>
                      <a:pt x="69" y="72"/>
                    </a:cubicBezTo>
                    <a:cubicBezTo>
                      <a:pt x="63" y="64"/>
                      <a:pt x="63" y="59"/>
                      <a:pt x="71" y="61"/>
                    </a:cubicBezTo>
                    <a:cubicBezTo>
                      <a:pt x="79" y="62"/>
                      <a:pt x="88" y="58"/>
                      <a:pt x="84" y="55"/>
                    </a:cubicBezTo>
                    <a:cubicBezTo>
                      <a:pt x="79" y="52"/>
                      <a:pt x="92" y="50"/>
                      <a:pt x="91" y="42"/>
                    </a:cubicBezTo>
                    <a:cubicBezTo>
                      <a:pt x="90" y="35"/>
                      <a:pt x="82" y="43"/>
                      <a:pt x="82" y="35"/>
                    </a:cubicBezTo>
                    <a:cubicBezTo>
                      <a:pt x="82" y="31"/>
                      <a:pt x="84" y="31"/>
                      <a:pt x="88" y="3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0" name="Freeform 57"/>
              <p:cNvSpPr>
                <a:spLocks/>
              </p:cNvSpPr>
              <p:nvPr/>
            </p:nvSpPr>
            <p:spPr bwMode="gray">
              <a:xfrm>
                <a:off x="5278085" y="2612952"/>
                <a:ext cx="312326" cy="242544"/>
              </a:xfrm>
              <a:custGeom>
                <a:avLst/>
                <a:gdLst/>
                <a:ahLst/>
                <a:cxnLst>
                  <a:cxn ang="0">
                    <a:pos x="92" y="38"/>
                  </a:cxn>
                  <a:cxn ang="0">
                    <a:pos x="85" y="32"/>
                  </a:cxn>
                  <a:cxn ang="0">
                    <a:pos x="75" y="13"/>
                  </a:cxn>
                  <a:cxn ang="0">
                    <a:pos x="59" y="7"/>
                  </a:cxn>
                  <a:cxn ang="0">
                    <a:pos x="53" y="6"/>
                  </a:cxn>
                  <a:cxn ang="0">
                    <a:pos x="48" y="7"/>
                  </a:cxn>
                  <a:cxn ang="0">
                    <a:pos x="37" y="13"/>
                  </a:cxn>
                  <a:cxn ang="0">
                    <a:pos x="26" y="13"/>
                  </a:cxn>
                  <a:cxn ang="0">
                    <a:pos x="21" y="8"/>
                  </a:cxn>
                  <a:cxn ang="0">
                    <a:pos x="0" y="19"/>
                  </a:cxn>
                  <a:cxn ang="0">
                    <a:pos x="18" y="36"/>
                  </a:cxn>
                  <a:cxn ang="0">
                    <a:pos x="28" y="43"/>
                  </a:cxn>
                  <a:cxn ang="0">
                    <a:pos x="42" y="55"/>
                  </a:cxn>
                  <a:cxn ang="0">
                    <a:pos x="58" y="53"/>
                  </a:cxn>
                  <a:cxn ang="0">
                    <a:pos x="63" y="67"/>
                  </a:cxn>
                  <a:cxn ang="0">
                    <a:pos x="81" y="76"/>
                  </a:cxn>
                  <a:cxn ang="0">
                    <a:pos x="90" y="52"/>
                  </a:cxn>
                  <a:cxn ang="0">
                    <a:pos x="92" y="38"/>
                  </a:cxn>
                </a:cxnLst>
                <a:rect l="0" t="0" r="r" b="b"/>
                <a:pathLst>
                  <a:path w="103" h="80">
                    <a:moveTo>
                      <a:pt x="92" y="38"/>
                    </a:moveTo>
                    <a:cubicBezTo>
                      <a:pt x="94" y="33"/>
                      <a:pt x="87" y="35"/>
                      <a:pt x="85" y="32"/>
                    </a:cubicBezTo>
                    <a:cubicBezTo>
                      <a:pt x="65" y="30"/>
                      <a:pt x="92" y="14"/>
                      <a:pt x="75" y="13"/>
                    </a:cubicBezTo>
                    <a:cubicBezTo>
                      <a:pt x="59" y="12"/>
                      <a:pt x="67" y="4"/>
                      <a:pt x="59" y="7"/>
                    </a:cubicBezTo>
                    <a:cubicBezTo>
                      <a:pt x="55" y="9"/>
                      <a:pt x="58" y="5"/>
                      <a:pt x="53" y="6"/>
                    </a:cubicBezTo>
                    <a:cubicBezTo>
                      <a:pt x="49" y="7"/>
                      <a:pt x="49" y="0"/>
                      <a:pt x="48" y="7"/>
                    </a:cubicBezTo>
                    <a:cubicBezTo>
                      <a:pt x="47" y="11"/>
                      <a:pt x="44" y="9"/>
                      <a:pt x="37" y="13"/>
                    </a:cubicBezTo>
                    <a:cubicBezTo>
                      <a:pt x="32" y="16"/>
                      <a:pt x="30" y="12"/>
                      <a:pt x="26" y="13"/>
                    </a:cubicBezTo>
                    <a:cubicBezTo>
                      <a:pt x="22" y="14"/>
                      <a:pt x="21" y="10"/>
                      <a:pt x="21" y="8"/>
                    </a:cubicBezTo>
                    <a:cubicBezTo>
                      <a:pt x="14" y="11"/>
                      <a:pt x="7" y="17"/>
                      <a:pt x="0" y="19"/>
                    </a:cubicBezTo>
                    <a:cubicBezTo>
                      <a:pt x="7" y="42"/>
                      <a:pt x="14" y="25"/>
                      <a:pt x="18" y="36"/>
                    </a:cubicBezTo>
                    <a:cubicBezTo>
                      <a:pt x="21" y="45"/>
                      <a:pt x="25" y="37"/>
                      <a:pt x="28" y="43"/>
                    </a:cubicBezTo>
                    <a:cubicBezTo>
                      <a:pt x="30" y="48"/>
                      <a:pt x="40" y="44"/>
                      <a:pt x="42" y="55"/>
                    </a:cubicBezTo>
                    <a:cubicBezTo>
                      <a:pt x="44" y="71"/>
                      <a:pt x="52" y="51"/>
                      <a:pt x="58" y="53"/>
                    </a:cubicBezTo>
                    <a:cubicBezTo>
                      <a:pt x="61" y="55"/>
                      <a:pt x="52" y="63"/>
                      <a:pt x="63" y="67"/>
                    </a:cubicBezTo>
                    <a:cubicBezTo>
                      <a:pt x="72" y="70"/>
                      <a:pt x="70" y="80"/>
                      <a:pt x="81" y="76"/>
                    </a:cubicBezTo>
                    <a:cubicBezTo>
                      <a:pt x="82" y="71"/>
                      <a:pt x="74" y="59"/>
                      <a:pt x="90" y="52"/>
                    </a:cubicBezTo>
                    <a:cubicBezTo>
                      <a:pt x="103" y="39"/>
                      <a:pt x="90" y="43"/>
                      <a:pt x="92" y="3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1" name="Freeform 58"/>
              <p:cNvSpPr>
                <a:spLocks/>
              </p:cNvSpPr>
              <p:nvPr/>
            </p:nvSpPr>
            <p:spPr bwMode="gray">
              <a:xfrm>
                <a:off x="5502808" y="2770415"/>
                <a:ext cx="83795" cy="8127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7" y="24"/>
                  </a:cxn>
                  <a:cxn ang="0">
                    <a:pos x="21" y="25"/>
                  </a:cxn>
                  <a:cxn ang="0">
                    <a:pos x="25" y="13"/>
                  </a:cxn>
                  <a:cxn ang="0">
                    <a:pos x="16" y="0"/>
                  </a:cxn>
                </a:cxnLst>
                <a:rect l="0" t="0" r="r" b="b"/>
                <a:pathLst>
                  <a:path w="28" h="27">
                    <a:moveTo>
                      <a:pt x="16" y="0"/>
                    </a:moveTo>
                    <a:cubicBezTo>
                      <a:pt x="0" y="7"/>
                      <a:pt x="8" y="19"/>
                      <a:pt x="7" y="24"/>
                    </a:cubicBezTo>
                    <a:cubicBezTo>
                      <a:pt x="13" y="27"/>
                      <a:pt x="17" y="26"/>
                      <a:pt x="21" y="25"/>
                    </a:cubicBezTo>
                    <a:cubicBezTo>
                      <a:pt x="21" y="19"/>
                      <a:pt x="28" y="17"/>
                      <a:pt x="25" y="13"/>
                    </a:cubicBezTo>
                    <a:cubicBezTo>
                      <a:pt x="23" y="10"/>
                      <a:pt x="13" y="13"/>
                      <a:pt x="16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2" name="Freeform 59"/>
              <p:cNvSpPr>
                <a:spLocks/>
              </p:cNvSpPr>
              <p:nvPr/>
            </p:nvSpPr>
            <p:spPr bwMode="gray">
              <a:xfrm>
                <a:off x="6716563" y="1801511"/>
                <a:ext cx="124423" cy="9016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21" y="2"/>
                  </a:cxn>
                  <a:cxn ang="0">
                    <a:pos x="9" y="7"/>
                  </a:cxn>
                  <a:cxn ang="0">
                    <a:pos x="3" y="6"/>
                  </a:cxn>
                  <a:cxn ang="0">
                    <a:pos x="5" y="13"/>
                  </a:cxn>
                  <a:cxn ang="0">
                    <a:pos x="7" y="19"/>
                  </a:cxn>
                  <a:cxn ang="0">
                    <a:pos x="7" y="24"/>
                  </a:cxn>
                  <a:cxn ang="0">
                    <a:pos x="8" y="29"/>
                  </a:cxn>
                  <a:cxn ang="0">
                    <a:pos x="12" y="25"/>
                  </a:cxn>
                  <a:cxn ang="0">
                    <a:pos x="18" y="17"/>
                  </a:cxn>
                  <a:cxn ang="0">
                    <a:pos x="33" y="10"/>
                  </a:cxn>
                  <a:cxn ang="0">
                    <a:pos x="38" y="9"/>
                  </a:cxn>
                  <a:cxn ang="0">
                    <a:pos x="33" y="5"/>
                  </a:cxn>
                </a:cxnLst>
                <a:rect l="0" t="0" r="r" b="b"/>
                <a:pathLst>
                  <a:path w="41" h="30">
                    <a:moveTo>
                      <a:pt x="33" y="5"/>
                    </a:moveTo>
                    <a:cubicBezTo>
                      <a:pt x="28" y="1"/>
                      <a:pt x="23" y="5"/>
                      <a:pt x="21" y="2"/>
                    </a:cubicBezTo>
                    <a:cubicBezTo>
                      <a:pt x="20" y="0"/>
                      <a:pt x="11" y="2"/>
                      <a:pt x="9" y="7"/>
                    </a:cubicBezTo>
                    <a:cubicBezTo>
                      <a:pt x="8" y="12"/>
                      <a:pt x="7" y="5"/>
                      <a:pt x="3" y="6"/>
                    </a:cubicBezTo>
                    <a:cubicBezTo>
                      <a:pt x="0" y="7"/>
                      <a:pt x="8" y="12"/>
                      <a:pt x="5" y="13"/>
                    </a:cubicBezTo>
                    <a:cubicBezTo>
                      <a:pt x="1" y="14"/>
                      <a:pt x="0" y="16"/>
                      <a:pt x="7" y="19"/>
                    </a:cubicBezTo>
                    <a:cubicBezTo>
                      <a:pt x="13" y="21"/>
                      <a:pt x="10" y="22"/>
                      <a:pt x="7" y="24"/>
                    </a:cubicBezTo>
                    <a:cubicBezTo>
                      <a:pt x="5" y="26"/>
                      <a:pt x="3" y="30"/>
                      <a:pt x="8" y="29"/>
                    </a:cubicBezTo>
                    <a:cubicBezTo>
                      <a:pt x="10" y="29"/>
                      <a:pt x="12" y="27"/>
                      <a:pt x="12" y="25"/>
                    </a:cubicBezTo>
                    <a:cubicBezTo>
                      <a:pt x="12" y="23"/>
                      <a:pt x="16" y="16"/>
                      <a:pt x="18" y="17"/>
                    </a:cubicBezTo>
                    <a:cubicBezTo>
                      <a:pt x="21" y="19"/>
                      <a:pt x="29" y="14"/>
                      <a:pt x="33" y="10"/>
                    </a:cubicBezTo>
                    <a:cubicBezTo>
                      <a:pt x="36" y="6"/>
                      <a:pt x="35" y="10"/>
                      <a:pt x="38" y="9"/>
                    </a:cubicBezTo>
                    <a:cubicBezTo>
                      <a:pt x="41" y="8"/>
                      <a:pt x="39" y="8"/>
                      <a:pt x="33" y="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3" name="Freeform 60"/>
              <p:cNvSpPr>
                <a:spLocks/>
              </p:cNvSpPr>
              <p:nvPr/>
            </p:nvSpPr>
            <p:spPr bwMode="gray">
              <a:xfrm>
                <a:off x="6731799" y="1743097"/>
                <a:ext cx="87604" cy="58414"/>
              </a:xfrm>
              <a:custGeom>
                <a:avLst/>
                <a:gdLst/>
                <a:ahLst/>
                <a:cxnLst>
                  <a:cxn ang="0">
                    <a:pos x="23" y="8"/>
                  </a:cxn>
                  <a:cxn ang="0">
                    <a:pos x="14" y="5"/>
                  </a:cxn>
                  <a:cxn ang="0">
                    <a:pos x="3" y="8"/>
                  </a:cxn>
                  <a:cxn ang="0">
                    <a:pos x="8" y="10"/>
                  </a:cxn>
                  <a:cxn ang="0">
                    <a:pos x="15" y="18"/>
                  </a:cxn>
                  <a:cxn ang="0">
                    <a:pos x="21" y="15"/>
                  </a:cxn>
                  <a:cxn ang="0">
                    <a:pos x="25" y="13"/>
                  </a:cxn>
                  <a:cxn ang="0">
                    <a:pos x="23" y="8"/>
                  </a:cxn>
                </a:cxnLst>
                <a:rect l="0" t="0" r="r" b="b"/>
                <a:pathLst>
                  <a:path w="29" h="19">
                    <a:moveTo>
                      <a:pt x="23" y="8"/>
                    </a:moveTo>
                    <a:cubicBezTo>
                      <a:pt x="18" y="4"/>
                      <a:pt x="17" y="0"/>
                      <a:pt x="14" y="5"/>
                    </a:cubicBezTo>
                    <a:cubicBezTo>
                      <a:pt x="11" y="9"/>
                      <a:pt x="5" y="6"/>
                      <a:pt x="3" y="8"/>
                    </a:cubicBezTo>
                    <a:cubicBezTo>
                      <a:pt x="0" y="10"/>
                      <a:pt x="3" y="10"/>
                      <a:pt x="8" y="10"/>
                    </a:cubicBezTo>
                    <a:cubicBezTo>
                      <a:pt x="14" y="10"/>
                      <a:pt x="10" y="17"/>
                      <a:pt x="15" y="18"/>
                    </a:cubicBezTo>
                    <a:cubicBezTo>
                      <a:pt x="18" y="19"/>
                      <a:pt x="18" y="13"/>
                      <a:pt x="21" y="15"/>
                    </a:cubicBezTo>
                    <a:cubicBezTo>
                      <a:pt x="23" y="16"/>
                      <a:pt x="23" y="12"/>
                      <a:pt x="25" y="13"/>
                    </a:cubicBezTo>
                    <a:cubicBezTo>
                      <a:pt x="27" y="14"/>
                      <a:pt x="29" y="11"/>
                      <a:pt x="23" y="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4" name="Freeform 61"/>
              <p:cNvSpPr>
                <a:spLocks/>
              </p:cNvSpPr>
              <p:nvPr/>
            </p:nvSpPr>
            <p:spPr bwMode="gray">
              <a:xfrm>
                <a:off x="6813054" y="1792622"/>
                <a:ext cx="27932" cy="33016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7" y="8"/>
                  </a:cxn>
                  <a:cxn ang="0">
                    <a:pos x="1" y="3"/>
                  </a:cxn>
                </a:cxnLst>
                <a:rect l="0" t="0" r="r" b="b"/>
                <a:pathLst>
                  <a:path w="9" h="11">
                    <a:moveTo>
                      <a:pt x="1" y="3"/>
                    </a:moveTo>
                    <a:cubicBezTo>
                      <a:pt x="0" y="6"/>
                      <a:pt x="6" y="11"/>
                      <a:pt x="7" y="8"/>
                    </a:cubicBezTo>
                    <a:cubicBezTo>
                      <a:pt x="9" y="5"/>
                      <a:pt x="3" y="0"/>
                      <a:pt x="1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5" name="Freeform 62"/>
              <p:cNvSpPr>
                <a:spLocks/>
              </p:cNvSpPr>
              <p:nvPr/>
            </p:nvSpPr>
            <p:spPr bwMode="gray">
              <a:xfrm>
                <a:off x="6816863" y="1755796"/>
                <a:ext cx="24123" cy="126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8" y="2"/>
                  </a:cxn>
                  <a:cxn ang="0">
                    <a:pos x="1" y="1"/>
                  </a:cxn>
                </a:cxnLst>
                <a:rect l="0" t="0" r="r" b="b"/>
                <a:pathLst>
                  <a:path w="8" h="4">
                    <a:moveTo>
                      <a:pt x="1" y="1"/>
                    </a:moveTo>
                    <a:cubicBezTo>
                      <a:pt x="2" y="3"/>
                      <a:pt x="7" y="4"/>
                      <a:pt x="8" y="2"/>
                    </a:cubicBezTo>
                    <a:cubicBezTo>
                      <a:pt x="8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6" name="Freeform 63"/>
              <p:cNvSpPr>
                <a:spLocks noEditPoints="1"/>
              </p:cNvSpPr>
              <p:nvPr/>
            </p:nvSpPr>
            <p:spPr bwMode="gray">
              <a:xfrm>
                <a:off x="5916703" y="499903"/>
                <a:ext cx="981416" cy="1710503"/>
              </a:xfrm>
              <a:custGeom>
                <a:avLst/>
                <a:gdLst/>
                <a:ahLst/>
                <a:cxnLst>
                  <a:cxn ang="0">
                    <a:pos x="298" y="38"/>
                  </a:cxn>
                  <a:cxn ang="0">
                    <a:pos x="318" y="98"/>
                  </a:cxn>
                  <a:cxn ang="0">
                    <a:pos x="314" y="71"/>
                  </a:cxn>
                  <a:cxn ang="0">
                    <a:pos x="307" y="57"/>
                  </a:cxn>
                  <a:cxn ang="0">
                    <a:pos x="298" y="38"/>
                  </a:cxn>
                  <a:cxn ang="0">
                    <a:pos x="298" y="37"/>
                  </a:cxn>
                  <a:cxn ang="0">
                    <a:pos x="246" y="9"/>
                  </a:cxn>
                  <a:cxn ang="0">
                    <a:pos x="226" y="16"/>
                  </a:cxn>
                  <a:cxn ang="0">
                    <a:pos x="174" y="24"/>
                  </a:cxn>
                  <a:cxn ang="0">
                    <a:pos x="152" y="42"/>
                  </a:cxn>
                  <a:cxn ang="0">
                    <a:pos x="124" y="71"/>
                  </a:cxn>
                  <a:cxn ang="0">
                    <a:pos x="117" y="100"/>
                  </a:cxn>
                  <a:cxn ang="0">
                    <a:pos x="84" y="128"/>
                  </a:cxn>
                  <a:cxn ang="0">
                    <a:pos x="80" y="167"/>
                  </a:cxn>
                  <a:cxn ang="0">
                    <a:pos x="77" y="205"/>
                  </a:cxn>
                  <a:cxn ang="0">
                    <a:pos x="27" y="234"/>
                  </a:cxn>
                  <a:cxn ang="0">
                    <a:pos x="25" y="265"/>
                  </a:cxn>
                  <a:cxn ang="0">
                    <a:pos x="35" y="315"/>
                  </a:cxn>
                  <a:cxn ang="0">
                    <a:pos x="29" y="337"/>
                  </a:cxn>
                  <a:cxn ang="0">
                    <a:pos x="32" y="378"/>
                  </a:cxn>
                  <a:cxn ang="0">
                    <a:pos x="15" y="400"/>
                  </a:cxn>
                  <a:cxn ang="0">
                    <a:pos x="5" y="413"/>
                  </a:cxn>
                  <a:cxn ang="0">
                    <a:pos x="7" y="444"/>
                  </a:cxn>
                  <a:cxn ang="0">
                    <a:pos x="19" y="469"/>
                  </a:cxn>
                  <a:cxn ang="0">
                    <a:pos x="41" y="516"/>
                  </a:cxn>
                  <a:cxn ang="0">
                    <a:pos x="46" y="551"/>
                  </a:cxn>
                  <a:cxn ang="0">
                    <a:pos x="87" y="533"/>
                  </a:cxn>
                  <a:cxn ang="0">
                    <a:pos x="123" y="521"/>
                  </a:cxn>
                  <a:cxn ang="0">
                    <a:pos x="136" y="473"/>
                  </a:cxn>
                  <a:cxn ang="0">
                    <a:pos x="140" y="444"/>
                  </a:cxn>
                  <a:cxn ang="0">
                    <a:pos x="161" y="421"/>
                  </a:cxn>
                  <a:cxn ang="0">
                    <a:pos x="181" y="411"/>
                  </a:cxn>
                  <a:cxn ang="0">
                    <a:pos x="155" y="404"/>
                  </a:cxn>
                  <a:cxn ang="0">
                    <a:pos x="157" y="396"/>
                  </a:cxn>
                  <a:cxn ang="0">
                    <a:pos x="198" y="383"/>
                  </a:cxn>
                  <a:cxn ang="0">
                    <a:pos x="182" y="364"/>
                  </a:cxn>
                  <a:cxn ang="0">
                    <a:pos x="158" y="352"/>
                  </a:cxn>
                  <a:cxn ang="0">
                    <a:pos x="160" y="291"/>
                  </a:cxn>
                  <a:cxn ang="0">
                    <a:pos x="168" y="277"/>
                  </a:cxn>
                  <a:cxn ang="0">
                    <a:pos x="194" y="249"/>
                  </a:cxn>
                  <a:cxn ang="0">
                    <a:pos x="223" y="231"/>
                  </a:cxn>
                  <a:cxn ang="0">
                    <a:pos x="254" y="200"/>
                  </a:cxn>
                  <a:cxn ang="0">
                    <a:pos x="259" y="166"/>
                  </a:cxn>
                  <a:cxn ang="0">
                    <a:pos x="287" y="139"/>
                  </a:cxn>
                  <a:cxn ang="0">
                    <a:pos x="324" y="140"/>
                  </a:cxn>
                  <a:cxn ang="0">
                    <a:pos x="195" y="459"/>
                  </a:cxn>
                  <a:cxn ang="0">
                    <a:pos x="175" y="488"/>
                  </a:cxn>
                  <a:cxn ang="0">
                    <a:pos x="190" y="482"/>
                  </a:cxn>
                  <a:cxn ang="0">
                    <a:pos x="195" y="459"/>
                  </a:cxn>
                  <a:cxn ang="0">
                    <a:pos x="139" y="498"/>
                  </a:cxn>
                  <a:cxn ang="0">
                    <a:pos x="147" y="481"/>
                  </a:cxn>
                  <a:cxn ang="0">
                    <a:pos x="186" y="364"/>
                  </a:cxn>
                </a:cxnLst>
                <a:rect l="0" t="0" r="r" b="b"/>
                <a:pathLst>
                  <a:path w="324" h="565">
                    <a:moveTo>
                      <a:pt x="298" y="38"/>
                    </a:moveTo>
                    <a:cubicBezTo>
                      <a:pt x="297" y="38"/>
                      <a:pt x="298" y="38"/>
                      <a:pt x="298" y="38"/>
                    </a:cubicBezTo>
                    <a:close/>
                    <a:moveTo>
                      <a:pt x="314" y="111"/>
                    </a:moveTo>
                    <a:cubicBezTo>
                      <a:pt x="320" y="105"/>
                      <a:pt x="315" y="103"/>
                      <a:pt x="318" y="98"/>
                    </a:cubicBezTo>
                    <a:cubicBezTo>
                      <a:pt x="322" y="94"/>
                      <a:pt x="310" y="90"/>
                      <a:pt x="309" y="84"/>
                    </a:cubicBezTo>
                    <a:cubicBezTo>
                      <a:pt x="308" y="77"/>
                      <a:pt x="315" y="75"/>
                      <a:pt x="314" y="71"/>
                    </a:cubicBezTo>
                    <a:cubicBezTo>
                      <a:pt x="313" y="67"/>
                      <a:pt x="306" y="72"/>
                      <a:pt x="305" y="69"/>
                    </a:cubicBezTo>
                    <a:cubicBezTo>
                      <a:pt x="304" y="63"/>
                      <a:pt x="310" y="70"/>
                      <a:pt x="307" y="57"/>
                    </a:cubicBezTo>
                    <a:cubicBezTo>
                      <a:pt x="304" y="45"/>
                      <a:pt x="319" y="54"/>
                      <a:pt x="304" y="41"/>
                    </a:cubicBezTo>
                    <a:cubicBezTo>
                      <a:pt x="300" y="38"/>
                      <a:pt x="298" y="38"/>
                      <a:pt x="298" y="38"/>
                    </a:cubicBezTo>
                    <a:cubicBezTo>
                      <a:pt x="298" y="38"/>
                      <a:pt x="297" y="38"/>
                      <a:pt x="298" y="38"/>
                    </a:cubicBezTo>
                    <a:cubicBezTo>
                      <a:pt x="298" y="38"/>
                      <a:pt x="298" y="37"/>
                      <a:pt x="298" y="37"/>
                    </a:cubicBezTo>
                    <a:cubicBezTo>
                      <a:pt x="299" y="33"/>
                      <a:pt x="291" y="28"/>
                      <a:pt x="281" y="28"/>
                    </a:cubicBezTo>
                    <a:cubicBezTo>
                      <a:pt x="272" y="27"/>
                      <a:pt x="259" y="17"/>
                      <a:pt x="246" y="9"/>
                    </a:cubicBezTo>
                    <a:cubicBezTo>
                      <a:pt x="233" y="1"/>
                      <a:pt x="247" y="4"/>
                      <a:pt x="236" y="0"/>
                    </a:cubicBezTo>
                    <a:cubicBezTo>
                      <a:pt x="212" y="0"/>
                      <a:pt x="240" y="4"/>
                      <a:pt x="226" y="16"/>
                    </a:cubicBezTo>
                    <a:cubicBezTo>
                      <a:pt x="211" y="29"/>
                      <a:pt x="235" y="21"/>
                      <a:pt x="223" y="29"/>
                    </a:cubicBezTo>
                    <a:cubicBezTo>
                      <a:pt x="211" y="37"/>
                      <a:pt x="185" y="15"/>
                      <a:pt x="174" y="24"/>
                    </a:cubicBezTo>
                    <a:cubicBezTo>
                      <a:pt x="169" y="27"/>
                      <a:pt x="180" y="41"/>
                      <a:pt x="170" y="47"/>
                    </a:cubicBezTo>
                    <a:cubicBezTo>
                      <a:pt x="164" y="51"/>
                      <a:pt x="157" y="39"/>
                      <a:pt x="152" y="42"/>
                    </a:cubicBezTo>
                    <a:cubicBezTo>
                      <a:pt x="147" y="46"/>
                      <a:pt x="141" y="47"/>
                      <a:pt x="138" y="54"/>
                    </a:cubicBezTo>
                    <a:cubicBezTo>
                      <a:pt x="130" y="71"/>
                      <a:pt x="126" y="66"/>
                      <a:pt x="124" y="71"/>
                    </a:cubicBezTo>
                    <a:cubicBezTo>
                      <a:pt x="122" y="76"/>
                      <a:pt x="135" y="78"/>
                      <a:pt x="132" y="86"/>
                    </a:cubicBezTo>
                    <a:cubicBezTo>
                      <a:pt x="129" y="94"/>
                      <a:pt x="123" y="89"/>
                      <a:pt x="117" y="100"/>
                    </a:cubicBezTo>
                    <a:cubicBezTo>
                      <a:pt x="111" y="112"/>
                      <a:pt x="103" y="107"/>
                      <a:pt x="107" y="115"/>
                    </a:cubicBezTo>
                    <a:cubicBezTo>
                      <a:pt x="114" y="127"/>
                      <a:pt x="81" y="123"/>
                      <a:pt x="84" y="128"/>
                    </a:cubicBezTo>
                    <a:cubicBezTo>
                      <a:pt x="92" y="145"/>
                      <a:pt x="83" y="142"/>
                      <a:pt x="85" y="154"/>
                    </a:cubicBezTo>
                    <a:cubicBezTo>
                      <a:pt x="87" y="165"/>
                      <a:pt x="82" y="158"/>
                      <a:pt x="80" y="167"/>
                    </a:cubicBezTo>
                    <a:cubicBezTo>
                      <a:pt x="80" y="173"/>
                      <a:pt x="60" y="189"/>
                      <a:pt x="66" y="193"/>
                    </a:cubicBezTo>
                    <a:cubicBezTo>
                      <a:pt x="71" y="197"/>
                      <a:pt x="80" y="194"/>
                      <a:pt x="77" y="205"/>
                    </a:cubicBezTo>
                    <a:cubicBezTo>
                      <a:pt x="71" y="223"/>
                      <a:pt x="59" y="207"/>
                      <a:pt x="51" y="212"/>
                    </a:cubicBezTo>
                    <a:cubicBezTo>
                      <a:pt x="42" y="216"/>
                      <a:pt x="23" y="228"/>
                      <a:pt x="27" y="234"/>
                    </a:cubicBezTo>
                    <a:cubicBezTo>
                      <a:pt x="31" y="240"/>
                      <a:pt x="15" y="242"/>
                      <a:pt x="25" y="252"/>
                    </a:cubicBezTo>
                    <a:cubicBezTo>
                      <a:pt x="31" y="258"/>
                      <a:pt x="21" y="259"/>
                      <a:pt x="25" y="265"/>
                    </a:cubicBezTo>
                    <a:cubicBezTo>
                      <a:pt x="29" y="271"/>
                      <a:pt x="19" y="268"/>
                      <a:pt x="28" y="280"/>
                    </a:cubicBezTo>
                    <a:cubicBezTo>
                      <a:pt x="37" y="292"/>
                      <a:pt x="15" y="305"/>
                      <a:pt x="35" y="315"/>
                    </a:cubicBezTo>
                    <a:cubicBezTo>
                      <a:pt x="48" y="322"/>
                      <a:pt x="45" y="324"/>
                      <a:pt x="41" y="332"/>
                    </a:cubicBezTo>
                    <a:cubicBezTo>
                      <a:pt x="38" y="338"/>
                      <a:pt x="32" y="333"/>
                      <a:pt x="29" y="337"/>
                    </a:cubicBezTo>
                    <a:cubicBezTo>
                      <a:pt x="27" y="342"/>
                      <a:pt x="42" y="357"/>
                      <a:pt x="36" y="363"/>
                    </a:cubicBezTo>
                    <a:cubicBezTo>
                      <a:pt x="30" y="369"/>
                      <a:pt x="39" y="370"/>
                      <a:pt x="32" y="378"/>
                    </a:cubicBezTo>
                    <a:cubicBezTo>
                      <a:pt x="24" y="386"/>
                      <a:pt x="17" y="378"/>
                      <a:pt x="19" y="385"/>
                    </a:cubicBezTo>
                    <a:cubicBezTo>
                      <a:pt x="22" y="393"/>
                      <a:pt x="11" y="390"/>
                      <a:pt x="15" y="400"/>
                    </a:cubicBezTo>
                    <a:cubicBezTo>
                      <a:pt x="22" y="415"/>
                      <a:pt x="12" y="426"/>
                      <a:pt x="10" y="420"/>
                    </a:cubicBezTo>
                    <a:cubicBezTo>
                      <a:pt x="8" y="415"/>
                      <a:pt x="7" y="412"/>
                      <a:pt x="5" y="413"/>
                    </a:cubicBezTo>
                    <a:cubicBezTo>
                      <a:pt x="4" y="416"/>
                      <a:pt x="0" y="416"/>
                      <a:pt x="4" y="423"/>
                    </a:cubicBezTo>
                    <a:cubicBezTo>
                      <a:pt x="7" y="429"/>
                      <a:pt x="1" y="437"/>
                      <a:pt x="7" y="444"/>
                    </a:cubicBezTo>
                    <a:cubicBezTo>
                      <a:pt x="12" y="452"/>
                      <a:pt x="16" y="438"/>
                      <a:pt x="20" y="446"/>
                    </a:cubicBezTo>
                    <a:cubicBezTo>
                      <a:pt x="23" y="454"/>
                      <a:pt x="14" y="454"/>
                      <a:pt x="19" y="469"/>
                    </a:cubicBezTo>
                    <a:cubicBezTo>
                      <a:pt x="23" y="483"/>
                      <a:pt x="36" y="510"/>
                      <a:pt x="42" y="509"/>
                    </a:cubicBezTo>
                    <a:cubicBezTo>
                      <a:pt x="49" y="507"/>
                      <a:pt x="49" y="514"/>
                      <a:pt x="41" y="516"/>
                    </a:cubicBezTo>
                    <a:cubicBezTo>
                      <a:pt x="35" y="518"/>
                      <a:pt x="49" y="528"/>
                      <a:pt x="39" y="523"/>
                    </a:cubicBezTo>
                    <a:cubicBezTo>
                      <a:pt x="26" y="518"/>
                      <a:pt x="54" y="537"/>
                      <a:pt x="46" y="551"/>
                    </a:cubicBezTo>
                    <a:cubicBezTo>
                      <a:pt x="38" y="565"/>
                      <a:pt x="61" y="555"/>
                      <a:pt x="75" y="556"/>
                    </a:cubicBezTo>
                    <a:cubicBezTo>
                      <a:pt x="85" y="558"/>
                      <a:pt x="75" y="531"/>
                      <a:pt x="87" y="533"/>
                    </a:cubicBezTo>
                    <a:cubicBezTo>
                      <a:pt x="97" y="535"/>
                      <a:pt x="84" y="529"/>
                      <a:pt x="101" y="526"/>
                    </a:cubicBezTo>
                    <a:cubicBezTo>
                      <a:pt x="119" y="524"/>
                      <a:pt x="118" y="537"/>
                      <a:pt x="123" y="521"/>
                    </a:cubicBezTo>
                    <a:cubicBezTo>
                      <a:pt x="128" y="504"/>
                      <a:pt x="135" y="500"/>
                      <a:pt x="134" y="494"/>
                    </a:cubicBezTo>
                    <a:cubicBezTo>
                      <a:pt x="133" y="487"/>
                      <a:pt x="138" y="480"/>
                      <a:pt x="136" y="473"/>
                    </a:cubicBezTo>
                    <a:cubicBezTo>
                      <a:pt x="135" y="466"/>
                      <a:pt x="143" y="462"/>
                      <a:pt x="140" y="456"/>
                    </a:cubicBezTo>
                    <a:cubicBezTo>
                      <a:pt x="137" y="450"/>
                      <a:pt x="145" y="451"/>
                      <a:pt x="140" y="444"/>
                    </a:cubicBezTo>
                    <a:cubicBezTo>
                      <a:pt x="136" y="436"/>
                      <a:pt x="145" y="441"/>
                      <a:pt x="142" y="436"/>
                    </a:cubicBezTo>
                    <a:cubicBezTo>
                      <a:pt x="138" y="431"/>
                      <a:pt x="160" y="429"/>
                      <a:pt x="161" y="421"/>
                    </a:cubicBezTo>
                    <a:cubicBezTo>
                      <a:pt x="164" y="411"/>
                      <a:pt x="165" y="427"/>
                      <a:pt x="170" y="420"/>
                    </a:cubicBezTo>
                    <a:cubicBezTo>
                      <a:pt x="175" y="413"/>
                      <a:pt x="182" y="414"/>
                      <a:pt x="181" y="411"/>
                    </a:cubicBezTo>
                    <a:cubicBezTo>
                      <a:pt x="180" y="407"/>
                      <a:pt x="190" y="410"/>
                      <a:pt x="185" y="401"/>
                    </a:cubicBezTo>
                    <a:cubicBezTo>
                      <a:pt x="182" y="396"/>
                      <a:pt x="167" y="414"/>
                      <a:pt x="155" y="404"/>
                    </a:cubicBezTo>
                    <a:cubicBezTo>
                      <a:pt x="143" y="393"/>
                      <a:pt x="118" y="404"/>
                      <a:pt x="132" y="397"/>
                    </a:cubicBezTo>
                    <a:cubicBezTo>
                      <a:pt x="145" y="390"/>
                      <a:pt x="153" y="399"/>
                      <a:pt x="157" y="396"/>
                    </a:cubicBezTo>
                    <a:cubicBezTo>
                      <a:pt x="161" y="392"/>
                      <a:pt x="165" y="407"/>
                      <a:pt x="173" y="402"/>
                    </a:cubicBezTo>
                    <a:cubicBezTo>
                      <a:pt x="180" y="397"/>
                      <a:pt x="202" y="388"/>
                      <a:pt x="198" y="383"/>
                    </a:cubicBezTo>
                    <a:cubicBezTo>
                      <a:pt x="194" y="378"/>
                      <a:pt x="192" y="372"/>
                      <a:pt x="186" y="373"/>
                    </a:cubicBezTo>
                    <a:cubicBezTo>
                      <a:pt x="179" y="374"/>
                      <a:pt x="189" y="366"/>
                      <a:pt x="182" y="364"/>
                    </a:cubicBezTo>
                    <a:cubicBezTo>
                      <a:pt x="175" y="362"/>
                      <a:pt x="175" y="354"/>
                      <a:pt x="166" y="356"/>
                    </a:cubicBezTo>
                    <a:cubicBezTo>
                      <a:pt x="157" y="358"/>
                      <a:pt x="167" y="352"/>
                      <a:pt x="158" y="352"/>
                    </a:cubicBezTo>
                    <a:cubicBezTo>
                      <a:pt x="150" y="352"/>
                      <a:pt x="148" y="312"/>
                      <a:pt x="156" y="312"/>
                    </a:cubicBezTo>
                    <a:cubicBezTo>
                      <a:pt x="164" y="312"/>
                      <a:pt x="153" y="302"/>
                      <a:pt x="160" y="291"/>
                    </a:cubicBezTo>
                    <a:cubicBezTo>
                      <a:pt x="166" y="279"/>
                      <a:pt x="154" y="289"/>
                      <a:pt x="155" y="280"/>
                    </a:cubicBezTo>
                    <a:cubicBezTo>
                      <a:pt x="156" y="270"/>
                      <a:pt x="155" y="282"/>
                      <a:pt x="168" y="277"/>
                    </a:cubicBezTo>
                    <a:cubicBezTo>
                      <a:pt x="180" y="271"/>
                      <a:pt x="158" y="268"/>
                      <a:pt x="174" y="266"/>
                    </a:cubicBezTo>
                    <a:cubicBezTo>
                      <a:pt x="189" y="263"/>
                      <a:pt x="185" y="244"/>
                      <a:pt x="194" y="249"/>
                    </a:cubicBezTo>
                    <a:cubicBezTo>
                      <a:pt x="204" y="253"/>
                      <a:pt x="198" y="237"/>
                      <a:pt x="208" y="238"/>
                    </a:cubicBezTo>
                    <a:cubicBezTo>
                      <a:pt x="219" y="239"/>
                      <a:pt x="215" y="230"/>
                      <a:pt x="223" y="231"/>
                    </a:cubicBezTo>
                    <a:cubicBezTo>
                      <a:pt x="230" y="233"/>
                      <a:pt x="226" y="224"/>
                      <a:pt x="234" y="225"/>
                    </a:cubicBezTo>
                    <a:cubicBezTo>
                      <a:pt x="242" y="225"/>
                      <a:pt x="238" y="211"/>
                      <a:pt x="254" y="200"/>
                    </a:cubicBezTo>
                    <a:cubicBezTo>
                      <a:pt x="268" y="192"/>
                      <a:pt x="253" y="195"/>
                      <a:pt x="250" y="186"/>
                    </a:cubicBezTo>
                    <a:cubicBezTo>
                      <a:pt x="247" y="176"/>
                      <a:pt x="258" y="178"/>
                      <a:pt x="259" y="166"/>
                    </a:cubicBezTo>
                    <a:cubicBezTo>
                      <a:pt x="260" y="154"/>
                      <a:pt x="270" y="160"/>
                      <a:pt x="271" y="154"/>
                    </a:cubicBezTo>
                    <a:cubicBezTo>
                      <a:pt x="272" y="149"/>
                      <a:pt x="281" y="144"/>
                      <a:pt x="287" y="139"/>
                    </a:cubicBezTo>
                    <a:cubicBezTo>
                      <a:pt x="294" y="134"/>
                      <a:pt x="290" y="147"/>
                      <a:pt x="300" y="142"/>
                    </a:cubicBezTo>
                    <a:cubicBezTo>
                      <a:pt x="310" y="137"/>
                      <a:pt x="314" y="144"/>
                      <a:pt x="324" y="140"/>
                    </a:cubicBezTo>
                    <a:cubicBezTo>
                      <a:pt x="321" y="129"/>
                      <a:pt x="304" y="121"/>
                      <a:pt x="314" y="111"/>
                    </a:cubicBezTo>
                    <a:close/>
                    <a:moveTo>
                      <a:pt x="195" y="459"/>
                    </a:moveTo>
                    <a:cubicBezTo>
                      <a:pt x="186" y="466"/>
                      <a:pt x="192" y="456"/>
                      <a:pt x="181" y="465"/>
                    </a:cubicBezTo>
                    <a:cubicBezTo>
                      <a:pt x="171" y="474"/>
                      <a:pt x="171" y="483"/>
                      <a:pt x="175" y="488"/>
                    </a:cubicBezTo>
                    <a:cubicBezTo>
                      <a:pt x="178" y="493"/>
                      <a:pt x="171" y="501"/>
                      <a:pt x="177" y="498"/>
                    </a:cubicBezTo>
                    <a:cubicBezTo>
                      <a:pt x="182" y="496"/>
                      <a:pt x="182" y="490"/>
                      <a:pt x="190" y="482"/>
                    </a:cubicBezTo>
                    <a:cubicBezTo>
                      <a:pt x="198" y="475"/>
                      <a:pt x="185" y="475"/>
                      <a:pt x="194" y="466"/>
                    </a:cubicBezTo>
                    <a:cubicBezTo>
                      <a:pt x="203" y="456"/>
                      <a:pt x="204" y="453"/>
                      <a:pt x="195" y="459"/>
                    </a:cubicBezTo>
                    <a:close/>
                    <a:moveTo>
                      <a:pt x="147" y="481"/>
                    </a:moveTo>
                    <a:cubicBezTo>
                      <a:pt x="143" y="481"/>
                      <a:pt x="144" y="493"/>
                      <a:pt x="139" y="498"/>
                    </a:cubicBezTo>
                    <a:cubicBezTo>
                      <a:pt x="134" y="503"/>
                      <a:pt x="130" y="520"/>
                      <a:pt x="133" y="525"/>
                    </a:cubicBezTo>
                    <a:cubicBezTo>
                      <a:pt x="134" y="526"/>
                      <a:pt x="152" y="482"/>
                      <a:pt x="147" y="481"/>
                    </a:cubicBezTo>
                    <a:close/>
                    <a:moveTo>
                      <a:pt x="181" y="356"/>
                    </a:moveTo>
                    <a:cubicBezTo>
                      <a:pt x="179" y="357"/>
                      <a:pt x="182" y="363"/>
                      <a:pt x="186" y="364"/>
                    </a:cubicBezTo>
                    <a:cubicBezTo>
                      <a:pt x="187" y="364"/>
                      <a:pt x="183" y="355"/>
                      <a:pt x="181" y="35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7" name="Freeform 64"/>
              <p:cNvSpPr>
                <a:spLocks/>
              </p:cNvSpPr>
              <p:nvPr/>
            </p:nvSpPr>
            <p:spPr bwMode="gray">
              <a:xfrm>
                <a:off x="8453402" y="3639000"/>
                <a:ext cx="406278" cy="382228"/>
              </a:xfrm>
              <a:custGeom>
                <a:avLst/>
                <a:gdLst/>
                <a:ahLst/>
                <a:cxnLst>
                  <a:cxn ang="0">
                    <a:pos x="112" y="45"/>
                  </a:cxn>
                  <a:cxn ang="0">
                    <a:pos x="104" y="31"/>
                  </a:cxn>
                  <a:cxn ang="0">
                    <a:pos x="88" y="7"/>
                  </a:cxn>
                  <a:cxn ang="0">
                    <a:pos x="74" y="24"/>
                  </a:cxn>
                  <a:cxn ang="0">
                    <a:pos x="55" y="21"/>
                  </a:cxn>
                  <a:cxn ang="0">
                    <a:pos x="45" y="9"/>
                  </a:cxn>
                  <a:cxn ang="0">
                    <a:pos x="35" y="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41" y="30"/>
                  </a:cxn>
                  <a:cxn ang="0">
                    <a:pos x="30" y="28"/>
                  </a:cxn>
                  <a:cxn ang="0">
                    <a:pos x="22" y="29"/>
                  </a:cxn>
                  <a:cxn ang="0">
                    <a:pos x="19" y="23"/>
                  </a:cxn>
                  <a:cxn ang="0">
                    <a:pos x="8" y="19"/>
                  </a:cxn>
                  <a:cxn ang="0">
                    <a:pos x="0" y="25"/>
                  </a:cxn>
                  <a:cxn ang="0">
                    <a:pos x="15" y="40"/>
                  </a:cxn>
                  <a:cxn ang="0">
                    <a:pos x="11" y="51"/>
                  </a:cxn>
                  <a:cxn ang="0">
                    <a:pos x="24" y="62"/>
                  </a:cxn>
                  <a:cxn ang="0">
                    <a:pos x="21" y="68"/>
                  </a:cxn>
                  <a:cxn ang="0">
                    <a:pos x="14" y="70"/>
                  </a:cxn>
                  <a:cxn ang="0">
                    <a:pos x="19" y="71"/>
                  </a:cxn>
                  <a:cxn ang="0">
                    <a:pos x="30" y="82"/>
                  </a:cxn>
                  <a:cxn ang="0">
                    <a:pos x="38" y="84"/>
                  </a:cxn>
                  <a:cxn ang="0">
                    <a:pos x="34" y="88"/>
                  </a:cxn>
                  <a:cxn ang="0">
                    <a:pos x="40" y="95"/>
                  </a:cxn>
                  <a:cxn ang="0">
                    <a:pos x="35" y="97"/>
                  </a:cxn>
                  <a:cxn ang="0">
                    <a:pos x="37" y="101"/>
                  </a:cxn>
                  <a:cxn ang="0">
                    <a:pos x="37" y="107"/>
                  </a:cxn>
                  <a:cxn ang="0">
                    <a:pos x="38" y="106"/>
                  </a:cxn>
                  <a:cxn ang="0">
                    <a:pos x="45" y="98"/>
                  </a:cxn>
                  <a:cxn ang="0">
                    <a:pos x="50" y="96"/>
                  </a:cxn>
                  <a:cxn ang="0">
                    <a:pos x="58" y="88"/>
                  </a:cxn>
                  <a:cxn ang="0">
                    <a:pos x="73" y="79"/>
                  </a:cxn>
                  <a:cxn ang="0">
                    <a:pos x="83" y="90"/>
                  </a:cxn>
                  <a:cxn ang="0">
                    <a:pos x="77" y="94"/>
                  </a:cxn>
                  <a:cxn ang="0">
                    <a:pos x="81" y="101"/>
                  </a:cxn>
                  <a:cxn ang="0">
                    <a:pos x="74" y="105"/>
                  </a:cxn>
                  <a:cxn ang="0">
                    <a:pos x="75" y="109"/>
                  </a:cxn>
                  <a:cxn ang="0">
                    <a:pos x="80" y="112"/>
                  </a:cxn>
                  <a:cxn ang="0">
                    <a:pos x="82" y="116"/>
                  </a:cxn>
                  <a:cxn ang="0">
                    <a:pos x="84" y="115"/>
                  </a:cxn>
                  <a:cxn ang="0">
                    <a:pos x="95" y="121"/>
                  </a:cxn>
                  <a:cxn ang="0">
                    <a:pos x="96" y="102"/>
                  </a:cxn>
                  <a:cxn ang="0">
                    <a:pos x="102" y="103"/>
                  </a:cxn>
                  <a:cxn ang="0">
                    <a:pos x="106" y="93"/>
                  </a:cxn>
                  <a:cxn ang="0">
                    <a:pos x="107" y="82"/>
                  </a:cxn>
                  <a:cxn ang="0">
                    <a:pos x="118" y="58"/>
                  </a:cxn>
                  <a:cxn ang="0">
                    <a:pos x="132" y="57"/>
                  </a:cxn>
                  <a:cxn ang="0">
                    <a:pos x="112" y="45"/>
                  </a:cxn>
                </a:cxnLst>
                <a:rect l="0" t="0" r="r" b="b"/>
                <a:pathLst>
                  <a:path w="134" h="126">
                    <a:moveTo>
                      <a:pt x="112" y="45"/>
                    </a:moveTo>
                    <a:cubicBezTo>
                      <a:pt x="112" y="39"/>
                      <a:pt x="104" y="36"/>
                      <a:pt x="104" y="31"/>
                    </a:cubicBezTo>
                    <a:cubicBezTo>
                      <a:pt x="104" y="27"/>
                      <a:pt x="94" y="10"/>
                      <a:pt x="88" y="7"/>
                    </a:cubicBezTo>
                    <a:cubicBezTo>
                      <a:pt x="84" y="16"/>
                      <a:pt x="76" y="17"/>
                      <a:pt x="74" y="24"/>
                    </a:cubicBezTo>
                    <a:cubicBezTo>
                      <a:pt x="72" y="30"/>
                      <a:pt x="58" y="31"/>
                      <a:pt x="55" y="21"/>
                    </a:cubicBezTo>
                    <a:cubicBezTo>
                      <a:pt x="53" y="11"/>
                      <a:pt x="47" y="18"/>
                      <a:pt x="45" y="9"/>
                    </a:cubicBezTo>
                    <a:cubicBezTo>
                      <a:pt x="43" y="0"/>
                      <a:pt x="41" y="14"/>
                      <a:pt x="35" y="3"/>
                    </a:cubicBezTo>
                    <a:cubicBezTo>
                      <a:pt x="35" y="6"/>
                      <a:pt x="29" y="10"/>
                      <a:pt x="30" y="14"/>
                    </a:cubicBezTo>
                    <a:cubicBezTo>
                      <a:pt x="30" y="15"/>
                      <a:pt x="31" y="15"/>
                      <a:pt x="32" y="16"/>
                    </a:cubicBezTo>
                    <a:cubicBezTo>
                      <a:pt x="32" y="17"/>
                      <a:pt x="46" y="24"/>
                      <a:pt x="41" y="30"/>
                    </a:cubicBezTo>
                    <a:cubicBezTo>
                      <a:pt x="35" y="37"/>
                      <a:pt x="35" y="29"/>
                      <a:pt x="30" y="28"/>
                    </a:cubicBezTo>
                    <a:cubicBezTo>
                      <a:pt x="27" y="28"/>
                      <a:pt x="25" y="30"/>
                      <a:pt x="22" y="29"/>
                    </a:cubicBezTo>
                    <a:cubicBezTo>
                      <a:pt x="15" y="26"/>
                      <a:pt x="19" y="24"/>
                      <a:pt x="19" y="23"/>
                    </a:cubicBezTo>
                    <a:cubicBezTo>
                      <a:pt x="18" y="22"/>
                      <a:pt x="9" y="19"/>
                      <a:pt x="8" y="19"/>
                    </a:cubicBezTo>
                    <a:cubicBezTo>
                      <a:pt x="4" y="19"/>
                      <a:pt x="3" y="23"/>
                      <a:pt x="0" y="25"/>
                    </a:cubicBezTo>
                    <a:cubicBezTo>
                      <a:pt x="1" y="30"/>
                      <a:pt x="14" y="38"/>
                      <a:pt x="15" y="40"/>
                    </a:cubicBezTo>
                    <a:cubicBezTo>
                      <a:pt x="17" y="45"/>
                      <a:pt x="5" y="42"/>
                      <a:pt x="11" y="51"/>
                    </a:cubicBezTo>
                    <a:cubicBezTo>
                      <a:pt x="13" y="54"/>
                      <a:pt x="24" y="61"/>
                      <a:pt x="24" y="62"/>
                    </a:cubicBezTo>
                    <a:cubicBezTo>
                      <a:pt x="24" y="63"/>
                      <a:pt x="22" y="68"/>
                      <a:pt x="21" y="68"/>
                    </a:cubicBezTo>
                    <a:cubicBezTo>
                      <a:pt x="21" y="68"/>
                      <a:pt x="13" y="68"/>
                      <a:pt x="14" y="70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23" y="74"/>
                      <a:pt x="25" y="80"/>
                      <a:pt x="30" y="82"/>
                    </a:cubicBezTo>
                    <a:cubicBezTo>
                      <a:pt x="31" y="83"/>
                      <a:pt x="38" y="82"/>
                      <a:pt x="38" y="84"/>
                    </a:cubicBezTo>
                    <a:cubicBezTo>
                      <a:pt x="38" y="88"/>
                      <a:pt x="35" y="85"/>
                      <a:pt x="34" y="88"/>
                    </a:cubicBezTo>
                    <a:cubicBezTo>
                      <a:pt x="33" y="90"/>
                      <a:pt x="41" y="92"/>
                      <a:pt x="40" y="95"/>
                    </a:cubicBezTo>
                    <a:cubicBezTo>
                      <a:pt x="39" y="95"/>
                      <a:pt x="33" y="95"/>
                      <a:pt x="35" y="97"/>
                    </a:cubicBezTo>
                    <a:cubicBezTo>
                      <a:pt x="37" y="100"/>
                      <a:pt x="37" y="97"/>
                      <a:pt x="37" y="101"/>
                    </a:cubicBezTo>
                    <a:cubicBezTo>
                      <a:pt x="37" y="103"/>
                      <a:pt x="37" y="105"/>
                      <a:pt x="37" y="107"/>
                    </a:cubicBezTo>
                    <a:cubicBezTo>
                      <a:pt x="38" y="107"/>
                      <a:pt x="38" y="106"/>
                      <a:pt x="38" y="106"/>
                    </a:cubicBezTo>
                    <a:cubicBezTo>
                      <a:pt x="40" y="104"/>
                      <a:pt x="43" y="99"/>
                      <a:pt x="45" y="98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5" y="90"/>
                      <a:pt x="58" y="88"/>
                    </a:cubicBezTo>
                    <a:cubicBezTo>
                      <a:pt x="61" y="85"/>
                      <a:pt x="70" y="78"/>
                      <a:pt x="73" y="79"/>
                    </a:cubicBezTo>
                    <a:cubicBezTo>
                      <a:pt x="74" y="79"/>
                      <a:pt x="83" y="89"/>
                      <a:pt x="83" y="90"/>
                    </a:cubicBezTo>
                    <a:cubicBezTo>
                      <a:pt x="81" y="92"/>
                      <a:pt x="77" y="90"/>
                      <a:pt x="77" y="94"/>
                    </a:cubicBezTo>
                    <a:cubicBezTo>
                      <a:pt x="76" y="97"/>
                      <a:pt x="82" y="97"/>
                      <a:pt x="81" y="101"/>
                    </a:cubicBezTo>
                    <a:cubicBezTo>
                      <a:pt x="81" y="105"/>
                      <a:pt x="75" y="103"/>
                      <a:pt x="74" y="105"/>
                    </a:cubicBezTo>
                    <a:cubicBezTo>
                      <a:pt x="73" y="107"/>
                      <a:pt x="74" y="108"/>
                      <a:pt x="75" y="109"/>
                    </a:cubicBezTo>
                    <a:cubicBezTo>
                      <a:pt x="76" y="110"/>
                      <a:pt x="79" y="110"/>
                      <a:pt x="80" y="112"/>
                    </a:cubicBezTo>
                    <a:cubicBezTo>
                      <a:pt x="80" y="112"/>
                      <a:pt x="80" y="116"/>
                      <a:pt x="82" y="116"/>
                    </a:cubicBezTo>
                    <a:cubicBezTo>
                      <a:pt x="83" y="116"/>
                      <a:pt x="83" y="115"/>
                      <a:pt x="84" y="115"/>
                    </a:cubicBezTo>
                    <a:cubicBezTo>
                      <a:pt x="89" y="116"/>
                      <a:pt x="84" y="126"/>
                      <a:pt x="95" y="121"/>
                    </a:cubicBezTo>
                    <a:cubicBezTo>
                      <a:pt x="94" y="117"/>
                      <a:pt x="94" y="112"/>
                      <a:pt x="96" y="102"/>
                    </a:cubicBezTo>
                    <a:cubicBezTo>
                      <a:pt x="100" y="86"/>
                      <a:pt x="99" y="106"/>
                      <a:pt x="102" y="103"/>
                    </a:cubicBezTo>
                    <a:cubicBezTo>
                      <a:pt x="105" y="101"/>
                      <a:pt x="103" y="97"/>
                      <a:pt x="106" y="93"/>
                    </a:cubicBezTo>
                    <a:cubicBezTo>
                      <a:pt x="110" y="88"/>
                      <a:pt x="102" y="87"/>
                      <a:pt x="107" y="82"/>
                    </a:cubicBezTo>
                    <a:cubicBezTo>
                      <a:pt x="114" y="74"/>
                      <a:pt x="104" y="64"/>
                      <a:pt x="118" y="58"/>
                    </a:cubicBezTo>
                    <a:cubicBezTo>
                      <a:pt x="131" y="52"/>
                      <a:pt x="134" y="67"/>
                      <a:pt x="132" y="57"/>
                    </a:cubicBezTo>
                    <a:cubicBezTo>
                      <a:pt x="131" y="47"/>
                      <a:pt x="110" y="54"/>
                      <a:pt x="112" y="4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8" name="Freeform 65"/>
              <p:cNvSpPr>
                <a:spLocks/>
              </p:cNvSpPr>
              <p:nvPr/>
            </p:nvSpPr>
            <p:spPr bwMode="gray">
              <a:xfrm>
                <a:off x="8435628" y="3868845"/>
                <a:ext cx="102839" cy="9777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4" y="7"/>
                  </a:cxn>
                  <a:cxn ang="0">
                    <a:pos x="17" y="10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0" y="3"/>
                  </a:cxn>
                  <a:cxn ang="0">
                    <a:pos x="27" y="31"/>
                  </a:cxn>
                  <a:cxn ang="0">
                    <a:pos x="34" y="31"/>
                  </a:cxn>
                  <a:cxn ang="0">
                    <a:pos x="31" y="18"/>
                  </a:cxn>
                  <a:cxn ang="0">
                    <a:pos x="25" y="14"/>
                  </a:cxn>
                </a:cxnLst>
                <a:rect l="0" t="0" r="r" b="b"/>
                <a:pathLst>
                  <a:path w="34" h="32">
                    <a:moveTo>
                      <a:pt x="25" y="14"/>
                    </a:moveTo>
                    <a:cubicBezTo>
                      <a:pt x="24" y="13"/>
                      <a:pt x="29" y="8"/>
                      <a:pt x="24" y="7"/>
                    </a:cubicBezTo>
                    <a:cubicBezTo>
                      <a:pt x="22" y="7"/>
                      <a:pt x="19" y="10"/>
                      <a:pt x="17" y="10"/>
                    </a:cubicBezTo>
                    <a:cubicBezTo>
                      <a:pt x="12" y="9"/>
                      <a:pt x="17" y="5"/>
                      <a:pt x="11" y="8"/>
                    </a:cubicBezTo>
                    <a:cubicBezTo>
                      <a:pt x="7" y="9"/>
                      <a:pt x="12" y="2"/>
                      <a:pt x="7" y="0"/>
                    </a:cubicBezTo>
                    <a:cubicBezTo>
                      <a:pt x="6" y="0"/>
                      <a:pt x="1" y="3"/>
                      <a:pt x="0" y="3"/>
                    </a:cubicBezTo>
                    <a:cubicBezTo>
                      <a:pt x="8" y="14"/>
                      <a:pt x="11" y="26"/>
                      <a:pt x="27" y="31"/>
                    </a:cubicBezTo>
                    <a:cubicBezTo>
                      <a:pt x="32" y="32"/>
                      <a:pt x="33" y="32"/>
                      <a:pt x="34" y="31"/>
                    </a:cubicBezTo>
                    <a:cubicBezTo>
                      <a:pt x="32" y="26"/>
                      <a:pt x="30" y="23"/>
                      <a:pt x="31" y="18"/>
                    </a:cubicBezTo>
                    <a:cubicBezTo>
                      <a:pt x="31" y="17"/>
                      <a:pt x="26" y="15"/>
                      <a:pt x="25" y="1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9" name="Freeform 66"/>
              <p:cNvSpPr>
                <a:spLocks/>
              </p:cNvSpPr>
              <p:nvPr/>
            </p:nvSpPr>
            <p:spPr bwMode="gray">
              <a:xfrm>
                <a:off x="8335328" y="3715192"/>
                <a:ext cx="242497" cy="247623"/>
              </a:xfrm>
              <a:custGeom>
                <a:avLst/>
                <a:gdLst/>
                <a:ahLst/>
                <a:cxnLst>
                  <a:cxn ang="0">
                    <a:pos x="73" y="63"/>
                  </a:cxn>
                  <a:cxn ang="0">
                    <a:pos x="77" y="59"/>
                  </a:cxn>
                  <a:cxn ang="0">
                    <a:pos x="69" y="57"/>
                  </a:cxn>
                  <a:cxn ang="0">
                    <a:pos x="58" y="46"/>
                  </a:cxn>
                  <a:cxn ang="0">
                    <a:pos x="53" y="45"/>
                  </a:cxn>
                  <a:cxn ang="0">
                    <a:pos x="60" y="43"/>
                  </a:cxn>
                  <a:cxn ang="0">
                    <a:pos x="63" y="37"/>
                  </a:cxn>
                  <a:cxn ang="0">
                    <a:pos x="50" y="26"/>
                  </a:cxn>
                  <a:cxn ang="0">
                    <a:pos x="54" y="15"/>
                  </a:cxn>
                  <a:cxn ang="0">
                    <a:pos x="39" y="0"/>
                  </a:cxn>
                  <a:cxn ang="0">
                    <a:pos x="35" y="3"/>
                  </a:cxn>
                  <a:cxn ang="0">
                    <a:pos x="22" y="3"/>
                  </a:cxn>
                  <a:cxn ang="0">
                    <a:pos x="19" y="2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1" y="8"/>
                  </a:cxn>
                  <a:cxn ang="0">
                    <a:pos x="8" y="21"/>
                  </a:cxn>
                  <a:cxn ang="0">
                    <a:pos x="4" y="33"/>
                  </a:cxn>
                  <a:cxn ang="0">
                    <a:pos x="7" y="38"/>
                  </a:cxn>
                  <a:cxn ang="0">
                    <a:pos x="5" y="40"/>
                  </a:cxn>
                  <a:cxn ang="0">
                    <a:pos x="27" y="47"/>
                  </a:cxn>
                  <a:cxn ang="0">
                    <a:pos x="33" y="54"/>
                  </a:cxn>
                  <a:cxn ang="0">
                    <a:pos x="40" y="51"/>
                  </a:cxn>
                  <a:cxn ang="0">
                    <a:pos x="44" y="59"/>
                  </a:cxn>
                  <a:cxn ang="0">
                    <a:pos x="50" y="61"/>
                  </a:cxn>
                  <a:cxn ang="0">
                    <a:pos x="57" y="58"/>
                  </a:cxn>
                  <a:cxn ang="0">
                    <a:pos x="58" y="65"/>
                  </a:cxn>
                  <a:cxn ang="0">
                    <a:pos x="64" y="69"/>
                  </a:cxn>
                  <a:cxn ang="0">
                    <a:pos x="67" y="82"/>
                  </a:cxn>
                  <a:cxn ang="0">
                    <a:pos x="72" y="80"/>
                  </a:cxn>
                  <a:cxn ang="0">
                    <a:pos x="76" y="82"/>
                  </a:cxn>
                  <a:cxn ang="0">
                    <a:pos x="76" y="76"/>
                  </a:cxn>
                  <a:cxn ang="0">
                    <a:pos x="74" y="72"/>
                  </a:cxn>
                  <a:cxn ang="0">
                    <a:pos x="79" y="70"/>
                  </a:cxn>
                  <a:cxn ang="0">
                    <a:pos x="73" y="63"/>
                  </a:cxn>
                </a:cxnLst>
                <a:rect l="0" t="0" r="r" b="b"/>
                <a:pathLst>
                  <a:path w="80" h="82">
                    <a:moveTo>
                      <a:pt x="73" y="63"/>
                    </a:moveTo>
                    <a:cubicBezTo>
                      <a:pt x="74" y="60"/>
                      <a:pt x="77" y="63"/>
                      <a:pt x="77" y="59"/>
                    </a:cubicBezTo>
                    <a:cubicBezTo>
                      <a:pt x="77" y="57"/>
                      <a:pt x="70" y="58"/>
                      <a:pt x="69" y="57"/>
                    </a:cubicBezTo>
                    <a:cubicBezTo>
                      <a:pt x="64" y="55"/>
                      <a:pt x="62" y="49"/>
                      <a:pt x="58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2" y="43"/>
                      <a:pt x="60" y="43"/>
                      <a:pt x="60" y="43"/>
                    </a:cubicBezTo>
                    <a:cubicBezTo>
                      <a:pt x="61" y="43"/>
                      <a:pt x="63" y="38"/>
                      <a:pt x="63" y="37"/>
                    </a:cubicBezTo>
                    <a:cubicBezTo>
                      <a:pt x="63" y="36"/>
                      <a:pt x="52" y="29"/>
                      <a:pt x="50" y="26"/>
                    </a:cubicBezTo>
                    <a:cubicBezTo>
                      <a:pt x="44" y="17"/>
                      <a:pt x="56" y="20"/>
                      <a:pt x="54" y="15"/>
                    </a:cubicBezTo>
                    <a:cubicBezTo>
                      <a:pt x="53" y="13"/>
                      <a:pt x="40" y="5"/>
                      <a:pt x="39" y="0"/>
                    </a:cubicBezTo>
                    <a:cubicBezTo>
                      <a:pt x="39" y="1"/>
                      <a:pt x="37" y="2"/>
                      <a:pt x="35" y="3"/>
                    </a:cubicBezTo>
                    <a:cubicBezTo>
                      <a:pt x="35" y="3"/>
                      <a:pt x="23" y="3"/>
                      <a:pt x="22" y="3"/>
                    </a:cubicBezTo>
                    <a:cubicBezTo>
                      <a:pt x="21" y="3"/>
                      <a:pt x="20" y="2"/>
                      <a:pt x="19" y="2"/>
                    </a:cubicBezTo>
                    <a:cubicBezTo>
                      <a:pt x="13" y="4"/>
                      <a:pt x="8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  <a:cubicBezTo>
                      <a:pt x="3" y="12"/>
                      <a:pt x="9" y="15"/>
                      <a:pt x="8" y="21"/>
                    </a:cubicBezTo>
                    <a:cubicBezTo>
                      <a:pt x="7" y="25"/>
                      <a:pt x="4" y="28"/>
                      <a:pt x="4" y="33"/>
                    </a:cubicBezTo>
                    <a:cubicBezTo>
                      <a:pt x="4" y="34"/>
                      <a:pt x="7" y="37"/>
                      <a:pt x="7" y="38"/>
                    </a:cubicBezTo>
                    <a:cubicBezTo>
                      <a:pt x="7" y="39"/>
                      <a:pt x="5" y="40"/>
                      <a:pt x="5" y="40"/>
                    </a:cubicBezTo>
                    <a:cubicBezTo>
                      <a:pt x="13" y="45"/>
                      <a:pt x="21" y="40"/>
                      <a:pt x="27" y="47"/>
                    </a:cubicBezTo>
                    <a:cubicBezTo>
                      <a:pt x="29" y="49"/>
                      <a:pt x="31" y="52"/>
                      <a:pt x="33" y="54"/>
                    </a:cubicBezTo>
                    <a:cubicBezTo>
                      <a:pt x="34" y="54"/>
                      <a:pt x="39" y="51"/>
                      <a:pt x="40" y="51"/>
                    </a:cubicBezTo>
                    <a:cubicBezTo>
                      <a:pt x="45" y="53"/>
                      <a:pt x="40" y="60"/>
                      <a:pt x="44" y="59"/>
                    </a:cubicBezTo>
                    <a:cubicBezTo>
                      <a:pt x="50" y="56"/>
                      <a:pt x="45" y="60"/>
                      <a:pt x="50" y="61"/>
                    </a:cubicBezTo>
                    <a:cubicBezTo>
                      <a:pt x="52" y="61"/>
                      <a:pt x="55" y="58"/>
                      <a:pt x="57" y="58"/>
                    </a:cubicBezTo>
                    <a:cubicBezTo>
                      <a:pt x="62" y="59"/>
                      <a:pt x="57" y="64"/>
                      <a:pt x="58" y="65"/>
                    </a:cubicBezTo>
                    <a:cubicBezTo>
                      <a:pt x="59" y="66"/>
                      <a:pt x="64" y="68"/>
                      <a:pt x="64" y="69"/>
                    </a:cubicBezTo>
                    <a:cubicBezTo>
                      <a:pt x="63" y="74"/>
                      <a:pt x="65" y="77"/>
                      <a:pt x="67" y="82"/>
                    </a:cubicBezTo>
                    <a:cubicBezTo>
                      <a:pt x="68" y="81"/>
                      <a:pt x="70" y="81"/>
                      <a:pt x="72" y="80"/>
                    </a:cubicBezTo>
                    <a:cubicBezTo>
                      <a:pt x="74" y="80"/>
                      <a:pt x="75" y="82"/>
                      <a:pt x="76" y="82"/>
                    </a:cubicBezTo>
                    <a:cubicBezTo>
                      <a:pt x="76" y="80"/>
                      <a:pt x="76" y="78"/>
                      <a:pt x="76" y="76"/>
                    </a:cubicBezTo>
                    <a:cubicBezTo>
                      <a:pt x="76" y="72"/>
                      <a:pt x="76" y="75"/>
                      <a:pt x="74" y="72"/>
                    </a:cubicBezTo>
                    <a:cubicBezTo>
                      <a:pt x="72" y="70"/>
                      <a:pt x="78" y="70"/>
                      <a:pt x="79" y="70"/>
                    </a:cubicBezTo>
                    <a:cubicBezTo>
                      <a:pt x="80" y="67"/>
                      <a:pt x="72" y="65"/>
                      <a:pt x="73" y="6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0" name="Freeform 67"/>
              <p:cNvSpPr>
                <a:spLocks/>
              </p:cNvSpPr>
              <p:nvPr/>
            </p:nvSpPr>
            <p:spPr bwMode="gray">
              <a:xfrm>
                <a:off x="8078865" y="3475188"/>
                <a:ext cx="514196" cy="275560"/>
              </a:xfrm>
              <a:custGeom>
                <a:avLst/>
                <a:gdLst/>
                <a:ahLst/>
                <a:cxnLst>
                  <a:cxn ang="0">
                    <a:pos x="156" y="70"/>
                  </a:cxn>
                  <a:cxn ang="0">
                    <a:pos x="154" y="68"/>
                  </a:cxn>
                  <a:cxn ang="0">
                    <a:pos x="159" y="57"/>
                  </a:cxn>
                  <a:cxn ang="0">
                    <a:pos x="141" y="49"/>
                  </a:cxn>
                  <a:cxn ang="0">
                    <a:pos x="138" y="36"/>
                  </a:cxn>
                  <a:cxn ang="0">
                    <a:pos x="127" y="30"/>
                  </a:cxn>
                  <a:cxn ang="0">
                    <a:pos x="112" y="29"/>
                  </a:cxn>
                  <a:cxn ang="0">
                    <a:pos x="95" y="36"/>
                  </a:cxn>
                  <a:cxn ang="0">
                    <a:pos x="88" y="26"/>
                  </a:cxn>
                  <a:cxn ang="0">
                    <a:pos x="68" y="15"/>
                  </a:cxn>
                  <a:cxn ang="0">
                    <a:pos x="50" y="13"/>
                  </a:cxn>
                  <a:cxn ang="0">
                    <a:pos x="31" y="9"/>
                  </a:cxn>
                  <a:cxn ang="0">
                    <a:pos x="16" y="2"/>
                  </a:cxn>
                  <a:cxn ang="0">
                    <a:pos x="0" y="7"/>
                  </a:cxn>
                  <a:cxn ang="0">
                    <a:pos x="26" y="24"/>
                  </a:cxn>
                  <a:cxn ang="0">
                    <a:pos x="41" y="44"/>
                  </a:cxn>
                  <a:cxn ang="0">
                    <a:pos x="38" y="72"/>
                  </a:cxn>
                  <a:cxn ang="0">
                    <a:pos x="48" y="72"/>
                  </a:cxn>
                  <a:cxn ang="0">
                    <a:pos x="62" y="74"/>
                  </a:cxn>
                  <a:cxn ang="0">
                    <a:pos x="64" y="69"/>
                  </a:cxn>
                  <a:cxn ang="0">
                    <a:pos x="77" y="77"/>
                  </a:cxn>
                  <a:cxn ang="0">
                    <a:pos x="79" y="79"/>
                  </a:cxn>
                  <a:cxn ang="0">
                    <a:pos x="80" y="83"/>
                  </a:cxn>
                  <a:cxn ang="0">
                    <a:pos x="86" y="84"/>
                  </a:cxn>
                  <a:cxn ang="0">
                    <a:pos x="86" y="85"/>
                  </a:cxn>
                  <a:cxn ang="0">
                    <a:pos x="104" y="81"/>
                  </a:cxn>
                  <a:cxn ang="0">
                    <a:pos x="107" y="82"/>
                  </a:cxn>
                  <a:cxn ang="0">
                    <a:pos x="120" y="82"/>
                  </a:cxn>
                  <a:cxn ang="0">
                    <a:pos x="124" y="79"/>
                  </a:cxn>
                  <a:cxn ang="0">
                    <a:pos x="132" y="73"/>
                  </a:cxn>
                  <a:cxn ang="0">
                    <a:pos x="143" y="77"/>
                  </a:cxn>
                  <a:cxn ang="0">
                    <a:pos x="146" y="83"/>
                  </a:cxn>
                  <a:cxn ang="0">
                    <a:pos x="154" y="82"/>
                  </a:cxn>
                  <a:cxn ang="0">
                    <a:pos x="165" y="84"/>
                  </a:cxn>
                  <a:cxn ang="0">
                    <a:pos x="156" y="70"/>
                  </a:cxn>
                </a:cxnLst>
                <a:rect l="0" t="0" r="r" b="b"/>
                <a:pathLst>
                  <a:path w="170" h="91">
                    <a:moveTo>
                      <a:pt x="156" y="70"/>
                    </a:moveTo>
                    <a:cubicBezTo>
                      <a:pt x="155" y="69"/>
                      <a:pt x="154" y="69"/>
                      <a:pt x="154" y="68"/>
                    </a:cubicBezTo>
                    <a:cubicBezTo>
                      <a:pt x="153" y="64"/>
                      <a:pt x="159" y="60"/>
                      <a:pt x="159" y="57"/>
                    </a:cubicBezTo>
                    <a:cubicBezTo>
                      <a:pt x="145" y="54"/>
                      <a:pt x="147" y="53"/>
                      <a:pt x="141" y="49"/>
                    </a:cubicBezTo>
                    <a:cubicBezTo>
                      <a:pt x="135" y="45"/>
                      <a:pt x="150" y="36"/>
                      <a:pt x="138" y="36"/>
                    </a:cubicBezTo>
                    <a:cubicBezTo>
                      <a:pt x="129" y="37"/>
                      <a:pt x="132" y="32"/>
                      <a:pt x="127" y="30"/>
                    </a:cubicBezTo>
                    <a:cubicBezTo>
                      <a:pt x="122" y="27"/>
                      <a:pt x="122" y="34"/>
                      <a:pt x="112" y="29"/>
                    </a:cubicBezTo>
                    <a:cubicBezTo>
                      <a:pt x="105" y="25"/>
                      <a:pt x="103" y="41"/>
                      <a:pt x="95" y="36"/>
                    </a:cubicBezTo>
                    <a:cubicBezTo>
                      <a:pt x="87" y="31"/>
                      <a:pt x="101" y="31"/>
                      <a:pt x="88" y="26"/>
                    </a:cubicBezTo>
                    <a:cubicBezTo>
                      <a:pt x="75" y="21"/>
                      <a:pt x="72" y="14"/>
                      <a:pt x="68" y="15"/>
                    </a:cubicBezTo>
                    <a:cubicBezTo>
                      <a:pt x="63" y="17"/>
                      <a:pt x="62" y="8"/>
                      <a:pt x="50" y="13"/>
                    </a:cubicBezTo>
                    <a:cubicBezTo>
                      <a:pt x="36" y="18"/>
                      <a:pt x="39" y="9"/>
                      <a:pt x="31" y="9"/>
                    </a:cubicBezTo>
                    <a:cubicBezTo>
                      <a:pt x="23" y="9"/>
                      <a:pt x="21" y="0"/>
                      <a:pt x="16" y="2"/>
                    </a:cubicBezTo>
                    <a:cubicBezTo>
                      <a:pt x="11" y="4"/>
                      <a:pt x="4" y="1"/>
                      <a:pt x="0" y="7"/>
                    </a:cubicBezTo>
                    <a:cubicBezTo>
                      <a:pt x="15" y="22"/>
                      <a:pt x="22" y="14"/>
                      <a:pt x="26" y="24"/>
                    </a:cubicBezTo>
                    <a:cubicBezTo>
                      <a:pt x="30" y="34"/>
                      <a:pt x="36" y="22"/>
                      <a:pt x="41" y="44"/>
                    </a:cubicBezTo>
                    <a:cubicBezTo>
                      <a:pt x="45" y="66"/>
                      <a:pt x="42" y="70"/>
                      <a:pt x="38" y="72"/>
                    </a:cubicBezTo>
                    <a:cubicBezTo>
                      <a:pt x="47" y="76"/>
                      <a:pt x="42" y="73"/>
                      <a:pt x="48" y="72"/>
                    </a:cubicBezTo>
                    <a:cubicBezTo>
                      <a:pt x="51" y="71"/>
                      <a:pt x="60" y="76"/>
                      <a:pt x="62" y="74"/>
                    </a:cubicBezTo>
                    <a:cubicBezTo>
                      <a:pt x="62" y="74"/>
                      <a:pt x="64" y="69"/>
                      <a:pt x="64" y="69"/>
                    </a:cubicBezTo>
                    <a:cubicBezTo>
                      <a:pt x="66" y="66"/>
                      <a:pt x="68" y="69"/>
                      <a:pt x="77" y="77"/>
                    </a:cubicBezTo>
                    <a:cubicBezTo>
                      <a:pt x="77" y="78"/>
                      <a:pt x="79" y="78"/>
                      <a:pt x="79" y="79"/>
                    </a:cubicBezTo>
                    <a:cubicBezTo>
                      <a:pt x="79" y="80"/>
                      <a:pt x="79" y="82"/>
                      <a:pt x="80" y="83"/>
                    </a:cubicBezTo>
                    <a:cubicBezTo>
                      <a:pt x="82" y="85"/>
                      <a:pt x="83" y="80"/>
                      <a:pt x="86" y="84"/>
                    </a:cubicBezTo>
                    <a:cubicBezTo>
                      <a:pt x="86" y="84"/>
                      <a:pt x="86" y="85"/>
                      <a:pt x="86" y="85"/>
                    </a:cubicBezTo>
                    <a:cubicBezTo>
                      <a:pt x="93" y="85"/>
                      <a:pt x="98" y="83"/>
                      <a:pt x="104" y="81"/>
                    </a:cubicBezTo>
                    <a:cubicBezTo>
                      <a:pt x="105" y="81"/>
                      <a:pt x="106" y="82"/>
                      <a:pt x="107" y="82"/>
                    </a:cubicBezTo>
                    <a:cubicBezTo>
                      <a:pt x="108" y="82"/>
                      <a:pt x="120" y="82"/>
                      <a:pt x="120" y="82"/>
                    </a:cubicBezTo>
                    <a:cubicBezTo>
                      <a:pt x="122" y="81"/>
                      <a:pt x="124" y="80"/>
                      <a:pt x="124" y="79"/>
                    </a:cubicBezTo>
                    <a:cubicBezTo>
                      <a:pt x="127" y="77"/>
                      <a:pt x="128" y="73"/>
                      <a:pt x="132" y="73"/>
                    </a:cubicBezTo>
                    <a:cubicBezTo>
                      <a:pt x="133" y="73"/>
                      <a:pt x="142" y="76"/>
                      <a:pt x="143" y="77"/>
                    </a:cubicBezTo>
                    <a:cubicBezTo>
                      <a:pt x="143" y="78"/>
                      <a:pt x="139" y="80"/>
                      <a:pt x="146" y="83"/>
                    </a:cubicBezTo>
                    <a:cubicBezTo>
                      <a:pt x="149" y="84"/>
                      <a:pt x="151" y="82"/>
                      <a:pt x="154" y="82"/>
                    </a:cubicBezTo>
                    <a:cubicBezTo>
                      <a:pt x="159" y="83"/>
                      <a:pt x="159" y="91"/>
                      <a:pt x="165" y="84"/>
                    </a:cubicBezTo>
                    <a:cubicBezTo>
                      <a:pt x="170" y="78"/>
                      <a:pt x="156" y="71"/>
                      <a:pt x="156" y="7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2" name="Freeform 69"/>
              <p:cNvSpPr>
                <a:spLocks noEditPoints="1"/>
              </p:cNvSpPr>
              <p:nvPr/>
            </p:nvSpPr>
            <p:spPr bwMode="gray">
              <a:xfrm>
                <a:off x="6550243" y="356408"/>
                <a:ext cx="910317" cy="1318116"/>
              </a:xfrm>
              <a:custGeom>
                <a:avLst/>
                <a:gdLst/>
                <a:ahLst/>
                <a:cxnLst>
                  <a:cxn ang="0">
                    <a:pos x="89" y="85"/>
                  </a:cxn>
                  <a:cxn ang="0">
                    <a:pos x="261" y="276"/>
                  </a:cxn>
                  <a:cxn ang="0">
                    <a:pos x="260" y="245"/>
                  </a:cxn>
                  <a:cxn ang="0">
                    <a:pos x="249" y="222"/>
                  </a:cxn>
                  <a:cxn ang="0">
                    <a:pos x="252" y="203"/>
                  </a:cxn>
                  <a:cxn ang="0">
                    <a:pos x="260" y="193"/>
                  </a:cxn>
                  <a:cxn ang="0">
                    <a:pos x="257" y="112"/>
                  </a:cxn>
                  <a:cxn ang="0">
                    <a:pos x="223" y="76"/>
                  </a:cxn>
                  <a:cxn ang="0">
                    <a:pos x="232" y="47"/>
                  </a:cxn>
                  <a:cxn ang="0">
                    <a:pos x="211" y="6"/>
                  </a:cxn>
                  <a:cxn ang="0">
                    <a:pos x="170" y="9"/>
                  </a:cxn>
                  <a:cxn ang="0">
                    <a:pos x="154" y="45"/>
                  </a:cxn>
                  <a:cxn ang="0">
                    <a:pos x="132" y="68"/>
                  </a:cxn>
                  <a:cxn ang="0">
                    <a:pos x="96" y="64"/>
                  </a:cxn>
                  <a:cxn ang="0">
                    <a:pos x="66" y="50"/>
                  </a:cxn>
                  <a:cxn ang="0">
                    <a:pos x="39" y="47"/>
                  </a:cxn>
                  <a:cxn ang="0">
                    <a:pos x="37" y="56"/>
                  </a:cxn>
                  <a:cxn ang="0">
                    <a:pos x="89" y="84"/>
                  </a:cxn>
                  <a:cxn ang="0">
                    <a:pos x="95" y="88"/>
                  </a:cxn>
                  <a:cxn ang="0">
                    <a:pos x="96" y="116"/>
                  </a:cxn>
                  <a:cxn ang="0">
                    <a:pos x="100" y="131"/>
                  </a:cxn>
                  <a:cxn ang="0">
                    <a:pos x="105" y="158"/>
                  </a:cxn>
                  <a:cxn ang="0">
                    <a:pos x="133" y="194"/>
                  </a:cxn>
                  <a:cxn ang="0">
                    <a:pos x="144" y="223"/>
                  </a:cxn>
                  <a:cxn ang="0">
                    <a:pos x="105" y="253"/>
                  </a:cxn>
                  <a:cxn ang="0">
                    <a:pos x="79" y="276"/>
                  </a:cxn>
                  <a:cxn ang="0">
                    <a:pos x="64" y="295"/>
                  </a:cxn>
                  <a:cxn ang="0">
                    <a:pos x="42" y="329"/>
                  </a:cxn>
                  <a:cxn ang="0">
                    <a:pos x="47" y="366"/>
                  </a:cxn>
                  <a:cxn ang="0">
                    <a:pos x="54" y="405"/>
                  </a:cxn>
                  <a:cxn ang="0">
                    <a:pos x="79" y="423"/>
                  </a:cxn>
                  <a:cxn ang="0">
                    <a:pos x="95" y="428"/>
                  </a:cxn>
                  <a:cxn ang="0">
                    <a:pos x="160" y="412"/>
                  </a:cxn>
                  <a:cxn ang="0">
                    <a:pos x="206" y="402"/>
                  </a:cxn>
                  <a:cxn ang="0">
                    <a:pos x="295" y="312"/>
                  </a:cxn>
                  <a:cxn ang="0">
                    <a:pos x="63" y="413"/>
                  </a:cxn>
                  <a:cxn ang="0">
                    <a:pos x="63" y="413"/>
                  </a:cxn>
                  <a:cxn ang="0">
                    <a:pos x="59" y="412"/>
                  </a:cxn>
                  <a:cxn ang="0">
                    <a:pos x="49" y="420"/>
                  </a:cxn>
                  <a:cxn ang="0">
                    <a:pos x="49" y="420"/>
                  </a:cxn>
                  <a:cxn ang="0">
                    <a:pos x="62" y="417"/>
                  </a:cxn>
                  <a:cxn ang="0">
                    <a:pos x="54" y="418"/>
                  </a:cxn>
                  <a:cxn ang="0">
                    <a:pos x="54" y="418"/>
                  </a:cxn>
                  <a:cxn ang="0">
                    <a:pos x="17" y="425"/>
                  </a:cxn>
                  <a:cxn ang="0">
                    <a:pos x="10" y="409"/>
                  </a:cxn>
                  <a:cxn ang="0">
                    <a:pos x="5" y="413"/>
                  </a:cxn>
                  <a:cxn ang="0">
                    <a:pos x="3" y="418"/>
                  </a:cxn>
                  <a:cxn ang="0">
                    <a:pos x="12" y="421"/>
                  </a:cxn>
                  <a:cxn ang="0">
                    <a:pos x="18" y="415"/>
                  </a:cxn>
                  <a:cxn ang="0">
                    <a:pos x="131" y="216"/>
                  </a:cxn>
                  <a:cxn ang="0">
                    <a:pos x="137" y="219"/>
                  </a:cxn>
                  <a:cxn ang="0">
                    <a:pos x="43" y="293"/>
                  </a:cxn>
                  <a:cxn ang="0">
                    <a:pos x="48" y="294"/>
                  </a:cxn>
                </a:cxnLst>
                <a:rect l="0" t="0" r="r" b="b"/>
                <a:pathLst>
                  <a:path w="301" h="435">
                    <a:moveTo>
                      <a:pt x="89" y="85"/>
                    </a:moveTo>
                    <a:cubicBezTo>
                      <a:pt x="88" y="85"/>
                      <a:pt x="89" y="85"/>
                      <a:pt x="89" y="85"/>
                    </a:cubicBezTo>
                    <a:close/>
                    <a:moveTo>
                      <a:pt x="290" y="297"/>
                    </a:moveTo>
                    <a:cubicBezTo>
                      <a:pt x="287" y="289"/>
                      <a:pt x="270" y="284"/>
                      <a:pt x="261" y="276"/>
                    </a:cubicBezTo>
                    <a:cubicBezTo>
                      <a:pt x="253" y="268"/>
                      <a:pt x="273" y="270"/>
                      <a:pt x="273" y="257"/>
                    </a:cubicBezTo>
                    <a:cubicBezTo>
                      <a:pt x="274" y="249"/>
                      <a:pt x="257" y="249"/>
                      <a:pt x="260" y="245"/>
                    </a:cubicBezTo>
                    <a:cubicBezTo>
                      <a:pt x="263" y="240"/>
                      <a:pt x="255" y="241"/>
                      <a:pt x="262" y="236"/>
                    </a:cubicBezTo>
                    <a:cubicBezTo>
                      <a:pt x="269" y="231"/>
                      <a:pt x="251" y="229"/>
                      <a:pt x="249" y="222"/>
                    </a:cubicBezTo>
                    <a:cubicBezTo>
                      <a:pt x="247" y="215"/>
                      <a:pt x="261" y="216"/>
                      <a:pt x="252" y="211"/>
                    </a:cubicBezTo>
                    <a:cubicBezTo>
                      <a:pt x="246" y="208"/>
                      <a:pt x="253" y="210"/>
                      <a:pt x="252" y="203"/>
                    </a:cubicBezTo>
                    <a:cubicBezTo>
                      <a:pt x="252" y="196"/>
                      <a:pt x="258" y="200"/>
                      <a:pt x="254" y="196"/>
                    </a:cubicBezTo>
                    <a:cubicBezTo>
                      <a:pt x="250" y="191"/>
                      <a:pt x="253" y="191"/>
                      <a:pt x="260" y="193"/>
                    </a:cubicBezTo>
                    <a:cubicBezTo>
                      <a:pt x="268" y="194"/>
                      <a:pt x="246" y="151"/>
                      <a:pt x="237" y="144"/>
                    </a:cubicBezTo>
                    <a:cubicBezTo>
                      <a:pt x="228" y="137"/>
                      <a:pt x="250" y="121"/>
                      <a:pt x="257" y="112"/>
                    </a:cubicBezTo>
                    <a:cubicBezTo>
                      <a:pt x="265" y="103"/>
                      <a:pt x="255" y="107"/>
                      <a:pt x="246" y="93"/>
                    </a:cubicBezTo>
                    <a:cubicBezTo>
                      <a:pt x="237" y="79"/>
                      <a:pt x="231" y="98"/>
                      <a:pt x="223" y="76"/>
                    </a:cubicBezTo>
                    <a:cubicBezTo>
                      <a:pt x="218" y="61"/>
                      <a:pt x="231" y="64"/>
                      <a:pt x="229" y="58"/>
                    </a:cubicBezTo>
                    <a:cubicBezTo>
                      <a:pt x="226" y="51"/>
                      <a:pt x="210" y="59"/>
                      <a:pt x="232" y="47"/>
                    </a:cubicBezTo>
                    <a:cubicBezTo>
                      <a:pt x="217" y="40"/>
                      <a:pt x="245" y="32"/>
                      <a:pt x="240" y="25"/>
                    </a:cubicBezTo>
                    <a:cubicBezTo>
                      <a:pt x="236" y="18"/>
                      <a:pt x="215" y="12"/>
                      <a:pt x="211" y="6"/>
                    </a:cubicBezTo>
                    <a:cubicBezTo>
                      <a:pt x="206" y="0"/>
                      <a:pt x="204" y="1"/>
                      <a:pt x="197" y="4"/>
                    </a:cubicBezTo>
                    <a:cubicBezTo>
                      <a:pt x="177" y="14"/>
                      <a:pt x="179" y="3"/>
                      <a:pt x="170" y="9"/>
                    </a:cubicBezTo>
                    <a:cubicBezTo>
                      <a:pt x="161" y="15"/>
                      <a:pt x="155" y="22"/>
                      <a:pt x="156" y="29"/>
                    </a:cubicBezTo>
                    <a:cubicBezTo>
                      <a:pt x="156" y="36"/>
                      <a:pt x="150" y="38"/>
                      <a:pt x="154" y="45"/>
                    </a:cubicBezTo>
                    <a:cubicBezTo>
                      <a:pt x="161" y="56"/>
                      <a:pt x="143" y="49"/>
                      <a:pt x="140" y="58"/>
                    </a:cubicBezTo>
                    <a:cubicBezTo>
                      <a:pt x="137" y="67"/>
                      <a:pt x="135" y="66"/>
                      <a:pt x="132" y="68"/>
                    </a:cubicBezTo>
                    <a:cubicBezTo>
                      <a:pt x="124" y="60"/>
                      <a:pt x="114" y="58"/>
                      <a:pt x="109" y="57"/>
                    </a:cubicBezTo>
                    <a:cubicBezTo>
                      <a:pt x="104" y="55"/>
                      <a:pt x="107" y="62"/>
                      <a:pt x="96" y="64"/>
                    </a:cubicBezTo>
                    <a:cubicBezTo>
                      <a:pt x="85" y="67"/>
                      <a:pt x="94" y="61"/>
                      <a:pt x="78" y="61"/>
                    </a:cubicBezTo>
                    <a:cubicBezTo>
                      <a:pt x="62" y="62"/>
                      <a:pt x="76" y="60"/>
                      <a:pt x="66" y="50"/>
                    </a:cubicBezTo>
                    <a:cubicBezTo>
                      <a:pt x="55" y="39"/>
                      <a:pt x="46" y="31"/>
                      <a:pt x="39" y="37"/>
                    </a:cubicBezTo>
                    <a:cubicBezTo>
                      <a:pt x="35" y="41"/>
                      <a:pt x="40" y="45"/>
                      <a:pt x="39" y="47"/>
                    </a:cubicBezTo>
                    <a:cubicBezTo>
                      <a:pt x="37" y="49"/>
                      <a:pt x="30" y="42"/>
                      <a:pt x="27" y="47"/>
                    </a:cubicBezTo>
                    <a:cubicBezTo>
                      <a:pt x="38" y="51"/>
                      <a:pt x="24" y="48"/>
                      <a:pt x="37" y="56"/>
                    </a:cubicBezTo>
                    <a:cubicBezTo>
                      <a:pt x="50" y="64"/>
                      <a:pt x="63" y="74"/>
                      <a:pt x="72" y="75"/>
                    </a:cubicBezTo>
                    <a:cubicBezTo>
                      <a:pt x="82" y="75"/>
                      <a:pt x="90" y="80"/>
                      <a:pt x="89" y="84"/>
                    </a:cubicBezTo>
                    <a:cubicBezTo>
                      <a:pt x="89" y="84"/>
                      <a:pt x="89" y="85"/>
                      <a:pt x="89" y="85"/>
                    </a:cubicBezTo>
                    <a:cubicBezTo>
                      <a:pt x="89" y="85"/>
                      <a:pt x="91" y="85"/>
                      <a:pt x="95" y="88"/>
                    </a:cubicBezTo>
                    <a:cubicBezTo>
                      <a:pt x="110" y="101"/>
                      <a:pt x="95" y="92"/>
                      <a:pt x="98" y="104"/>
                    </a:cubicBezTo>
                    <a:cubicBezTo>
                      <a:pt x="101" y="117"/>
                      <a:pt x="95" y="110"/>
                      <a:pt x="96" y="116"/>
                    </a:cubicBezTo>
                    <a:cubicBezTo>
                      <a:pt x="97" y="119"/>
                      <a:pt x="104" y="114"/>
                      <a:pt x="105" y="118"/>
                    </a:cubicBezTo>
                    <a:cubicBezTo>
                      <a:pt x="106" y="122"/>
                      <a:pt x="99" y="124"/>
                      <a:pt x="100" y="131"/>
                    </a:cubicBezTo>
                    <a:cubicBezTo>
                      <a:pt x="101" y="137"/>
                      <a:pt x="113" y="141"/>
                      <a:pt x="109" y="145"/>
                    </a:cubicBezTo>
                    <a:cubicBezTo>
                      <a:pt x="106" y="150"/>
                      <a:pt x="111" y="152"/>
                      <a:pt x="105" y="158"/>
                    </a:cubicBezTo>
                    <a:cubicBezTo>
                      <a:pt x="95" y="168"/>
                      <a:pt x="112" y="176"/>
                      <a:pt x="115" y="187"/>
                    </a:cubicBezTo>
                    <a:cubicBezTo>
                      <a:pt x="128" y="189"/>
                      <a:pt x="121" y="191"/>
                      <a:pt x="133" y="194"/>
                    </a:cubicBezTo>
                    <a:cubicBezTo>
                      <a:pt x="145" y="197"/>
                      <a:pt x="143" y="202"/>
                      <a:pt x="141" y="211"/>
                    </a:cubicBezTo>
                    <a:cubicBezTo>
                      <a:pt x="139" y="220"/>
                      <a:pt x="146" y="218"/>
                      <a:pt x="144" y="223"/>
                    </a:cubicBezTo>
                    <a:cubicBezTo>
                      <a:pt x="142" y="228"/>
                      <a:pt x="143" y="222"/>
                      <a:pt x="130" y="226"/>
                    </a:cubicBezTo>
                    <a:cubicBezTo>
                      <a:pt x="118" y="230"/>
                      <a:pt x="123" y="241"/>
                      <a:pt x="105" y="253"/>
                    </a:cubicBezTo>
                    <a:cubicBezTo>
                      <a:pt x="87" y="264"/>
                      <a:pt x="103" y="264"/>
                      <a:pt x="91" y="266"/>
                    </a:cubicBezTo>
                    <a:cubicBezTo>
                      <a:pt x="80" y="268"/>
                      <a:pt x="86" y="278"/>
                      <a:pt x="79" y="276"/>
                    </a:cubicBezTo>
                    <a:cubicBezTo>
                      <a:pt x="72" y="274"/>
                      <a:pt x="74" y="283"/>
                      <a:pt x="69" y="283"/>
                    </a:cubicBezTo>
                    <a:cubicBezTo>
                      <a:pt x="63" y="283"/>
                      <a:pt x="70" y="291"/>
                      <a:pt x="64" y="295"/>
                    </a:cubicBezTo>
                    <a:cubicBezTo>
                      <a:pt x="59" y="300"/>
                      <a:pt x="50" y="291"/>
                      <a:pt x="50" y="297"/>
                    </a:cubicBezTo>
                    <a:cubicBezTo>
                      <a:pt x="50" y="304"/>
                      <a:pt x="33" y="312"/>
                      <a:pt x="42" y="329"/>
                    </a:cubicBezTo>
                    <a:cubicBezTo>
                      <a:pt x="51" y="346"/>
                      <a:pt x="32" y="336"/>
                      <a:pt x="48" y="354"/>
                    </a:cubicBezTo>
                    <a:cubicBezTo>
                      <a:pt x="58" y="365"/>
                      <a:pt x="45" y="358"/>
                      <a:pt x="47" y="366"/>
                    </a:cubicBezTo>
                    <a:cubicBezTo>
                      <a:pt x="49" y="374"/>
                      <a:pt x="48" y="377"/>
                      <a:pt x="45" y="389"/>
                    </a:cubicBezTo>
                    <a:cubicBezTo>
                      <a:pt x="42" y="400"/>
                      <a:pt x="41" y="401"/>
                      <a:pt x="54" y="405"/>
                    </a:cubicBezTo>
                    <a:cubicBezTo>
                      <a:pt x="67" y="408"/>
                      <a:pt x="76" y="407"/>
                      <a:pt x="73" y="413"/>
                    </a:cubicBezTo>
                    <a:cubicBezTo>
                      <a:pt x="70" y="420"/>
                      <a:pt x="74" y="430"/>
                      <a:pt x="79" y="423"/>
                    </a:cubicBezTo>
                    <a:cubicBezTo>
                      <a:pt x="85" y="416"/>
                      <a:pt x="93" y="418"/>
                      <a:pt x="87" y="426"/>
                    </a:cubicBezTo>
                    <a:cubicBezTo>
                      <a:pt x="82" y="434"/>
                      <a:pt x="80" y="435"/>
                      <a:pt x="95" y="428"/>
                    </a:cubicBezTo>
                    <a:cubicBezTo>
                      <a:pt x="105" y="423"/>
                      <a:pt x="111" y="428"/>
                      <a:pt x="139" y="416"/>
                    </a:cubicBezTo>
                    <a:cubicBezTo>
                      <a:pt x="159" y="407"/>
                      <a:pt x="153" y="420"/>
                      <a:pt x="160" y="412"/>
                    </a:cubicBezTo>
                    <a:cubicBezTo>
                      <a:pt x="167" y="403"/>
                      <a:pt x="161" y="414"/>
                      <a:pt x="176" y="407"/>
                    </a:cubicBezTo>
                    <a:cubicBezTo>
                      <a:pt x="192" y="401"/>
                      <a:pt x="192" y="408"/>
                      <a:pt x="206" y="402"/>
                    </a:cubicBezTo>
                    <a:cubicBezTo>
                      <a:pt x="212" y="392"/>
                      <a:pt x="223" y="389"/>
                      <a:pt x="249" y="364"/>
                    </a:cubicBezTo>
                    <a:cubicBezTo>
                      <a:pt x="275" y="338"/>
                      <a:pt x="288" y="320"/>
                      <a:pt x="295" y="312"/>
                    </a:cubicBezTo>
                    <a:cubicBezTo>
                      <a:pt x="301" y="303"/>
                      <a:pt x="293" y="306"/>
                      <a:pt x="290" y="297"/>
                    </a:cubicBezTo>
                    <a:close/>
                    <a:moveTo>
                      <a:pt x="63" y="413"/>
                    </a:moveTo>
                    <a:cubicBezTo>
                      <a:pt x="62" y="415"/>
                      <a:pt x="69" y="415"/>
                      <a:pt x="69" y="413"/>
                    </a:cubicBezTo>
                    <a:cubicBezTo>
                      <a:pt x="69" y="412"/>
                      <a:pt x="63" y="410"/>
                      <a:pt x="63" y="413"/>
                    </a:cubicBezTo>
                    <a:close/>
                    <a:moveTo>
                      <a:pt x="57" y="407"/>
                    </a:moveTo>
                    <a:cubicBezTo>
                      <a:pt x="54" y="406"/>
                      <a:pt x="56" y="413"/>
                      <a:pt x="59" y="412"/>
                    </a:cubicBezTo>
                    <a:cubicBezTo>
                      <a:pt x="61" y="412"/>
                      <a:pt x="59" y="407"/>
                      <a:pt x="57" y="407"/>
                    </a:cubicBezTo>
                    <a:close/>
                    <a:moveTo>
                      <a:pt x="49" y="420"/>
                    </a:moveTo>
                    <a:cubicBezTo>
                      <a:pt x="49" y="422"/>
                      <a:pt x="53" y="420"/>
                      <a:pt x="52" y="418"/>
                    </a:cubicBezTo>
                    <a:cubicBezTo>
                      <a:pt x="51" y="417"/>
                      <a:pt x="49" y="418"/>
                      <a:pt x="49" y="420"/>
                    </a:cubicBezTo>
                    <a:close/>
                    <a:moveTo>
                      <a:pt x="60" y="419"/>
                    </a:moveTo>
                    <a:cubicBezTo>
                      <a:pt x="60" y="420"/>
                      <a:pt x="64" y="419"/>
                      <a:pt x="62" y="417"/>
                    </a:cubicBezTo>
                    <a:cubicBezTo>
                      <a:pt x="61" y="416"/>
                      <a:pt x="59" y="417"/>
                      <a:pt x="60" y="419"/>
                    </a:cubicBezTo>
                    <a:close/>
                    <a:moveTo>
                      <a:pt x="54" y="418"/>
                    </a:moveTo>
                    <a:cubicBezTo>
                      <a:pt x="54" y="420"/>
                      <a:pt x="58" y="418"/>
                      <a:pt x="57" y="417"/>
                    </a:cubicBezTo>
                    <a:cubicBezTo>
                      <a:pt x="57" y="415"/>
                      <a:pt x="54" y="417"/>
                      <a:pt x="54" y="418"/>
                    </a:cubicBezTo>
                    <a:close/>
                    <a:moveTo>
                      <a:pt x="13" y="421"/>
                    </a:moveTo>
                    <a:cubicBezTo>
                      <a:pt x="12" y="422"/>
                      <a:pt x="16" y="427"/>
                      <a:pt x="17" y="425"/>
                    </a:cubicBezTo>
                    <a:cubicBezTo>
                      <a:pt x="18" y="423"/>
                      <a:pt x="14" y="420"/>
                      <a:pt x="13" y="421"/>
                    </a:cubicBezTo>
                    <a:close/>
                    <a:moveTo>
                      <a:pt x="10" y="409"/>
                    </a:moveTo>
                    <a:cubicBezTo>
                      <a:pt x="1" y="406"/>
                      <a:pt x="11" y="411"/>
                      <a:pt x="9" y="415"/>
                    </a:cubicBezTo>
                    <a:cubicBezTo>
                      <a:pt x="6" y="419"/>
                      <a:pt x="7" y="411"/>
                      <a:pt x="5" y="413"/>
                    </a:cubicBezTo>
                    <a:cubicBezTo>
                      <a:pt x="4" y="415"/>
                      <a:pt x="0" y="414"/>
                      <a:pt x="0" y="418"/>
                    </a:cubicBezTo>
                    <a:cubicBezTo>
                      <a:pt x="0" y="421"/>
                      <a:pt x="2" y="418"/>
                      <a:pt x="3" y="418"/>
                    </a:cubicBezTo>
                    <a:cubicBezTo>
                      <a:pt x="4" y="418"/>
                      <a:pt x="4" y="420"/>
                      <a:pt x="8" y="422"/>
                    </a:cubicBezTo>
                    <a:cubicBezTo>
                      <a:pt x="9" y="422"/>
                      <a:pt x="10" y="423"/>
                      <a:pt x="12" y="421"/>
                    </a:cubicBezTo>
                    <a:cubicBezTo>
                      <a:pt x="14" y="420"/>
                      <a:pt x="11" y="418"/>
                      <a:pt x="13" y="416"/>
                    </a:cubicBezTo>
                    <a:cubicBezTo>
                      <a:pt x="14" y="415"/>
                      <a:pt x="15" y="419"/>
                      <a:pt x="18" y="415"/>
                    </a:cubicBezTo>
                    <a:cubicBezTo>
                      <a:pt x="22" y="411"/>
                      <a:pt x="18" y="412"/>
                      <a:pt x="10" y="409"/>
                    </a:cubicBezTo>
                    <a:close/>
                    <a:moveTo>
                      <a:pt x="131" y="216"/>
                    </a:moveTo>
                    <a:cubicBezTo>
                      <a:pt x="125" y="215"/>
                      <a:pt x="125" y="222"/>
                      <a:pt x="129" y="222"/>
                    </a:cubicBezTo>
                    <a:cubicBezTo>
                      <a:pt x="134" y="222"/>
                      <a:pt x="132" y="219"/>
                      <a:pt x="137" y="219"/>
                    </a:cubicBezTo>
                    <a:cubicBezTo>
                      <a:pt x="142" y="219"/>
                      <a:pt x="136" y="217"/>
                      <a:pt x="131" y="216"/>
                    </a:cubicBezTo>
                    <a:close/>
                    <a:moveTo>
                      <a:pt x="43" y="293"/>
                    </a:moveTo>
                    <a:cubicBezTo>
                      <a:pt x="41" y="292"/>
                      <a:pt x="38" y="293"/>
                      <a:pt x="43" y="297"/>
                    </a:cubicBezTo>
                    <a:cubicBezTo>
                      <a:pt x="44" y="298"/>
                      <a:pt x="46" y="297"/>
                      <a:pt x="48" y="294"/>
                    </a:cubicBezTo>
                    <a:cubicBezTo>
                      <a:pt x="50" y="291"/>
                      <a:pt x="45" y="293"/>
                      <a:pt x="43" y="29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3" name="Freeform 70"/>
              <p:cNvSpPr>
                <a:spLocks noEditPoints="1"/>
              </p:cNvSpPr>
              <p:nvPr/>
            </p:nvSpPr>
            <p:spPr bwMode="gray">
              <a:xfrm>
                <a:off x="5432978" y="211644"/>
                <a:ext cx="1988223" cy="1674947"/>
              </a:xfrm>
              <a:custGeom>
                <a:avLst/>
                <a:gdLst/>
                <a:ahLst/>
                <a:cxnLst>
                  <a:cxn ang="0">
                    <a:pos x="650" y="67"/>
                  </a:cxn>
                  <a:cxn ang="0">
                    <a:pos x="525" y="77"/>
                  </a:cxn>
                  <a:cxn ang="0">
                    <a:pos x="408" y="95"/>
                  </a:cxn>
                  <a:cxn ang="0">
                    <a:pos x="292" y="181"/>
                  </a:cxn>
                  <a:cxn ang="0">
                    <a:pos x="187" y="329"/>
                  </a:cxn>
                  <a:cxn ang="0">
                    <a:pos x="179" y="480"/>
                  </a:cxn>
                  <a:cxn ang="0">
                    <a:pos x="142" y="507"/>
                  </a:cxn>
                  <a:cxn ang="0">
                    <a:pos x="50" y="549"/>
                  </a:cxn>
                  <a:cxn ang="0">
                    <a:pos x="23" y="500"/>
                  </a:cxn>
                  <a:cxn ang="0">
                    <a:pos x="19" y="451"/>
                  </a:cxn>
                  <a:cxn ang="0">
                    <a:pos x="47" y="424"/>
                  </a:cxn>
                  <a:cxn ang="0">
                    <a:pos x="24" y="387"/>
                  </a:cxn>
                  <a:cxn ang="0">
                    <a:pos x="86" y="349"/>
                  </a:cxn>
                  <a:cxn ang="0">
                    <a:pos x="155" y="325"/>
                  </a:cxn>
                  <a:cxn ang="0">
                    <a:pos x="146" y="295"/>
                  </a:cxn>
                  <a:cxn ang="0">
                    <a:pos x="165" y="272"/>
                  </a:cxn>
                  <a:cxn ang="0">
                    <a:pos x="223" y="218"/>
                  </a:cxn>
                  <a:cxn ang="0">
                    <a:pos x="225" y="186"/>
                  </a:cxn>
                  <a:cxn ang="0">
                    <a:pos x="256" y="160"/>
                  </a:cxn>
                  <a:cxn ang="0">
                    <a:pos x="279" y="133"/>
                  </a:cxn>
                  <a:cxn ang="0">
                    <a:pos x="295" y="118"/>
                  </a:cxn>
                  <a:cxn ang="0">
                    <a:pos x="360" y="82"/>
                  </a:cxn>
                  <a:cxn ang="0">
                    <a:pos x="381" y="84"/>
                  </a:cxn>
                  <a:cxn ang="0">
                    <a:pos x="415" y="41"/>
                  </a:cxn>
                  <a:cxn ang="0">
                    <a:pos x="492" y="23"/>
                  </a:cxn>
                  <a:cxn ang="0">
                    <a:pos x="508" y="36"/>
                  </a:cxn>
                  <a:cxn ang="0">
                    <a:pos x="556" y="23"/>
                  </a:cxn>
                  <a:cxn ang="0">
                    <a:pos x="579" y="28"/>
                  </a:cxn>
                  <a:cxn ang="0">
                    <a:pos x="478" y="19"/>
                  </a:cxn>
                  <a:cxn ang="0">
                    <a:pos x="456" y="38"/>
                  </a:cxn>
                  <a:cxn ang="0">
                    <a:pos x="464" y="21"/>
                  </a:cxn>
                  <a:cxn ang="0">
                    <a:pos x="381" y="43"/>
                  </a:cxn>
                  <a:cxn ang="0">
                    <a:pos x="402" y="51"/>
                  </a:cxn>
                  <a:cxn ang="0">
                    <a:pos x="371" y="56"/>
                  </a:cxn>
                  <a:cxn ang="0">
                    <a:pos x="356" y="59"/>
                  </a:cxn>
                  <a:cxn ang="0">
                    <a:pos x="324" y="70"/>
                  </a:cxn>
                  <a:cxn ang="0">
                    <a:pos x="320" y="88"/>
                  </a:cxn>
                  <a:cxn ang="0">
                    <a:pos x="303" y="106"/>
                  </a:cxn>
                  <a:cxn ang="0">
                    <a:pos x="239" y="131"/>
                  </a:cxn>
                  <a:cxn ang="0">
                    <a:pos x="244" y="107"/>
                  </a:cxn>
                  <a:cxn ang="0">
                    <a:pos x="274" y="97"/>
                  </a:cxn>
                  <a:cxn ang="0">
                    <a:pos x="279" y="108"/>
                  </a:cxn>
                  <a:cxn ang="0">
                    <a:pos x="290" y="102"/>
                  </a:cxn>
                  <a:cxn ang="0">
                    <a:pos x="234" y="127"/>
                  </a:cxn>
                  <a:cxn ang="0">
                    <a:pos x="213" y="141"/>
                  </a:cxn>
                  <a:cxn ang="0">
                    <a:pos x="269" y="142"/>
                  </a:cxn>
                  <a:cxn ang="0">
                    <a:pos x="189" y="249"/>
                  </a:cxn>
                  <a:cxn ang="0">
                    <a:pos x="186" y="261"/>
                  </a:cxn>
                  <a:cxn ang="0">
                    <a:pos x="166" y="290"/>
                  </a:cxn>
                  <a:cxn ang="0">
                    <a:pos x="205" y="214"/>
                  </a:cxn>
                  <a:cxn ang="0">
                    <a:pos x="109" y="325"/>
                  </a:cxn>
                  <a:cxn ang="0">
                    <a:pos x="74" y="348"/>
                  </a:cxn>
                  <a:cxn ang="0">
                    <a:pos x="34" y="375"/>
                  </a:cxn>
                  <a:cxn ang="0">
                    <a:pos x="7" y="430"/>
                  </a:cxn>
                  <a:cxn ang="0">
                    <a:pos x="15" y="506"/>
                  </a:cxn>
                  <a:cxn ang="0">
                    <a:pos x="10" y="456"/>
                  </a:cxn>
                </a:cxnLst>
                <a:rect l="0" t="0" r="r" b="b"/>
                <a:pathLst>
                  <a:path w="657" h="553">
                    <a:moveTo>
                      <a:pt x="647" y="42"/>
                    </a:moveTo>
                    <a:cubicBezTo>
                      <a:pt x="637" y="40"/>
                      <a:pt x="637" y="54"/>
                      <a:pt x="616" y="49"/>
                    </a:cubicBezTo>
                    <a:cubicBezTo>
                      <a:pt x="594" y="44"/>
                      <a:pt x="589" y="48"/>
                      <a:pt x="596" y="49"/>
                    </a:cubicBezTo>
                    <a:cubicBezTo>
                      <a:pt x="602" y="49"/>
                      <a:pt x="602" y="52"/>
                      <a:pt x="613" y="53"/>
                    </a:cubicBezTo>
                    <a:cubicBezTo>
                      <a:pt x="624" y="54"/>
                      <a:pt x="622" y="61"/>
                      <a:pt x="620" y="64"/>
                    </a:cubicBezTo>
                    <a:cubicBezTo>
                      <a:pt x="617" y="66"/>
                      <a:pt x="621" y="66"/>
                      <a:pt x="626" y="65"/>
                    </a:cubicBezTo>
                    <a:cubicBezTo>
                      <a:pt x="632" y="63"/>
                      <a:pt x="631" y="56"/>
                      <a:pt x="635" y="60"/>
                    </a:cubicBezTo>
                    <a:cubicBezTo>
                      <a:pt x="639" y="64"/>
                      <a:pt x="640" y="61"/>
                      <a:pt x="648" y="63"/>
                    </a:cubicBezTo>
                    <a:cubicBezTo>
                      <a:pt x="649" y="64"/>
                      <a:pt x="650" y="66"/>
                      <a:pt x="650" y="67"/>
                    </a:cubicBezTo>
                    <a:cubicBezTo>
                      <a:pt x="653" y="77"/>
                      <a:pt x="644" y="74"/>
                      <a:pt x="639" y="71"/>
                    </a:cubicBezTo>
                    <a:cubicBezTo>
                      <a:pt x="633" y="69"/>
                      <a:pt x="634" y="68"/>
                      <a:pt x="631" y="73"/>
                    </a:cubicBezTo>
                    <a:cubicBezTo>
                      <a:pt x="627" y="81"/>
                      <a:pt x="610" y="78"/>
                      <a:pt x="610" y="86"/>
                    </a:cubicBezTo>
                    <a:cubicBezTo>
                      <a:pt x="609" y="95"/>
                      <a:pt x="607" y="97"/>
                      <a:pt x="601" y="95"/>
                    </a:cubicBezTo>
                    <a:cubicBezTo>
                      <a:pt x="586" y="88"/>
                      <a:pt x="614" y="80"/>
                      <a:pt x="609" y="73"/>
                    </a:cubicBezTo>
                    <a:cubicBezTo>
                      <a:pt x="605" y="66"/>
                      <a:pt x="584" y="60"/>
                      <a:pt x="580" y="54"/>
                    </a:cubicBezTo>
                    <a:cubicBezTo>
                      <a:pt x="575" y="48"/>
                      <a:pt x="573" y="49"/>
                      <a:pt x="566" y="52"/>
                    </a:cubicBezTo>
                    <a:cubicBezTo>
                      <a:pt x="546" y="62"/>
                      <a:pt x="548" y="51"/>
                      <a:pt x="539" y="57"/>
                    </a:cubicBezTo>
                    <a:cubicBezTo>
                      <a:pt x="530" y="63"/>
                      <a:pt x="524" y="70"/>
                      <a:pt x="525" y="77"/>
                    </a:cubicBezTo>
                    <a:cubicBezTo>
                      <a:pt x="525" y="84"/>
                      <a:pt x="519" y="86"/>
                      <a:pt x="523" y="93"/>
                    </a:cubicBezTo>
                    <a:cubicBezTo>
                      <a:pt x="530" y="104"/>
                      <a:pt x="512" y="97"/>
                      <a:pt x="509" y="106"/>
                    </a:cubicBezTo>
                    <a:cubicBezTo>
                      <a:pt x="506" y="115"/>
                      <a:pt x="504" y="114"/>
                      <a:pt x="501" y="116"/>
                    </a:cubicBezTo>
                    <a:cubicBezTo>
                      <a:pt x="493" y="108"/>
                      <a:pt x="483" y="106"/>
                      <a:pt x="478" y="105"/>
                    </a:cubicBezTo>
                    <a:cubicBezTo>
                      <a:pt x="473" y="103"/>
                      <a:pt x="476" y="110"/>
                      <a:pt x="465" y="112"/>
                    </a:cubicBezTo>
                    <a:cubicBezTo>
                      <a:pt x="454" y="115"/>
                      <a:pt x="463" y="109"/>
                      <a:pt x="447" y="109"/>
                    </a:cubicBezTo>
                    <a:cubicBezTo>
                      <a:pt x="431" y="110"/>
                      <a:pt x="445" y="108"/>
                      <a:pt x="435" y="98"/>
                    </a:cubicBezTo>
                    <a:cubicBezTo>
                      <a:pt x="424" y="87"/>
                      <a:pt x="415" y="79"/>
                      <a:pt x="408" y="85"/>
                    </a:cubicBezTo>
                    <a:cubicBezTo>
                      <a:pt x="404" y="89"/>
                      <a:pt x="409" y="93"/>
                      <a:pt x="408" y="95"/>
                    </a:cubicBezTo>
                    <a:cubicBezTo>
                      <a:pt x="406" y="97"/>
                      <a:pt x="399" y="90"/>
                      <a:pt x="396" y="95"/>
                    </a:cubicBezTo>
                    <a:cubicBezTo>
                      <a:pt x="372" y="95"/>
                      <a:pt x="400" y="99"/>
                      <a:pt x="386" y="111"/>
                    </a:cubicBezTo>
                    <a:cubicBezTo>
                      <a:pt x="371" y="124"/>
                      <a:pt x="395" y="116"/>
                      <a:pt x="383" y="124"/>
                    </a:cubicBezTo>
                    <a:cubicBezTo>
                      <a:pt x="371" y="132"/>
                      <a:pt x="345" y="110"/>
                      <a:pt x="334" y="119"/>
                    </a:cubicBezTo>
                    <a:cubicBezTo>
                      <a:pt x="329" y="122"/>
                      <a:pt x="340" y="136"/>
                      <a:pt x="330" y="142"/>
                    </a:cubicBezTo>
                    <a:cubicBezTo>
                      <a:pt x="324" y="146"/>
                      <a:pt x="317" y="134"/>
                      <a:pt x="312" y="137"/>
                    </a:cubicBezTo>
                    <a:cubicBezTo>
                      <a:pt x="307" y="141"/>
                      <a:pt x="301" y="142"/>
                      <a:pt x="298" y="149"/>
                    </a:cubicBezTo>
                    <a:cubicBezTo>
                      <a:pt x="290" y="166"/>
                      <a:pt x="286" y="161"/>
                      <a:pt x="284" y="166"/>
                    </a:cubicBezTo>
                    <a:cubicBezTo>
                      <a:pt x="282" y="171"/>
                      <a:pt x="295" y="173"/>
                      <a:pt x="292" y="181"/>
                    </a:cubicBezTo>
                    <a:cubicBezTo>
                      <a:pt x="289" y="189"/>
                      <a:pt x="283" y="184"/>
                      <a:pt x="277" y="195"/>
                    </a:cubicBezTo>
                    <a:cubicBezTo>
                      <a:pt x="271" y="207"/>
                      <a:pt x="263" y="202"/>
                      <a:pt x="267" y="210"/>
                    </a:cubicBezTo>
                    <a:cubicBezTo>
                      <a:pt x="274" y="222"/>
                      <a:pt x="241" y="218"/>
                      <a:pt x="244" y="223"/>
                    </a:cubicBezTo>
                    <a:cubicBezTo>
                      <a:pt x="252" y="240"/>
                      <a:pt x="243" y="237"/>
                      <a:pt x="245" y="249"/>
                    </a:cubicBezTo>
                    <a:cubicBezTo>
                      <a:pt x="247" y="260"/>
                      <a:pt x="242" y="253"/>
                      <a:pt x="240" y="262"/>
                    </a:cubicBezTo>
                    <a:cubicBezTo>
                      <a:pt x="240" y="268"/>
                      <a:pt x="220" y="284"/>
                      <a:pt x="226" y="288"/>
                    </a:cubicBezTo>
                    <a:cubicBezTo>
                      <a:pt x="231" y="292"/>
                      <a:pt x="240" y="289"/>
                      <a:pt x="237" y="300"/>
                    </a:cubicBezTo>
                    <a:cubicBezTo>
                      <a:pt x="231" y="318"/>
                      <a:pt x="219" y="302"/>
                      <a:pt x="211" y="307"/>
                    </a:cubicBezTo>
                    <a:cubicBezTo>
                      <a:pt x="202" y="311"/>
                      <a:pt x="183" y="323"/>
                      <a:pt x="187" y="329"/>
                    </a:cubicBezTo>
                    <a:cubicBezTo>
                      <a:pt x="191" y="335"/>
                      <a:pt x="175" y="337"/>
                      <a:pt x="185" y="347"/>
                    </a:cubicBezTo>
                    <a:cubicBezTo>
                      <a:pt x="191" y="353"/>
                      <a:pt x="181" y="354"/>
                      <a:pt x="185" y="360"/>
                    </a:cubicBezTo>
                    <a:cubicBezTo>
                      <a:pt x="189" y="366"/>
                      <a:pt x="179" y="363"/>
                      <a:pt x="188" y="375"/>
                    </a:cubicBezTo>
                    <a:cubicBezTo>
                      <a:pt x="197" y="387"/>
                      <a:pt x="175" y="400"/>
                      <a:pt x="195" y="410"/>
                    </a:cubicBezTo>
                    <a:cubicBezTo>
                      <a:pt x="208" y="417"/>
                      <a:pt x="205" y="419"/>
                      <a:pt x="201" y="427"/>
                    </a:cubicBezTo>
                    <a:cubicBezTo>
                      <a:pt x="198" y="433"/>
                      <a:pt x="192" y="428"/>
                      <a:pt x="189" y="432"/>
                    </a:cubicBezTo>
                    <a:cubicBezTo>
                      <a:pt x="187" y="437"/>
                      <a:pt x="202" y="452"/>
                      <a:pt x="196" y="458"/>
                    </a:cubicBezTo>
                    <a:cubicBezTo>
                      <a:pt x="190" y="464"/>
                      <a:pt x="199" y="465"/>
                      <a:pt x="192" y="473"/>
                    </a:cubicBezTo>
                    <a:cubicBezTo>
                      <a:pt x="184" y="481"/>
                      <a:pt x="177" y="473"/>
                      <a:pt x="179" y="480"/>
                    </a:cubicBezTo>
                    <a:cubicBezTo>
                      <a:pt x="182" y="488"/>
                      <a:pt x="171" y="485"/>
                      <a:pt x="175" y="495"/>
                    </a:cubicBezTo>
                    <a:cubicBezTo>
                      <a:pt x="182" y="510"/>
                      <a:pt x="172" y="521"/>
                      <a:pt x="170" y="515"/>
                    </a:cubicBezTo>
                    <a:cubicBezTo>
                      <a:pt x="168" y="510"/>
                      <a:pt x="167" y="507"/>
                      <a:pt x="165" y="508"/>
                    </a:cubicBezTo>
                    <a:cubicBezTo>
                      <a:pt x="156" y="507"/>
                      <a:pt x="161" y="505"/>
                      <a:pt x="156" y="505"/>
                    </a:cubicBezTo>
                    <a:cubicBezTo>
                      <a:pt x="149" y="505"/>
                      <a:pt x="154" y="501"/>
                      <a:pt x="150" y="497"/>
                    </a:cubicBezTo>
                    <a:cubicBezTo>
                      <a:pt x="146" y="493"/>
                      <a:pt x="151" y="495"/>
                      <a:pt x="150" y="490"/>
                    </a:cubicBezTo>
                    <a:cubicBezTo>
                      <a:pt x="149" y="484"/>
                      <a:pt x="150" y="495"/>
                      <a:pt x="145" y="490"/>
                    </a:cubicBezTo>
                    <a:cubicBezTo>
                      <a:pt x="140" y="486"/>
                      <a:pt x="141" y="492"/>
                      <a:pt x="144" y="496"/>
                    </a:cubicBezTo>
                    <a:cubicBezTo>
                      <a:pt x="151" y="504"/>
                      <a:pt x="141" y="499"/>
                      <a:pt x="142" y="507"/>
                    </a:cubicBezTo>
                    <a:cubicBezTo>
                      <a:pt x="142" y="515"/>
                      <a:pt x="136" y="510"/>
                      <a:pt x="133" y="513"/>
                    </a:cubicBezTo>
                    <a:cubicBezTo>
                      <a:pt x="129" y="516"/>
                      <a:pt x="125" y="504"/>
                      <a:pt x="126" y="512"/>
                    </a:cubicBezTo>
                    <a:cubicBezTo>
                      <a:pt x="126" y="519"/>
                      <a:pt x="112" y="514"/>
                      <a:pt x="119" y="519"/>
                    </a:cubicBezTo>
                    <a:cubicBezTo>
                      <a:pt x="125" y="524"/>
                      <a:pt x="113" y="520"/>
                      <a:pt x="114" y="525"/>
                    </a:cubicBezTo>
                    <a:cubicBezTo>
                      <a:pt x="115" y="530"/>
                      <a:pt x="109" y="524"/>
                      <a:pt x="106" y="532"/>
                    </a:cubicBezTo>
                    <a:cubicBezTo>
                      <a:pt x="102" y="540"/>
                      <a:pt x="93" y="542"/>
                      <a:pt x="91" y="545"/>
                    </a:cubicBezTo>
                    <a:cubicBezTo>
                      <a:pt x="85" y="551"/>
                      <a:pt x="70" y="548"/>
                      <a:pt x="63" y="551"/>
                    </a:cubicBezTo>
                    <a:cubicBezTo>
                      <a:pt x="57" y="553"/>
                      <a:pt x="63" y="551"/>
                      <a:pt x="57" y="548"/>
                    </a:cubicBezTo>
                    <a:cubicBezTo>
                      <a:pt x="51" y="546"/>
                      <a:pt x="54" y="552"/>
                      <a:pt x="50" y="549"/>
                    </a:cubicBezTo>
                    <a:cubicBezTo>
                      <a:pt x="46" y="545"/>
                      <a:pt x="54" y="543"/>
                      <a:pt x="49" y="542"/>
                    </a:cubicBezTo>
                    <a:cubicBezTo>
                      <a:pt x="44" y="541"/>
                      <a:pt x="37" y="538"/>
                      <a:pt x="35" y="534"/>
                    </a:cubicBezTo>
                    <a:cubicBezTo>
                      <a:pt x="34" y="530"/>
                      <a:pt x="30" y="536"/>
                      <a:pt x="24" y="527"/>
                    </a:cubicBezTo>
                    <a:cubicBezTo>
                      <a:pt x="22" y="524"/>
                      <a:pt x="21" y="524"/>
                      <a:pt x="22" y="517"/>
                    </a:cubicBezTo>
                    <a:cubicBezTo>
                      <a:pt x="25" y="504"/>
                      <a:pt x="24" y="518"/>
                      <a:pt x="31" y="514"/>
                    </a:cubicBezTo>
                    <a:cubicBezTo>
                      <a:pt x="39" y="511"/>
                      <a:pt x="28" y="510"/>
                      <a:pt x="33" y="507"/>
                    </a:cubicBezTo>
                    <a:cubicBezTo>
                      <a:pt x="39" y="504"/>
                      <a:pt x="29" y="504"/>
                      <a:pt x="34" y="501"/>
                    </a:cubicBezTo>
                    <a:cubicBezTo>
                      <a:pt x="39" y="498"/>
                      <a:pt x="33" y="492"/>
                      <a:pt x="30" y="498"/>
                    </a:cubicBezTo>
                    <a:cubicBezTo>
                      <a:pt x="28" y="504"/>
                      <a:pt x="26" y="496"/>
                      <a:pt x="23" y="500"/>
                    </a:cubicBezTo>
                    <a:cubicBezTo>
                      <a:pt x="21" y="504"/>
                      <a:pt x="10" y="495"/>
                      <a:pt x="18" y="487"/>
                    </a:cubicBezTo>
                    <a:cubicBezTo>
                      <a:pt x="26" y="479"/>
                      <a:pt x="24" y="489"/>
                      <a:pt x="30" y="484"/>
                    </a:cubicBezTo>
                    <a:cubicBezTo>
                      <a:pt x="35" y="480"/>
                      <a:pt x="21" y="479"/>
                      <a:pt x="29" y="476"/>
                    </a:cubicBezTo>
                    <a:cubicBezTo>
                      <a:pt x="34" y="475"/>
                      <a:pt x="42" y="461"/>
                      <a:pt x="36" y="462"/>
                    </a:cubicBezTo>
                    <a:cubicBezTo>
                      <a:pt x="30" y="463"/>
                      <a:pt x="34" y="471"/>
                      <a:pt x="30" y="472"/>
                    </a:cubicBezTo>
                    <a:cubicBezTo>
                      <a:pt x="26" y="474"/>
                      <a:pt x="30" y="462"/>
                      <a:pt x="27" y="466"/>
                    </a:cubicBezTo>
                    <a:cubicBezTo>
                      <a:pt x="24" y="470"/>
                      <a:pt x="26" y="461"/>
                      <a:pt x="22" y="464"/>
                    </a:cubicBezTo>
                    <a:cubicBezTo>
                      <a:pt x="18" y="468"/>
                      <a:pt x="18" y="464"/>
                      <a:pt x="12" y="459"/>
                    </a:cubicBezTo>
                    <a:cubicBezTo>
                      <a:pt x="10" y="458"/>
                      <a:pt x="18" y="460"/>
                      <a:pt x="19" y="451"/>
                    </a:cubicBezTo>
                    <a:cubicBezTo>
                      <a:pt x="21" y="443"/>
                      <a:pt x="14" y="452"/>
                      <a:pt x="11" y="445"/>
                    </a:cubicBezTo>
                    <a:cubicBezTo>
                      <a:pt x="8" y="437"/>
                      <a:pt x="19" y="449"/>
                      <a:pt x="19" y="442"/>
                    </a:cubicBezTo>
                    <a:cubicBezTo>
                      <a:pt x="18" y="436"/>
                      <a:pt x="11" y="443"/>
                      <a:pt x="11" y="436"/>
                    </a:cubicBezTo>
                    <a:cubicBezTo>
                      <a:pt x="11" y="428"/>
                      <a:pt x="10" y="430"/>
                      <a:pt x="17" y="432"/>
                    </a:cubicBezTo>
                    <a:cubicBezTo>
                      <a:pt x="25" y="434"/>
                      <a:pt x="35" y="424"/>
                      <a:pt x="42" y="429"/>
                    </a:cubicBezTo>
                    <a:cubicBezTo>
                      <a:pt x="49" y="434"/>
                      <a:pt x="46" y="420"/>
                      <a:pt x="57" y="430"/>
                    </a:cubicBezTo>
                    <a:cubicBezTo>
                      <a:pt x="69" y="440"/>
                      <a:pt x="54" y="430"/>
                      <a:pt x="66" y="428"/>
                    </a:cubicBezTo>
                    <a:cubicBezTo>
                      <a:pt x="78" y="425"/>
                      <a:pt x="72" y="423"/>
                      <a:pt x="63" y="425"/>
                    </a:cubicBezTo>
                    <a:cubicBezTo>
                      <a:pt x="53" y="427"/>
                      <a:pt x="50" y="416"/>
                      <a:pt x="47" y="424"/>
                    </a:cubicBezTo>
                    <a:cubicBezTo>
                      <a:pt x="44" y="432"/>
                      <a:pt x="35" y="421"/>
                      <a:pt x="25" y="426"/>
                    </a:cubicBezTo>
                    <a:cubicBezTo>
                      <a:pt x="15" y="432"/>
                      <a:pt x="8" y="424"/>
                      <a:pt x="12" y="421"/>
                    </a:cubicBezTo>
                    <a:cubicBezTo>
                      <a:pt x="16" y="418"/>
                      <a:pt x="2" y="417"/>
                      <a:pt x="13" y="414"/>
                    </a:cubicBezTo>
                    <a:cubicBezTo>
                      <a:pt x="24" y="410"/>
                      <a:pt x="0" y="409"/>
                      <a:pt x="14" y="400"/>
                    </a:cubicBezTo>
                    <a:cubicBezTo>
                      <a:pt x="28" y="391"/>
                      <a:pt x="31" y="404"/>
                      <a:pt x="35" y="401"/>
                    </a:cubicBezTo>
                    <a:cubicBezTo>
                      <a:pt x="39" y="398"/>
                      <a:pt x="54" y="404"/>
                      <a:pt x="41" y="398"/>
                    </a:cubicBezTo>
                    <a:cubicBezTo>
                      <a:pt x="29" y="393"/>
                      <a:pt x="16" y="398"/>
                      <a:pt x="10" y="393"/>
                    </a:cubicBezTo>
                    <a:cubicBezTo>
                      <a:pt x="5" y="388"/>
                      <a:pt x="19" y="394"/>
                      <a:pt x="15" y="389"/>
                    </a:cubicBezTo>
                    <a:cubicBezTo>
                      <a:pt x="10" y="384"/>
                      <a:pt x="12" y="385"/>
                      <a:pt x="24" y="387"/>
                    </a:cubicBezTo>
                    <a:cubicBezTo>
                      <a:pt x="35" y="389"/>
                      <a:pt x="22" y="382"/>
                      <a:pt x="31" y="384"/>
                    </a:cubicBezTo>
                    <a:cubicBezTo>
                      <a:pt x="40" y="386"/>
                      <a:pt x="27" y="383"/>
                      <a:pt x="42" y="377"/>
                    </a:cubicBezTo>
                    <a:cubicBezTo>
                      <a:pt x="58" y="371"/>
                      <a:pt x="61" y="382"/>
                      <a:pt x="58" y="376"/>
                    </a:cubicBezTo>
                    <a:cubicBezTo>
                      <a:pt x="55" y="369"/>
                      <a:pt x="32" y="373"/>
                      <a:pt x="48" y="367"/>
                    </a:cubicBezTo>
                    <a:cubicBezTo>
                      <a:pt x="65" y="362"/>
                      <a:pt x="76" y="374"/>
                      <a:pt x="71" y="368"/>
                    </a:cubicBezTo>
                    <a:cubicBezTo>
                      <a:pt x="65" y="361"/>
                      <a:pt x="81" y="359"/>
                      <a:pt x="68" y="361"/>
                    </a:cubicBezTo>
                    <a:cubicBezTo>
                      <a:pt x="56" y="362"/>
                      <a:pt x="58" y="354"/>
                      <a:pt x="59" y="353"/>
                    </a:cubicBezTo>
                    <a:cubicBezTo>
                      <a:pt x="62" y="351"/>
                      <a:pt x="70" y="355"/>
                      <a:pt x="81" y="353"/>
                    </a:cubicBezTo>
                    <a:cubicBezTo>
                      <a:pt x="91" y="351"/>
                      <a:pt x="72" y="345"/>
                      <a:pt x="86" y="349"/>
                    </a:cubicBezTo>
                    <a:cubicBezTo>
                      <a:pt x="99" y="352"/>
                      <a:pt x="79" y="346"/>
                      <a:pt x="94" y="345"/>
                    </a:cubicBezTo>
                    <a:cubicBezTo>
                      <a:pt x="108" y="344"/>
                      <a:pt x="88" y="339"/>
                      <a:pt x="95" y="337"/>
                    </a:cubicBezTo>
                    <a:cubicBezTo>
                      <a:pt x="103" y="335"/>
                      <a:pt x="107" y="330"/>
                      <a:pt x="112" y="333"/>
                    </a:cubicBezTo>
                    <a:cubicBezTo>
                      <a:pt x="116" y="336"/>
                      <a:pt x="110" y="329"/>
                      <a:pt x="118" y="328"/>
                    </a:cubicBezTo>
                    <a:cubicBezTo>
                      <a:pt x="125" y="328"/>
                      <a:pt x="125" y="321"/>
                      <a:pt x="129" y="329"/>
                    </a:cubicBezTo>
                    <a:cubicBezTo>
                      <a:pt x="134" y="337"/>
                      <a:pt x="129" y="340"/>
                      <a:pt x="134" y="336"/>
                    </a:cubicBezTo>
                    <a:cubicBezTo>
                      <a:pt x="141" y="330"/>
                      <a:pt x="150" y="336"/>
                      <a:pt x="155" y="334"/>
                    </a:cubicBezTo>
                    <a:cubicBezTo>
                      <a:pt x="159" y="331"/>
                      <a:pt x="150" y="332"/>
                      <a:pt x="153" y="329"/>
                    </a:cubicBezTo>
                    <a:cubicBezTo>
                      <a:pt x="156" y="327"/>
                      <a:pt x="145" y="330"/>
                      <a:pt x="155" y="325"/>
                    </a:cubicBezTo>
                    <a:cubicBezTo>
                      <a:pt x="164" y="320"/>
                      <a:pt x="175" y="318"/>
                      <a:pt x="167" y="317"/>
                    </a:cubicBezTo>
                    <a:cubicBezTo>
                      <a:pt x="153" y="314"/>
                      <a:pt x="178" y="310"/>
                      <a:pt x="168" y="309"/>
                    </a:cubicBezTo>
                    <a:cubicBezTo>
                      <a:pt x="160" y="308"/>
                      <a:pt x="167" y="308"/>
                      <a:pt x="156" y="313"/>
                    </a:cubicBezTo>
                    <a:cubicBezTo>
                      <a:pt x="148" y="317"/>
                      <a:pt x="169" y="311"/>
                      <a:pt x="156" y="320"/>
                    </a:cubicBezTo>
                    <a:cubicBezTo>
                      <a:pt x="144" y="330"/>
                      <a:pt x="132" y="333"/>
                      <a:pt x="132" y="328"/>
                    </a:cubicBezTo>
                    <a:cubicBezTo>
                      <a:pt x="132" y="324"/>
                      <a:pt x="129" y="327"/>
                      <a:pt x="129" y="323"/>
                    </a:cubicBezTo>
                    <a:cubicBezTo>
                      <a:pt x="129" y="319"/>
                      <a:pt x="120" y="328"/>
                      <a:pt x="122" y="321"/>
                    </a:cubicBezTo>
                    <a:cubicBezTo>
                      <a:pt x="125" y="314"/>
                      <a:pt x="133" y="317"/>
                      <a:pt x="137" y="304"/>
                    </a:cubicBezTo>
                    <a:cubicBezTo>
                      <a:pt x="139" y="296"/>
                      <a:pt x="147" y="302"/>
                      <a:pt x="146" y="295"/>
                    </a:cubicBezTo>
                    <a:cubicBezTo>
                      <a:pt x="145" y="292"/>
                      <a:pt x="147" y="290"/>
                      <a:pt x="154" y="289"/>
                    </a:cubicBezTo>
                    <a:cubicBezTo>
                      <a:pt x="159" y="289"/>
                      <a:pt x="153" y="286"/>
                      <a:pt x="158" y="286"/>
                    </a:cubicBezTo>
                    <a:cubicBezTo>
                      <a:pt x="162" y="285"/>
                      <a:pt x="160" y="293"/>
                      <a:pt x="166" y="292"/>
                    </a:cubicBezTo>
                    <a:cubicBezTo>
                      <a:pt x="172" y="292"/>
                      <a:pt x="169" y="291"/>
                      <a:pt x="173" y="287"/>
                    </a:cubicBezTo>
                    <a:cubicBezTo>
                      <a:pt x="175" y="285"/>
                      <a:pt x="165" y="283"/>
                      <a:pt x="171" y="280"/>
                    </a:cubicBezTo>
                    <a:cubicBezTo>
                      <a:pt x="176" y="278"/>
                      <a:pt x="176" y="275"/>
                      <a:pt x="171" y="277"/>
                    </a:cubicBezTo>
                    <a:cubicBezTo>
                      <a:pt x="160" y="283"/>
                      <a:pt x="172" y="277"/>
                      <a:pt x="164" y="275"/>
                    </a:cubicBezTo>
                    <a:cubicBezTo>
                      <a:pt x="157" y="274"/>
                      <a:pt x="154" y="277"/>
                      <a:pt x="155" y="274"/>
                    </a:cubicBezTo>
                    <a:cubicBezTo>
                      <a:pt x="155" y="272"/>
                      <a:pt x="162" y="272"/>
                      <a:pt x="165" y="272"/>
                    </a:cubicBezTo>
                    <a:cubicBezTo>
                      <a:pt x="169" y="273"/>
                      <a:pt x="169" y="271"/>
                      <a:pt x="175" y="270"/>
                    </a:cubicBezTo>
                    <a:cubicBezTo>
                      <a:pt x="180" y="270"/>
                      <a:pt x="179" y="266"/>
                      <a:pt x="186" y="267"/>
                    </a:cubicBezTo>
                    <a:cubicBezTo>
                      <a:pt x="193" y="267"/>
                      <a:pt x="195" y="260"/>
                      <a:pt x="191" y="258"/>
                    </a:cubicBezTo>
                    <a:cubicBezTo>
                      <a:pt x="188" y="256"/>
                      <a:pt x="198" y="254"/>
                      <a:pt x="197" y="249"/>
                    </a:cubicBezTo>
                    <a:cubicBezTo>
                      <a:pt x="196" y="243"/>
                      <a:pt x="193" y="250"/>
                      <a:pt x="191" y="243"/>
                    </a:cubicBezTo>
                    <a:cubicBezTo>
                      <a:pt x="190" y="235"/>
                      <a:pt x="196" y="243"/>
                      <a:pt x="199" y="235"/>
                    </a:cubicBezTo>
                    <a:cubicBezTo>
                      <a:pt x="201" y="227"/>
                      <a:pt x="207" y="230"/>
                      <a:pt x="207" y="226"/>
                    </a:cubicBezTo>
                    <a:cubicBezTo>
                      <a:pt x="208" y="222"/>
                      <a:pt x="193" y="226"/>
                      <a:pt x="202" y="222"/>
                    </a:cubicBezTo>
                    <a:cubicBezTo>
                      <a:pt x="210" y="219"/>
                      <a:pt x="214" y="220"/>
                      <a:pt x="223" y="218"/>
                    </a:cubicBezTo>
                    <a:cubicBezTo>
                      <a:pt x="232" y="216"/>
                      <a:pt x="242" y="211"/>
                      <a:pt x="234" y="213"/>
                    </a:cubicBezTo>
                    <a:cubicBezTo>
                      <a:pt x="226" y="215"/>
                      <a:pt x="210" y="219"/>
                      <a:pt x="208" y="218"/>
                    </a:cubicBezTo>
                    <a:cubicBezTo>
                      <a:pt x="206" y="217"/>
                      <a:pt x="221" y="214"/>
                      <a:pt x="212" y="214"/>
                    </a:cubicBezTo>
                    <a:cubicBezTo>
                      <a:pt x="203" y="214"/>
                      <a:pt x="213" y="209"/>
                      <a:pt x="209" y="206"/>
                    </a:cubicBezTo>
                    <a:cubicBezTo>
                      <a:pt x="205" y="204"/>
                      <a:pt x="209" y="203"/>
                      <a:pt x="212" y="204"/>
                    </a:cubicBezTo>
                    <a:cubicBezTo>
                      <a:pt x="215" y="206"/>
                      <a:pt x="211" y="204"/>
                      <a:pt x="215" y="201"/>
                    </a:cubicBezTo>
                    <a:cubicBezTo>
                      <a:pt x="219" y="199"/>
                      <a:pt x="208" y="201"/>
                      <a:pt x="214" y="197"/>
                    </a:cubicBezTo>
                    <a:cubicBezTo>
                      <a:pt x="220" y="193"/>
                      <a:pt x="217" y="197"/>
                      <a:pt x="223" y="193"/>
                    </a:cubicBezTo>
                    <a:cubicBezTo>
                      <a:pt x="229" y="189"/>
                      <a:pt x="214" y="186"/>
                      <a:pt x="225" y="186"/>
                    </a:cubicBezTo>
                    <a:cubicBezTo>
                      <a:pt x="239" y="185"/>
                      <a:pt x="230" y="179"/>
                      <a:pt x="235" y="179"/>
                    </a:cubicBezTo>
                    <a:cubicBezTo>
                      <a:pt x="240" y="178"/>
                      <a:pt x="236" y="176"/>
                      <a:pt x="242" y="177"/>
                    </a:cubicBezTo>
                    <a:cubicBezTo>
                      <a:pt x="248" y="177"/>
                      <a:pt x="249" y="174"/>
                      <a:pt x="258" y="174"/>
                    </a:cubicBezTo>
                    <a:cubicBezTo>
                      <a:pt x="267" y="175"/>
                      <a:pt x="271" y="184"/>
                      <a:pt x="269" y="178"/>
                    </a:cubicBezTo>
                    <a:cubicBezTo>
                      <a:pt x="267" y="172"/>
                      <a:pt x="281" y="176"/>
                      <a:pt x="262" y="173"/>
                    </a:cubicBezTo>
                    <a:cubicBezTo>
                      <a:pt x="251" y="170"/>
                      <a:pt x="249" y="174"/>
                      <a:pt x="245" y="173"/>
                    </a:cubicBezTo>
                    <a:cubicBezTo>
                      <a:pt x="242" y="173"/>
                      <a:pt x="242" y="171"/>
                      <a:pt x="246" y="167"/>
                    </a:cubicBezTo>
                    <a:cubicBezTo>
                      <a:pt x="251" y="164"/>
                      <a:pt x="252" y="170"/>
                      <a:pt x="254" y="167"/>
                    </a:cubicBezTo>
                    <a:cubicBezTo>
                      <a:pt x="257" y="165"/>
                      <a:pt x="242" y="162"/>
                      <a:pt x="256" y="160"/>
                    </a:cubicBezTo>
                    <a:cubicBezTo>
                      <a:pt x="268" y="158"/>
                      <a:pt x="256" y="158"/>
                      <a:pt x="265" y="154"/>
                    </a:cubicBezTo>
                    <a:cubicBezTo>
                      <a:pt x="273" y="151"/>
                      <a:pt x="283" y="154"/>
                      <a:pt x="273" y="151"/>
                    </a:cubicBezTo>
                    <a:cubicBezTo>
                      <a:pt x="263" y="147"/>
                      <a:pt x="262" y="158"/>
                      <a:pt x="253" y="157"/>
                    </a:cubicBezTo>
                    <a:cubicBezTo>
                      <a:pt x="244" y="155"/>
                      <a:pt x="258" y="154"/>
                      <a:pt x="252" y="151"/>
                    </a:cubicBezTo>
                    <a:cubicBezTo>
                      <a:pt x="245" y="147"/>
                      <a:pt x="273" y="143"/>
                      <a:pt x="278" y="143"/>
                    </a:cubicBezTo>
                    <a:cubicBezTo>
                      <a:pt x="282" y="143"/>
                      <a:pt x="282" y="140"/>
                      <a:pt x="274" y="139"/>
                    </a:cubicBezTo>
                    <a:cubicBezTo>
                      <a:pt x="267" y="138"/>
                      <a:pt x="267" y="143"/>
                      <a:pt x="265" y="140"/>
                    </a:cubicBezTo>
                    <a:cubicBezTo>
                      <a:pt x="264" y="137"/>
                      <a:pt x="273" y="133"/>
                      <a:pt x="274" y="135"/>
                    </a:cubicBezTo>
                    <a:cubicBezTo>
                      <a:pt x="276" y="137"/>
                      <a:pt x="277" y="138"/>
                      <a:pt x="279" y="133"/>
                    </a:cubicBezTo>
                    <a:cubicBezTo>
                      <a:pt x="282" y="128"/>
                      <a:pt x="285" y="131"/>
                      <a:pt x="284" y="137"/>
                    </a:cubicBezTo>
                    <a:cubicBezTo>
                      <a:pt x="283" y="142"/>
                      <a:pt x="288" y="149"/>
                      <a:pt x="288" y="143"/>
                    </a:cubicBezTo>
                    <a:cubicBezTo>
                      <a:pt x="288" y="137"/>
                      <a:pt x="297" y="133"/>
                      <a:pt x="290" y="132"/>
                    </a:cubicBezTo>
                    <a:cubicBezTo>
                      <a:pt x="282" y="132"/>
                      <a:pt x="291" y="131"/>
                      <a:pt x="286" y="130"/>
                    </a:cubicBezTo>
                    <a:cubicBezTo>
                      <a:pt x="280" y="128"/>
                      <a:pt x="286" y="125"/>
                      <a:pt x="295" y="124"/>
                    </a:cubicBezTo>
                    <a:cubicBezTo>
                      <a:pt x="303" y="123"/>
                      <a:pt x="299" y="127"/>
                      <a:pt x="308" y="126"/>
                    </a:cubicBezTo>
                    <a:cubicBezTo>
                      <a:pt x="316" y="125"/>
                      <a:pt x="325" y="115"/>
                      <a:pt x="317" y="119"/>
                    </a:cubicBezTo>
                    <a:cubicBezTo>
                      <a:pt x="309" y="122"/>
                      <a:pt x="306" y="123"/>
                      <a:pt x="307" y="120"/>
                    </a:cubicBezTo>
                    <a:cubicBezTo>
                      <a:pt x="308" y="117"/>
                      <a:pt x="289" y="127"/>
                      <a:pt x="295" y="118"/>
                    </a:cubicBezTo>
                    <a:cubicBezTo>
                      <a:pt x="301" y="108"/>
                      <a:pt x="305" y="113"/>
                      <a:pt x="311" y="110"/>
                    </a:cubicBezTo>
                    <a:cubicBezTo>
                      <a:pt x="316" y="108"/>
                      <a:pt x="311" y="106"/>
                      <a:pt x="321" y="103"/>
                    </a:cubicBezTo>
                    <a:cubicBezTo>
                      <a:pt x="331" y="101"/>
                      <a:pt x="315" y="103"/>
                      <a:pt x="320" y="97"/>
                    </a:cubicBezTo>
                    <a:cubicBezTo>
                      <a:pt x="325" y="90"/>
                      <a:pt x="337" y="93"/>
                      <a:pt x="333" y="87"/>
                    </a:cubicBezTo>
                    <a:cubicBezTo>
                      <a:pt x="329" y="81"/>
                      <a:pt x="337" y="83"/>
                      <a:pt x="335" y="77"/>
                    </a:cubicBezTo>
                    <a:cubicBezTo>
                      <a:pt x="333" y="72"/>
                      <a:pt x="340" y="77"/>
                      <a:pt x="343" y="80"/>
                    </a:cubicBezTo>
                    <a:cubicBezTo>
                      <a:pt x="348" y="87"/>
                      <a:pt x="351" y="84"/>
                      <a:pt x="348" y="80"/>
                    </a:cubicBezTo>
                    <a:cubicBezTo>
                      <a:pt x="344" y="77"/>
                      <a:pt x="338" y="76"/>
                      <a:pt x="347" y="74"/>
                    </a:cubicBezTo>
                    <a:cubicBezTo>
                      <a:pt x="355" y="72"/>
                      <a:pt x="349" y="79"/>
                      <a:pt x="360" y="82"/>
                    </a:cubicBezTo>
                    <a:cubicBezTo>
                      <a:pt x="371" y="85"/>
                      <a:pt x="354" y="84"/>
                      <a:pt x="369" y="89"/>
                    </a:cubicBezTo>
                    <a:cubicBezTo>
                      <a:pt x="368" y="75"/>
                      <a:pt x="354" y="80"/>
                      <a:pt x="356" y="75"/>
                    </a:cubicBezTo>
                    <a:cubicBezTo>
                      <a:pt x="358" y="69"/>
                      <a:pt x="346" y="73"/>
                      <a:pt x="362" y="64"/>
                    </a:cubicBezTo>
                    <a:cubicBezTo>
                      <a:pt x="365" y="62"/>
                      <a:pt x="378" y="57"/>
                      <a:pt x="372" y="67"/>
                    </a:cubicBezTo>
                    <a:cubicBezTo>
                      <a:pt x="370" y="72"/>
                      <a:pt x="372" y="73"/>
                      <a:pt x="376" y="70"/>
                    </a:cubicBezTo>
                    <a:cubicBezTo>
                      <a:pt x="379" y="67"/>
                      <a:pt x="373" y="69"/>
                      <a:pt x="378" y="63"/>
                    </a:cubicBezTo>
                    <a:cubicBezTo>
                      <a:pt x="382" y="56"/>
                      <a:pt x="382" y="54"/>
                      <a:pt x="385" y="57"/>
                    </a:cubicBezTo>
                    <a:cubicBezTo>
                      <a:pt x="387" y="60"/>
                      <a:pt x="389" y="50"/>
                      <a:pt x="390" y="57"/>
                    </a:cubicBezTo>
                    <a:cubicBezTo>
                      <a:pt x="390" y="64"/>
                      <a:pt x="390" y="73"/>
                      <a:pt x="381" y="84"/>
                    </a:cubicBezTo>
                    <a:cubicBezTo>
                      <a:pt x="397" y="73"/>
                      <a:pt x="392" y="64"/>
                      <a:pt x="396" y="63"/>
                    </a:cubicBezTo>
                    <a:cubicBezTo>
                      <a:pt x="399" y="62"/>
                      <a:pt x="409" y="52"/>
                      <a:pt x="408" y="56"/>
                    </a:cubicBezTo>
                    <a:cubicBezTo>
                      <a:pt x="406" y="61"/>
                      <a:pt x="414" y="58"/>
                      <a:pt x="411" y="55"/>
                    </a:cubicBezTo>
                    <a:cubicBezTo>
                      <a:pt x="409" y="53"/>
                      <a:pt x="413" y="49"/>
                      <a:pt x="421" y="56"/>
                    </a:cubicBezTo>
                    <a:cubicBezTo>
                      <a:pt x="430" y="64"/>
                      <a:pt x="436" y="67"/>
                      <a:pt x="432" y="62"/>
                    </a:cubicBezTo>
                    <a:cubicBezTo>
                      <a:pt x="427" y="57"/>
                      <a:pt x="426" y="57"/>
                      <a:pt x="429" y="54"/>
                    </a:cubicBezTo>
                    <a:cubicBezTo>
                      <a:pt x="432" y="52"/>
                      <a:pt x="426" y="53"/>
                      <a:pt x="425" y="51"/>
                    </a:cubicBezTo>
                    <a:cubicBezTo>
                      <a:pt x="424" y="48"/>
                      <a:pt x="417" y="50"/>
                      <a:pt x="417" y="47"/>
                    </a:cubicBezTo>
                    <a:cubicBezTo>
                      <a:pt x="417" y="45"/>
                      <a:pt x="406" y="45"/>
                      <a:pt x="415" y="41"/>
                    </a:cubicBezTo>
                    <a:cubicBezTo>
                      <a:pt x="424" y="36"/>
                      <a:pt x="427" y="53"/>
                      <a:pt x="427" y="44"/>
                    </a:cubicBezTo>
                    <a:cubicBezTo>
                      <a:pt x="427" y="34"/>
                      <a:pt x="432" y="42"/>
                      <a:pt x="435" y="41"/>
                    </a:cubicBezTo>
                    <a:cubicBezTo>
                      <a:pt x="438" y="39"/>
                      <a:pt x="436" y="42"/>
                      <a:pt x="441" y="42"/>
                    </a:cubicBezTo>
                    <a:cubicBezTo>
                      <a:pt x="445" y="42"/>
                      <a:pt x="458" y="43"/>
                      <a:pt x="455" y="48"/>
                    </a:cubicBezTo>
                    <a:cubicBezTo>
                      <a:pt x="452" y="54"/>
                      <a:pt x="463" y="54"/>
                      <a:pt x="466" y="54"/>
                    </a:cubicBezTo>
                    <a:cubicBezTo>
                      <a:pt x="470" y="53"/>
                      <a:pt x="455" y="50"/>
                      <a:pt x="461" y="48"/>
                    </a:cubicBezTo>
                    <a:cubicBezTo>
                      <a:pt x="467" y="46"/>
                      <a:pt x="455" y="45"/>
                      <a:pt x="465" y="41"/>
                    </a:cubicBezTo>
                    <a:cubicBezTo>
                      <a:pt x="474" y="37"/>
                      <a:pt x="462" y="39"/>
                      <a:pt x="478" y="31"/>
                    </a:cubicBezTo>
                    <a:cubicBezTo>
                      <a:pt x="495" y="23"/>
                      <a:pt x="482" y="20"/>
                      <a:pt x="492" y="23"/>
                    </a:cubicBezTo>
                    <a:cubicBezTo>
                      <a:pt x="502" y="27"/>
                      <a:pt x="501" y="23"/>
                      <a:pt x="492" y="20"/>
                    </a:cubicBezTo>
                    <a:cubicBezTo>
                      <a:pt x="483" y="17"/>
                      <a:pt x="485" y="12"/>
                      <a:pt x="491" y="16"/>
                    </a:cubicBezTo>
                    <a:cubicBezTo>
                      <a:pt x="497" y="20"/>
                      <a:pt x="496" y="15"/>
                      <a:pt x="494" y="12"/>
                    </a:cubicBezTo>
                    <a:cubicBezTo>
                      <a:pt x="491" y="10"/>
                      <a:pt x="495" y="7"/>
                      <a:pt x="498" y="10"/>
                    </a:cubicBezTo>
                    <a:cubicBezTo>
                      <a:pt x="501" y="13"/>
                      <a:pt x="502" y="9"/>
                      <a:pt x="507" y="11"/>
                    </a:cubicBezTo>
                    <a:cubicBezTo>
                      <a:pt x="511" y="14"/>
                      <a:pt x="511" y="23"/>
                      <a:pt x="512" y="13"/>
                    </a:cubicBezTo>
                    <a:cubicBezTo>
                      <a:pt x="514" y="4"/>
                      <a:pt x="513" y="14"/>
                      <a:pt x="522" y="14"/>
                    </a:cubicBezTo>
                    <a:cubicBezTo>
                      <a:pt x="531" y="13"/>
                      <a:pt x="526" y="15"/>
                      <a:pt x="515" y="24"/>
                    </a:cubicBezTo>
                    <a:cubicBezTo>
                      <a:pt x="504" y="34"/>
                      <a:pt x="516" y="30"/>
                      <a:pt x="508" y="36"/>
                    </a:cubicBezTo>
                    <a:cubicBezTo>
                      <a:pt x="505" y="39"/>
                      <a:pt x="511" y="38"/>
                      <a:pt x="505" y="44"/>
                    </a:cubicBezTo>
                    <a:cubicBezTo>
                      <a:pt x="500" y="49"/>
                      <a:pt x="502" y="51"/>
                      <a:pt x="505" y="49"/>
                    </a:cubicBezTo>
                    <a:cubicBezTo>
                      <a:pt x="507" y="46"/>
                      <a:pt x="508" y="52"/>
                      <a:pt x="514" y="45"/>
                    </a:cubicBezTo>
                    <a:cubicBezTo>
                      <a:pt x="520" y="38"/>
                      <a:pt x="511" y="40"/>
                      <a:pt x="520" y="32"/>
                    </a:cubicBezTo>
                    <a:cubicBezTo>
                      <a:pt x="528" y="25"/>
                      <a:pt x="541" y="9"/>
                      <a:pt x="545" y="11"/>
                    </a:cubicBezTo>
                    <a:cubicBezTo>
                      <a:pt x="549" y="13"/>
                      <a:pt x="543" y="22"/>
                      <a:pt x="544" y="24"/>
                    </a:cubicBezTo>
                    <a:cubicBezTo>
                      <a:pt x="546" y="27"/>
                      <a:pt x="536" y="41"/>
                      <a:pt x="545" y="36"/>
                    </a:cubicBezTo>
                    <a:cubicBezTo>
                      <a:pt x="553" y="30"/>
                      <a:pt x="555" y="34"/>
                      <a:pt x="553" y="29"/>
                    </a:cubicBezTo>
                    <a:cubicBezTo>
                      <a:pt x="551" y="25"/>
                      <a:pt x="557" y="26"/>
                      <a:pt x="556" y="23"/>
                    </a:cubicBezTo>
                    <a:cubicBezTo>
                      <a:pt x="556" y="20"/>
                      <a:pt x="563" y="20"/>
                      <a:pt x="561" y="17"/>
                    </a:cubicBezTo>
                    <a:cubicBezTo>
                      <a:pt x="561" y="18"/>
                      <a:pt x="570" y="14"/>
                      <a:pt x="562" y="14"/>
                    </a:cubicBezTo>
                    <a:cubicBezTo>
                      <a:pt x="554" y="14"/>
                      <a:pt x="558" y="5"/>
                      <a:pt x="564" y="8"/>
                    </a:cubicBezTo>
                    <a:cubicBezTo>
                      <a:pt x="569" y="11"/>
                      <a:pt x="565" y="0"/>
                      <a:pt x="572" y="5"/>
                    </a:cubicBezTo>
                    <a:cubicBezTo>
                      <a:pt x="578" y="10"/>
                      <a:pt x="584" y="2"/>
                      <a:pt x="584" y="7"/>
                    </a:cubicBezTo>
                    <a:cubicBezTo>
                      <a:pt x="584" y="13"/>
                      <a:pt x="591" y="5"/>
                      <a:pt x="592" y="10"/>
                    </a:cubicBezTo>
                    <a:cubicBezTo>
                      <a:pt x="593" y="15"/>
                      <a:pt x="581" y="16"/>
                      <a:pt x="580" y="19"/>
                    </a:cubicBezTo>
                    <a:cubicBezTo>
                      <a:pt x="580" y="21"/>
                      <a:pt x="579" y="22"/>
                      <a:pt x="584" y="21"/>
                    </a:cubicBezTo>
                    <a:cubicBezTo>
                      <a:pt x="589" y="20"/>
                      <a:pt x="586" y="25"/>
                      <a:pt x="579" y="28"/>
                    </a:cubicBezTo>
                    <a:cubicBezTo>
                      <a:pt x="573" y="32"/>
                      <a:pt x="576" y="33"/>
                      <a:pt x="582" y="32"/>
                    </a:cubicBezTo>
                    <a:cubicBezTo>
                      <a:pt x="588" y="30"/>
                      <a:pt x="592" y="38"/>
                      <a:pt x="590" y="30"/>
                    </a:cubicBezTo>
                    <a:cubicBezTo>
                      <a:pt x="588" y="23"/>
                      <a:pt x="593" y="11"/>
                      <a:pt x="606" y="15"/>
                    </a:cubicBezTo>
                    <a:cubicBezTo>
                      <a:pt x="618" y="18"/>
                      <a:pt x="606" y="25"/>
                      <a:pt x="616" y="21"/>
                    </a:cubicBezTo>
                    <a:cubicBezTo>
                      <a:pt x="626" y="18"/>
                      <a:pt x="619" y="25"/>
                      <a:pt x="626" y="22"/>
                    </a:cubicBezTo>
                    <a:cubicBezTo>
                      <a:pt x="634" y="19"/>
                      <a:pt x="632" y="28"/>
                      <a:pt x="639" y="28"/>
                    </a:cubicBezTo>
                    <a:cubicBezTo>
                      <a:pt x="646" y="29"/>
                      <a:pt x="641" y="35"/>
                      <a:pt x="649" y="34"/>
                    </a:cubicBezTo>
                    <a:cubicBezTo>
                      <a:pt x="657" y="33"/>
                      <a:pt x="656" y="44"/>
                      <a:pt x="647" y="42"/>
                    </a:cubicBezTo>
                    <a:close/>
                    <a:moveTo>
                      <a:pt x="478" y="19"/>
                    </a:moveTo>
                    <a:cubicBezTo>
                      <a:pt x="469" y="17"/>
                      <a:pt x="475" y="30"/>
                      <a:pt x="479" y="29"/>
                    </a:cubicBezTo>
                    <a:cubicBezTo>
                      <a:pt x="482" y="28"/>
                      <a:pt x="488" y="22"/>
                      <a:pt x="478" y="19"/>
                    </a:cubicBezTo>
                    <a:close/>
                    <a:moveTo>
                      <a:pt x="471" y="25"/>
                    </a:moveTo>
                    <a:cubicBezTo>
                      <a:pt x="465" y="22"/>
                      <a:pt x="471" y="26"/>
                      <a:pt x="463" y="28"/>
                    </a:cubicBezTo>
                    <a:cubicBezTo>
                      <a:pt x="454" y="30"/>
                      <a:pt x="452" y="34"/>
                      <a:pt x="459" y="37"/>
                    </a:cubicBezTo>
                    <a:cubicBezTo>
                      <a:pt x="462" y="39"/>
                      <a:pt x="465" y="40"/>
                      <a:pt x="467" y="37"/>
                    </a:cubicBezTo>
                    <a:cubicBezTo>
                      <a:pt x="469" y="33"/>
                      <a:pt x="477" y="28"/>
                      <a:pt x="471" y="25"/>
                    </a:cubicBezTo>
                    <a:close/>
                    <a:moveTo>
                      <a:pt x="443" y="37"/>
                    </a:moveTo>
                    <a:cubicBezTo>
                      <a:pt x="436" y="40"/>
                      <a:pt x="461" y="43"/>
                      <a:pt x="456" y="38"/>
                    </a:cubicBezTo>
                    <a:cubicBezTo>
                      <a:pt x="453" y="35"/>
                      <a:pt x="450" y="34"/>
                      <a:pt x="443" y="37"/>
                    </a:cubicBezTo>
                    <a:close/>
                    <a:moveTo>
                      <a:pt x="462" y="15"/>
                    </a:moveTo>
                    <a:cubicBezTo>
                      <a:pt x="455" y="17"/>
                      <a:pt x="463" y="19"/>
                      <a:pt x="458" y="20"/>
                    </a:cubicBezTo>
                    <a:cubicBezTo>
                      <a:pt x="453" y="21"/>
                      <a:pt x="453" y="16"/>
                      <a:pt x="451" y="22"/>
                    </a:cubicBezTo>
                    <a:cubicBezTo>
                      <a:pt x="448" y="27"/>
                      <a:pt x="451" y="19"/>
                      <a:pt x="444" y="21"/>
                    </a:cubicBezTo>
                    <a:cubicBezTo>
                      <a:pt x="438" y="24"/>
                      <a:pt x="429" y="25"/>
                      <a:pt x="435" y="27"/>
                    </a:cubicBezTo>
                    <a:cubicBezTo>
                      <a:pt x="442" y="29"/>
                      <a:pt x="431" y="31"/>
                      <a:pt x="441" y="30"/>
                    </a:cubicBezTo>
                    <a:cubicBezTo>
                      <a:pt x="444" y="30"/>
                      <a:pt x="446" y="26"/>
                      <a:pt x="450" y="28"/>
                    </a:cubicBezTo>
                    <a:cubicBezTo>
                      <a:pt x="454" y="30"/>
                      <a:pt x="455" y="28"/>
                      <a:pt x="464" y="21"/>
                    </a:cubicBezTo>
                    <a:cubicBezTo>
                      <a:pt x="473" y="15"/>
                      <a:pt x="468" y="14"/>
                      <a:pt x="462" y="15"/>
                    </a:cubicBezTo>
                    <a:close/>
                    <a:moveTo>
                      <a:pt x="395" y="43"/>
                    </a:moveTo>
                    <a:cubicBezTo>
                      <a:pt x="391" y="46"/>
                      <a:pt x="391" y="49"/>
                      <a:pt x="397" y="50"/>
                    </a:cubicBezTo>
                    <a:cubicBezTo>
                      <a:pt x="402" y="51"/>
                      <a:pt x="402" y="49"/>
                      <a:pt x="402" y="45"/>
                    </a:cubicBezTo>
                    <a:cubicBezTo>
                      <a:pt x="403" y="41"/>
                      <a:pt x="401" y="39"/>
                      <a:pt x="395" y="43"/>
                    </a:cubicBezTo>
                    <a:close/>
                    <a:moveTo>
                      <a:pt x="381" y="43"/>
                    </a:moveTo>
                    <a:cubicBezTo>
                      <a:pt x="376" y="42"/>
                      <a:pt x="373" y="37"/>
                      <a:pt x="372" y="41"/>
                    </a:cubicBezTo>
                    <a:cubicBezTo>
                      <a:pt x="372" y="44"/>
                      <a:pt x="377" y="50"/>
                      <a:pt x="385" y="47"/>
                    </a:cubicBezTo>
                    <a:cubicBezTo>
                      <a:pt x="388" y="46"/>
                      <a:pt x="385" y="44"/>
                      <a:pt x="381" y="43"/>
                    </a:cubicBezTo>
                    <a:close/>
                    <a:moveTo>
                      <a:pt x="485" y="9"/>
                    </a:moveTo>
                    <a:cubicBezTo>
                      <a:pt x="482" y="7"/>
                      <a:pt x="477" y="7"/>
                      <a:pt x="480" y="10"/>
                    </a:cubicBezTo>
                    <a:cubicBezTo>
                      <a:pt x="482" y="13"/>
                      <a:pt x="489" y="11"/>
                      <a:pt x="485" y="9"/>
                    </a:cubicBezTo>
                    <a:close/>
                    <a:moveTo>
                      <a:pt x="397" y="61"/>
                    </a:moveTo>
                    <a:cubicBezTo>
                      <a:pt x="399" y="60"/>
                      <a:pt x="402" y="57"/>
                      <a:pt x="400" y="55"/>
                    </a:cubicBezTo>
                    <a:cubicBezTo>
                      <a:pt x="398" y="54"/>
                      <a:pt x="394" y="62"/>
                      <a:pt x="397" y="61"/>
                    </a:cubicBezTo>
                    <a:close/>
                    <a:moveTo>
                      <a:pt x="402" y="51"/>
                    </a:moveTo>
                    <a:cubicBezTo>
                      <a:pt x="401" y="54"/>
                      <a:pt x="403" y="55"/>
                      <a:pt x="407" y="54"/>
                    </a:cubicBezTo>
                    <a:cubicBezTo>
                      <a:pt x="410" y="53"/>
                      <a:pt x="404" y="48"/>
                      <a:pt x="402" y="51"/>
                    </a:cubicBezTo>
                    <a:close/>
                    <a:moveTo>
                      <a:pt x="372" y="58"/>
                    </a:moveTo>
                    <a:cubicBezTo>
                      <a:pt x="370" y="61"/>
                      <a:pt x="380" y="56"/>
                      <a:pt x="380" y="54"/>
                    </a:cubicBezTo>
                    <a:cubicBezTo>
                      <a:pt x="380" y="51"/>
                      <a:pt x="374" y="54"/>
                      <a:pt x="372" y="58"/>
                    </a:cubicBezTo>
                    <a:close/>
                    <a:moveTo>
                      <a:pt x="372" y="50"/>
                    </a:moveTo>
                    <a:cubicBezTo>
                      <a:pt x="369" y="49"/>
                      <a:pt x="367" y="52"/>
                      <a:pt x="364" y="49"/>
                    </a:cubicBezTo>
                    <a:cubicBezTo>
                      <a:pt x="361" y="46"/>
                      <a:pt x="362" y="50"/>
                      <a:pt x="358" y="50"/>
                    </a:cubicBezTo>
                    <a:cubicBezTo>
                      <a:pt x="355" y="50"/>
                      <a:pt x="357" y="51"/>
                      <a:pt x="353" y="54"/>
                    </a:cubicBezTo>
                    <a:cubicBezTo>
                      <a:pt x="349" y="57"/>
                      <a:pt x="357" y="56"/>
                      <a:pt x="360" y="59"/>
                    </a:cubicBezTo>
                    <a:cubicBezTo>
                      <a:pt x="364" y="62"/>
                      <a:pt x="367" y="60"/>
                      <a:pt x="371" y="56"/>
                    </a:cubicBezTo>
                    <a:cubicBezTo>
                      <a:pt x="375" y="52"/>
                      <a:pt x="376" y="52"/>
                      <a:pt x="372" y="50"/>
                    </a:cubicBezTo>
                    <a:close/>
                    <a:moveTo>
                      <a:pt x="361" y="46"/>
                    </a:moveTo>
                    <a:cubicBezTo>
                      <a:pt x="363" y="46"/>
                      <a:pt x="366" y="42"/>
                      <a:pt x="364" y="41"/>
                    </a:cubicBezTo>
                    <a:cubicBezTo>
                      <a:pt x="362" y="40"/>
                      <a:pt x="356" y="46"/>
                      <a:pt x="361" y="46"/>
                    </a:cubicBezTo>
                    <a:close/>
                    <a:moveTo>
                      <a:pt x="352" y="47"/>
                    </a:moveTo>
                    <a:cubicBezTo>
                      <a:pt x="351" y="46"/>
                      <a:pt x="350" y="47"/>
                      <a:pt x="349" y="50"/>
                    </a:cubicBezTo>
                    <a:cubicBezTo>
                      <a:pt x="349" y="54"/>
                      <a:pt x="358" y="49"/>
                      <a:pt x="357" y="47"/>
                    </a:cubicBezTo>
                    <a:cubicBezTo>
                      <a:pt x="356" y="46"/>
                      <a:pt x="353" y="48"/>
                      <a:pt x="352" y="47"/>
                    </a:cubicBezTo>
                    <a:close/>
                    <a:moveTo>
                      <a:pt x="356" y="59"/>
                    </a:moveTo>
                    <a:cubicBezTo>
                      <a:pt x="348" y="55"/>
                      <a:pt x="352" y="61"/>
                      <a:pt x="349" y="60"/>
                    </a:cubicBezTo>
                    <a:cubicBezTo>
                      <a:pt x="345" y="60"/>
                      <a:pt x="346" y="63"/>
                      <a:pt x="344" y="62"/>
                    </a:cubicBezTo>
                    <a:cubicBezTo>
                      <a:pt x="342" y="61"/>
                      <a:pt x="340" y="61"/>
                      <a:pt x="339" y="66"/>
                    </a:cubicBezTo>
                    <a:cubicBezTo>
                      <a:pt x="339" y="71"/>
                      <a:pt x="334" y="67"/>
                      <a:pt x="333" y="69"/>
                    </a:cubicBezTo>
                    <a:cubicBezTo>
                      <a:pt x="332" y="72"/>
                      <a:pt x="334" y="72"/>
                      <a:pt x="344" y="72"/>
                    </a:cubicBezTo>
                    <a:cubicBezTo>
                      <a:pt x="346" y="72"/>
                      <a:pt x="352" y="73"/>
                      <a:pt x="352" y="70"/>
                    </a:cubicBezTo>
                    <a:cubicBezTo>
                      <a:pt x="352" y="67"/>
                      <a:pt x="364" y="63"/>
                      <a:pt x="356" y="59"/>
                    </a:cubicBezTo>
                    <a:close/>
                    <a:moveTo>
                      <a:pt x="329" y="71"/>
                    </a:moveTo>
                    <a:cubicBezTo>
                      <a:pt x="326" y="73"/>
                      <a:pt x="325" y="67"/>
                      <a:pt x="324" y="70"/>
                    </a:cubicBezTo>
                    <a:cubicBezTo>
                      <a:pt x="324" y="73"/>
                      <a:pt x="320" y="69"/>
                      <a:pt x="320" y="72"/>
                    </a:cubicBezTo>
                    <a:cubicBezTo>
                      <a:pt x="320" y="76"/>
                      <a:pt x="318" y="71"/>
                      <a:pt x="314" y="73"/>
                    </a:cubicBezTo>
                    <a:cubicBezTo>
                      <a:pt x="311" y="76"/>
                      <a:pt x="318" y="77"/>
                      <a:pt x="317" y="78"/>
                    </a:cubicBezTo>
                    <a:cubicBezTo>
                      <a:pt x="316" y="79"/>
                      <a:pt x="304" y="79"/>
                      <a:pt x="308" y="81"/>
                    </a:cubicBezTo>
                    <a:cubicBezTo>
                      <a:pt x="311" y="83"/>
                      <a:pt x="304" y="81"/>
                      <a:pt x="307" y="84"/>
                    </a:cubicBezTo>
                    <a:cubicBezTo>
                      <a:pt x="311" y="86"/>
                      <a:pt x="304" y="85"/>
                      <a:pt x="307" y="88"/>
                    </a:cubicBezTo>
                    <a:cubicBezTo>
                      <a:pt x="309" y="90"/>
                      <a:pt x="300" y="94"/>
                      <a:pt x="307" y="93"/>
                    </a:cubicBezTo>
                    <a:cubicBezTo>
                      <a:pt x="314" y="92"/>
                      <a:pt x="308" y="97"/>
                      <a:pt x="312" y="96"/>
                    </a:cubicBezTo>
                    <a:cubicBezTo>
                      <a:pt x="316" y="95"/>
                      <a:pt x="316" y="89"/>
                      <a:pt x="320" y="88"/>
                    </a:cubicBezTo>
                    <a:cubicBezTo>
                      <a:pt x="323" y="87"/>
                      <a:pt x="318" y="92"/>
                      <a:pt x="327" y="90"/>
                    </a:cubicBezTo>
                    <a:cubicBezTo>
                      <a:pt x="330" y="89"/>
                      <a:pt x="332" y="90"/>
                      <a:pt x="330" y="86"/>
                    </a:cubicBezTo>
                    <a:cubicBezTo>
                      <a:pt x="328" y="81"/>
                      <a:pt x="333" y="81"/>
                      <a:pt x="333" y="79"/>
                    </a:cubicBezTo>
                    <a:cubicBezTo>
                      <a:pt x="332" y="76"/>
                      <a:pt x="334" y="72"/>
                      <a:pt x="333" y="73"/>
                    </a:cubicBezTo>
                    <a:cubicBezTo>
                      <a:pt x="331" y="74"/>
                      <a:pt x="331" y="68"/>
                      <a:pt x="329" y="71"/>
                    </a:cubicBezTo>
                    <a:close/>
                    <a:moveTo>
                      <a:pt x="312" y="103"/>
                    </a:moveTo>
                    <a:cubicBezTo>
                      <a:pt x="314" y="104"/>
                      <a:pt x="319" y="101"/>
                      <a:pt x="316" y="100"/>
                    </a:cubicBezTo>
                    <a:cubicBezTo>
                      <a:pt x="314" y="98"/>
                      <a:pt x="309" y="100"/>
                      <a:pt x="312" y="103"/>
                    </a:cubicBezTo>
                    <a:close/>
                    <a:moveTo>
                      <a:pt x="303" y="106"/>
                    </a:moveTo>
                    <a:cubicBezTo>
                      <a:pt x="301" y="109"/>
                      <a:pt x="305" y="109"/>
                      <a:pt x="309" y="108"/>
                    </a:cubicBezTo>
                    <a:cubicBezTo>
                      <a:pt x="313" y="107"/>
                      <a:pt x="306" y="102"/>
                      <a:pt x="303" y="106"/>
                    </a:cubicBezTo>
                    <a:close/>
                    <a:moveTo>
                      <a:pt x="259" y="141"/>
                    </a:moveTo>
                    <a:cubicBezTo>
                      <a:pt x="256" y="140"/>
                      <a:pt x="254" y="145"/>
                      <a:pt x="258" y="144"/>
                    </a:cubicBezTo>
                    <a:cubicBezTo>
                      <a:pt x="263" y="143"/>
                      <a:pt x="262" y="142"/>
                      <a:pt x="259" y="141"/>
                    </a:cubicBezTo>
                    <a:close/>
                    <a:moveTo>
                      <a:pt x="256" y="122"/>
                    </a:moveTo>
                    <a:cubicBezTo>
                      <a:pt x="254" y="122"/>
                      <a:pt x="250" y="122"/>
                      <a:pt x="245" y="123"/>
                    </a:cubicBezTo>
                    <a:cubicBezTo>
                      <a:pt x="241" y="125"/>
                      <a:pt x="247" y="126"/>
                      <a:pt x="242" y="127"/>
                    </a:cubicBezTo>
                    <a:cubicBezTo>
                      <a:pt x="237" y="127"/>
                      <a:pt x="242" y="129"/>
                      <a:pt x="239" y="131"/>
                    </a:cubicBezTo>
                    <a:cubicBezTo>
                      <a:pt x="236" y="133"/>
                      <a:pt x="238" y="134"/>
                      <a:pt x="245" y="132"/>
                    </a:cubicBezTo>
                    <a:cubicBezTo>
                      <a:pt x="248" y="131"/>
                      <a:pt x="252" y="130"/>
                      <a:pt x="257" y="125"/>
                    </a:cubicBezTo>
                    <a:cubicBezTo>
                      <a:pt x="263" y="120"/>
                      <a:pt x="258" y="122"/>
                      <a:pt x="256" y="122"/>
                    </a:cubicBezTo>
                    <a:close/>
                    <a:moveTo>
                      <a:pt x="265" y="106"/>
                    </a:moveTo>
                    <a:cubicBezTo>
                      <a:pt x="268" y="105"/>
                      <a:pt x="262" y="95"/>
                      <a:pt x="259" y="97"/>
                    </a:cubicBezTo>
                    <a:cubicBezTo>
                      <a:pt x="255" y="99"/>
                      <a:pt x="263" y="105"/>
                      <a:pt x="258" y="104"/>
                    </a:cubicBezTo>
                    <a:cubicBezTo>
                      <a:pt x="253" y="102"/>
                      <a:pt x="255" y="107"/>
                      <a:pt x="252" y="107"/>
                    </a:cubicBezTo>
                    <a:cubicBezTo>
                      <a:pt x="249" y="107"/>
                      <a:pt x="249" y="103"/>
                      <a:pt x="248" y="105"/>
                    </a:cubicBezTo>
                    <a:cubicBezTo>
                      <a:pt x="247" y="107"/>
                      <a:pt x="244" y="105"/>
                      <a:pt x="244" y="107"/>
                    </a:cubicBezTo>
                    <a:cubicBezTo>
                      <a:pt x="243" y="110"/>
                      <a:pt x="239" y="111"/>
                      <a:pt x="243" y="113"/>
                    </a:cubicBezTo>
                    <a:cubicBezTo>
                      <a:pt x="248" y="116"/>
                      <a:pt x="246" y="112"/>
                      <a:pt x="256" y="110"/>
                    </a:cubicBezTo>
                    <a:cubicBezTo>
                      <a:pt x="267" y="108"/>
                      <a:pt x="248" y="115"/>
                      <a:pt x="253" y="115"/>
                    </a:cubicBezTo>
                    <a:cubicBezTo>
                      <a:pt x="257" y="115"/>
                      <a:pt x="261" y="114"/>
                      <a:pt x="265" y="113"/>
                    </a:cubicBezTo>
                    <a:cubicBezTo>
                      <a:pt x="269" y="111"/>
                      <a:pt x="263" y="107"/>
                      <a:pt x="265" y="106"/>
                    </a:cubicBezTo>
                    <a:close/>
                    <a:moveTo>
                      <a:pt x="281" y="85"/>
                    </a:moveTo>
                    <a:cubicBezTo>
                      <a:pt x="276" y="88"/>
                      <a:pt x="272" y="90"/>
                      <a:pt x="268" y="97"/>
                    </a:cubicBezTo>
                    <a:cubicBezTo>
                      <a:pt x="267" y="99"/>
                      <a:pt x="267" y="101"/>
                      <a:pt x="269" y="102"/>
                    </a:cubicBezTo>
                    <a:cubicBezTo>
                      <a:pt x="271" y="104"/>
                      <a:pt x="270" y="97"/>
                      <a:pt x="274" y="97"/>
                    </a:cubicBezTo>
                    <a:cubicBezTo>
                      <a:pt x="279" y="97"/>
                      <a:pt x="279" y="95"/>
                      <a:pt x="283" y="90"/>
                    </a:cubicBezTo>
                    <a:cubicBezTo>
                      <a:pt x="286" y="85"/>
                      <a:pt x="287" y="82"/>
                      <a:pt x="281" y="85"/>
                    </a:cubicBezTo>
                    <a:close/>
                    <a:moveTo>
                      <a:pt x="289" y="98"/>
                    </a:moveTo>
                    <a:cubicBezTo>
                      <a:pt x="287" y="99"/>
                      <a:pt x="294" y="102"/>
                      <a:pt x="297" y="101"/>
                    </a:cubicBezTo>
                    <a:cubicBezTo>
                      <a:pt x="299" y="99"/>
                      <a:pt x="291" y="96"/>
                      <a:pt x="289" y="98"/>
                    </a:cubicBezTo>
                    <a:close/>
                    <a:moveTo>
                      <a:pt x="290" y="102"/>
                    </a:moveTo>
                    <a:cubicBezTo>
                      <a:pt x="289" y="101"/>
                      <a:pt x="289" y="100"/>
                      <a:pt x="286" y="103"/>
                    </a:cubicBezTo>
                    <a:cubicBezTo>
                      <a:pt x="283" y="105"/>
                      <a:pt x="288" y="107"/>
                      <a:pt x="281" y="112"/>
                    </a:cubicBezTo>
                    <a:cubicBezTo>
                      <a:pt x="274" y="117"/>
                      <a:pt x="285" y="107"/>
                      <a:pt x="279" y="108"/>
                    </a:cubicBezTo>
                    <a:cubicBezTo>
                      <a:pt x="273" y="109"/>
                      <a:pt x="284" y="101"/>
                      <a:pt x="280" y="99"/>
                    </a:cubicBezTo>
                    <a:cubicBezTo>
                      <a:pt x="276" y="97"/>
                      <a:pt x="270" y="103"/>
                      <a:pt x="269" y="107"/>
                    </a:cubicBezTo>
                    <a:cubicBezTo>
                      <a:pt x="267" y="112"/>
                      <a:pt x="273" y="115"/>
                      <a:pt x="266" y="116"/>
                    </a:cubicBezTo>
                    <a:cubicBezTo>
                      <a:pt x="259" y="117"/>
                      <a:pt x="266" y="117"/>
                      <a:pt x="260" y="126"/>
                    </a:cubicBezTo>
                    <a:cubicBezTo>
                      <a:pt x="255" y="133"/>
                      <a:pt x="265" y="124"/>
                      <a:pt x="270" y="127"/>
                    </a:cubicBezTo>
                    <a:cubicBezTo>
                      <a:pt x="274" y="131"/>
                      <a:pt x="275" y="121"/>
                      <a:pt x="277" y="124"/>
                    </a:cubicBezTo>
                    <a:cubicBezTo>
                      <a:pt x="279" y="126"/>
                      <a:pt x="280" y="126"/>
                      <a:pt x="282" y="122"/>
                    </a:cubicBezTo>
                    <a:cubicBezTo>
                      <a:pt x="284" y="119"/>
                      <a:pt x="284" y="116"/>
                      <a:pt x="292" y="115"/>
                    </a:cubicBezTo>
                    <a:cubicBezTo>
                      <a:pt x="299" y="115"/>
                      <a:pt x="294" y="105"/>
                      <a:pt x="290" y="102"/>
                    </a:cubicBezTo>
                    <a:close/>
                    <a:moveTo>
                      <a:pt x="286" y="121"/>
                    </a:moveTo>
                    <a:cubicBezTo>
                      <a:pt x="284" y="125"/>
                      <a:pt x="291" y="122"/>
                      <a:pt x="293" y="120"/>
                    </a:cubicBezTo>
                    <a:cubicBezTo>
                      <a:pt x="294" y="117"/>
                      <a:pt x="287" y="117"/>
                      <a:pt x="286" y="121"/>
                    </a:cubicBezTo>
                    <a:close/>
                    <a:moveTo>
                      <a:pt x="367" y="45"/>
                    </a:moveTo>
                    <a:cubicBezTo>
                      <a:pt x="366" y="47"/>
                      <a:pt x="371" y="48"/>
                      <a:pt x="373" y="47"/>
                    </a:cubicBezTo>
                    <a:cubicBezTo>
                      <a:pt x="374" y="46"/>
                      <a:pt x="368" y="43"/>
                      <a:pt x="367" y="45"/>
                    </a:cubicBezTo>
                    <a:close/>
                    <a:moveTo>
                      <a:pt x="234" y="127"/>
                    </a:moveTo>
                    <a:cubicBezTo>
                      <a:pt x="233" y="129"/>
                      <a:pt x="238" y="131"/>
                      <a:pt x="238" y="129"/>
                    </a:cubicBezTo>
                    <a:cubicBezTo>
                      <a:pt x="239" y="127"/>
                      <a:pt x="235" y="125"/>
                      <a:pt x="234" y="127"/>
                    </a:cubicBezTo>
                    <a:close/>
                    <a:moveTo>
                      <a:pt x="220" y="133"/>
                    </a:moveTo>
                    <a:cubicBezTo>
                      <a:pt x="219" y="135"/>
                      <a:pt x="221" y="135"/>
                      <a:pt x="220" y="137"/>
                    </a:cubicBezTo>
                    <a:cubicBezTo>
                      <a:pt x="218" y="138"/>
                      <a:pt x="220" y="140"/>
                      <a:pt x="222" y="138"/>
                    </a:cubicBezTo>
                    <a:cubicBezTo>
                      <a:pt x="224" y="136"/>
                      <a:pt x="223" y="138"/>
                      <a:pt x="226" y="138"/>
                    </a:cubicBezTo>
                    <a:cubicBezTo>
                      <a:pt x="229" y="137"/>
                      <a:pt x="229" y="134"/>
                      <a:pt x="234" y="132"/>
                    </a:cubicBezTo>
                    <a:cubicBezTo>
                      <a:pt x="239" y="130"/>
                      <a:pt x="232" y="131"/>
                      <a:pt x="228" y="129"/>
                    </a:cubicBezTo>
                    <a:cubicBezTo>
                      <a:pt x="225" y="128"/>
                      <a:pt x="222" y="129"/>
                      <a:pt x="220" y="133"/>
                    </a:cubicBezTo>
                    <a:close/>
                    <a:moveTo>
                      <a:pt x="215" y="136"/>
                    </a:moveTo>
                    <a:cubicBezTo>
                      <a:pt x="216" y="140"/>
                      <a:pt x="211" y="135"/>
                      <a:pt x="213" y="141"/>
                    </a:cubicBezTo>
                    <a:cubicBezTo>
                      <a:pt x="213" y="143"/>
                      <a:pt x="214" y="142"/>
                      <a:pt x="218" y="138"/>
                    </a:cubicBezTo>
                    <a:cubicBezTo>
                      <a:pt x="221" y="135"/>
                      <a:pt x="215" y="133"/>
                      <a:pt x="215" y="136"/>
                    </a:cubicBezTo>
                    <a:close/>
                    <a:moveTo>
                      <a:pt x="205" y="144"/>
                    </a:moveTo>
                    <a:cubicBezTo>
                      <a:pt x="202" y="150"/>
                      <a:pt x="203" y="149"/>
                      <a:pt x="207" y="146"/>
                    </a:cubicBezTo>
                    <a:cubicBezTo>
                      <a:pt x="211" y="144"/>
                      <a:pt x="210" y="143"/>
                      <a:pt x="210" y="139"/>
                    </a:cubicBezTo>
                    <a:cubicBezTo>
                      <a:pt x="210" y="136"/>
                      <a:pt x="208" y="137"/>
                      <a:pt x="205" y="144"/>
                    </a:cubicBezTo>
                    <a:close/>
                    <a:moveTo>
                      <a:pt x="269" y="142"/>
                    </a:moveTo>
                    <a:cubicBezTo>
                      <a:pt x="269" y="144"/>
                      <a:pt x="278" y="142"/>
                      <a:pt x="276" y="141"/>
                    </a:cubicBezTo>
                    <a:cubicBezTo>
                      <a:pt x="274" y="141"/>
                      <a:pt x="269" y="140"/>
                      <a:pt x="269" y="142"/>
                    </a:cubicBezTo>
                    <a:close/>
                    <a:moveTo>
                      <a:pt x="195" y="219"/>
                    </a:moveTo>
                    <a:cubicBezTo>
                      <a:pt x="196" y="221"/>
                      <a:pt x="188" y="227"/>
                      <a:pt x="193" y="225"/>
                    </a:cubicBezTo>
                    <a:cubicBezTo>
                      <a:pt x="196" y="224"/>
                      <a:pt x="197" y="225"/>
                      <a:pt x="199" y="220"/>
                    </a:cubicBezTo>
                    <a:cubicBezTo>
                      <a:pt x="201" y="216"/>
                      <a:pt x="193" y="218"/>
                      <a:pt x="195" y="219"/>
                    </a:cubicBezTo>
                    <a:close/>
                    <a:moveTo>
                      <a:pt x="201" y="226"/>
                    </a:moveTo>
                    <a:cubicBezTo>
                      <a:pt x="197" y="225"/>
                      <a:pt x="196" y="225"/>
                      <a:pt x="194" y="229"/>
                    </a:cubicBezTo>
                    <a:cubicBezTo>
                      <a:pt x="193" y="232"/>
                      <a:pt x="196" y="232"/>
                      <a:pt x="199" y="229"/>
                    </a:cubicBezTo>
                    <a:cubicBezTo>
                      <a:pt x="203" y="226"/>
                      <a:pt x="205" y="226"/>
                      <a:pt x="201" y="226"/>
                    </a:cubicBezTo>
                    <a:close/>
                    <a:moveTo>
                      <a:pt x="189" y="249"/>
                    </a:moveTo>
                    <a:cubicBezTo>
                      <a:pt x="189" y="252"/>
                      <a:pt x="186" y="250"/>
                      <a:pt x="186" y="254"/>
                    </a:cubicBezTo>
                    <a:cubicBezTo>
                      <a:pt x="186" y="258"/>
                      <a:pt x="182" y="260"/>
                      <a:pt x="186" y="259"/>
                    </a:cubicBezTo>
                    <a:cubicBezTo>
                      <a:pt x="189" y="259"/>
                      <a:pt x="187" y="255"/>
                      <a:pt x="190" y="254"/>
                    </a:cubicBezTo>
                    <a:cubicBezTo>
                      <a:pt x="193" y="253"/>
                      <a:pt x="195" y="253"/>
                      <a:pt x="193" y="249"/>
                    </a:cubicBezTo>
                    <a:cubicBezTo>
                      <a:pt x="191" y="245"/>
                      <a:pt x="189" y="244"/>
                      <a:pt x="189" y="249"/>
                    </a:cubicBezTo>
                    <a:close/>
                    <a:moveTo>
                      <a:pt x="177" y="242"/>
                    </a:moveTo>
                    <a:cubicBezTo>
                      <a:pt x="178" y="245"/>
                      <a:pt x="184" y="241"/>
                      <a:pt x="183" y="239"/>
                    </a:cubicBezTo>
                    <a:cubicBezTo>
                      <a:pt x="182" y="237"/>
                      <a:pt x="176" y="239"/>
                      <a:pt x="177" y="242"/>
                    </a:cubicBezTo>
                    <a:close/>
                    <a:moveTo>
                      <a:pt x="186" y="261"/>
                    </a:moveTo>
                    <a:cubicBezTo>
                      <a:pt x="184" y="262"/>
                      <a:pt x="186" y="262"/>
                      <a:pt x="183" y="264"/>
                    </a:cubicBezTo>
                    <a:cubicBezTo>
                      <a:pt x="180" y="266"/>
                      <a:pt x="187" y="266"/>
                      <a:pt x="190" y="264"/>
                    </a:cubicBezTo>
                    <a:cubicBezTo>
                      <a:pt x="193" y="262"/>
                      <a:pt x="189" y="260"/>
                      <a:pt x="186" y="261"/>
                    </a:cubicBezTo>
                    <a:close/>
                    <a:moveTo>
                      <a:pt x="172" y="265"/>
                    </a:moveTo>
                    <a:cubicBezTo>
                      <a:pt x="171" y="267"/>
                      <a:pt x="175" y="267"/>
                      <a:pt x="178" y="265"/>
                    </a:cubicBezTo>
                    <a:cubicBezTo>
                      <a:pt x="182" y="263"/>
                      <a:pt x="175" y="262"/>
                      <a:pt x="172" y="265"/>
                    </a:cubicBezTo>
                    <a:close/>
                    <a:moveTo>
                      <a:pt x="167" y="287"/>
                    </a:moveTo>
                    <a:cubicBezTo>
                      <a:pt x="164" y="287"/>
                      <a:pt x="165" y="284"/>
                      <a:pt x="163" y="286"/>
                    </a:cubicBezTo>
                    <a:cubicBezTo>
                      <a:pt x="161" y="287"/>
                      <a:pt x="163" y="290"/>
                      <a:pt x="166" y="290"/>
                    </a:cubicBezTo>
                    <a:cubicBezTo>
                      <a:pt x="170" y="291"/>
                      <a:pt x="170" y="288"/>
                      <a:pt x="167" y="287"/>
                    </a:cubicBezTo>
                    <a:close/>
                    <a:moveTo>
                      <a:pt x="164" y="281"/>
                    </a:moveTo>
                    <a:cubicBezTo>
                      <a:pt x="162" y="281"/>
                      <a:pt x="165" y="285"/>
                      <a:pt x="167" y="285"/>
                    </a:cubicBezTo>
                    <a:cubicBezTo>
                      <a:pt x="169" y="284"/>
                      <a:pt x="167" y="282"/>
                      <a:pt x="164" y="281"/>
                    </a:cubicBezTo>
                    <a:close/>
                    <a:moveTo>
                      <a:pt x="158" y="282"/>
                    </a:moveTo>
                    <a:cubicBezTo>
                      <a:pt x="157" y="284"/>
                      <a:pt x="160" y="285"/>
                      <a:pt x="162" y="284"/>
                    </a:cubicBezTo>
                    <a:cubicBezTo>
                      <a:pt x="163" y="283"/>
                      <a:pt x="160" y="281"/>
                      <a:pt x="158" y="282"/>
                    </a:cubicBezTo>
                    <a:close/>
                    <a:moveTo>
                      <a:pt x="201" y="217"/>
                    </a:moveTo>
                    <a:cubicBezTo>
                      <a:pt x="203" y="219"/>
                      <a:pt x="206" y="215"/>
                      <a:pt x="205" y="214"/>
                    </a:cubicBezTo>
                    <a:cubicBezTo>
                      <a:pt x="203" y="213"/>
                      <a:pt x="199" y="215"/>
                      <a:pt x="201" y="217"/>
                    </a:cubicBezTo>
                    <a:close/>
                    <a:moveTo>
                      <a:pt x="79" y="335"/>
                    </a:moveTo>
                    <a:cubicBezTo>
                      <a:pt x="84" y="340"/>
                      <a:pt x="89" y="336"/>
                      <a:pt x="89" y="334"/>
                    </a:cubicBezTo>
                    <a:cubicBezTo>
                      <a:pt x="89" y="332"/>
                      <a:pt x="77" y="333"/>
                      <a:pt x="79" y="335"/>
                    </a:cubicBezTo>
                    <a:close/>
                    <a:moveTo>
                      <a:pt x="103" y="319"/>
                    </a:moveTo>
                    <a:cubicBezTo>
                      <a:pt x="102" y="321"/>
                      <a:pt x="91" y="321"/>
                      <a:pt x="92" y="324"/>
                    </a:cubicBezTo>
                    <a:cubicBezTo>
                      <a:pt x="94" y="324"/>
                      <a:pt x="98" y="324"/>
                      <a:pt x="103" y="323"/>
                    </a:cubicBezTo>
                    <a:cubicBezTo>
                      <a:pt x="108" y="322"/>
                      <a:pt x="104" y="316"/>
                      <a:pt x="103" y="319"/>
                    </a:cubicBezTo>
                    <a:close/>
                    <a:moveTo>
                      <a:pt x="109" y="325"/>
                    </a:moveTo>
                    <a:cubicBezTo>
                      <a:pt x="110" y="322"/>
                      <a:pt x="102" y="327"/>
                      <a:pt x="99" y="328"/>
                    </a:cubicBezTo>
                    <a:cubicBezTo>
                      <a:pt x="95" y="329"/>
                      <a:pt x="91" y="329"/>
                      <a:pt x="92" y="333"/>
                    </a:cubicBezTo>
                    <a:cubicBezTo>
                      <a:pt x="92" y="334"/>
                      <a:pt x="95" y="334"/>
                      <a:pt x="101" y="332"/>
                    </a:cubicBezTo>
                    <a:cubicBezTo>
                      <a:pt x="107" y="331"/>
                      <a:pt x="112" y="330"/>
                      <a:pt x="113" y="329"/>
                    </a:cubicBezTo>
                    <a:cubicBezTo>
                      <a:pt x="114" y="325"/>
                      <a:pt x="108" y="329"/>
                      <a:pt x="109" y="325"/>
                    </a:cubicBezTo>
                    <a:close/>
                    <a:moveTo>
                      <a:pt x="83" y="344"/>
                    </a:moveTo>
                    <a:cubicBezTo>
                      <a:pt x="84" y="347"/>
                      <a:pt x="89" y="346"/>
                      <a:pt x="88" y="343"/>
                    </a:cubicBezTo>
                    <a:cubicBezTo>
                      <a:pt x="87" y="340"/>
                      <a:pt x="82" y="342"/>
                      <a:pt x="83" y="344"/>
                    </a:cubicBezTo>
                    <a:close/>
                    <a:moveTo>
                      <a:pt x="74" y="348"/>
                    </a:moveTo>
                    <a:cubicBezTo>
                      <a:pt x="73" y="351"/>
                      <a:pt x="70" y="347"/>
                      <a:pt x="69" y="350"/>
                    </a:cubicBezTo>
                    <a:cubicBezTo>
                      <a:pt x="68" y="352"/>
                      <a:pt x="75" y="352"/>
                      <a:pt x="77" y="351"/>
                    </a:cubicBezTo>
                    <a:cubicBezTo>
                      <a:pt x="79" y="351"/>
                      <a:pt x="75" y="345"/>
                      <a:pt x="74" y="348"/>
                    </a:cubicBezTo>
                    <a:close/>
                    <a:moveTo>
                      <a:pt x="50" y="364"/>
                    </a:moveTo>
                    <a:cubicBezTo>
                      <a:pt x="51" y="366"/>
                      <a:pt x="59" y="365"/>
                      <a:pt x="57" y="363"/>
                    </a:cubicBezTo>
                    <a:cubicBezTo>
                      <a:pt x="56" y="360"/>
                      <a:pt x="49" y="362"/>
                      <a:pt x="50" y="364"/>
                    </a:cubicBezTo>
                    <a:close/>
                    <a:moveTo>
                      <a:pt x="34" y="375"/>
                    </a:moveTo>
                    <a:cubicBezTo>
                      <a:pt x="31" y="374"/>
                      <a:pt x="29" y="379"/>
                      <a:pt x="30" y="381"/>
                    </a:cubicBezTo>
                    <a:cubicBezTo>
                      <a:pt x="31" y="384"/>
                      <a:pt x="39" y="377"/>
                      <a:pt x="34" y="375"/>
                    </a:cubicBezTo>
                    <a:close/>
                    <a:moveTo>
                      <a:pt x="23" y="382"/>
                    </a:moveTo>
                    <a:cubicBezTo>
                      <a:pt x="22" y="385"/>
                      <a:pt x="29" y="383"/>
                      <a:pt x="28" y="381"/>
                    </a:cubicBezTo>
                    <a:cubicBezTo>
                      <a:pt x="27" y="379"/>
                      <a:pt x="23" y="379"/>
                      <a:pt x="23" y="382"/>
                    </a:cubicBezTo>
                    <a:close/>
                    <a:moveTo>
                      <a:pt x="12" y="397"/>
                    </a:moveTo>
                    <a:cubicBezTo>
                      <a:pt x="9" y="395"/>
                      <a:pt x="3" y="397"/>
                      <a:pt x="7" y="400"/>
                    </a:cubicBezTo>
                    <a:cubicBezTo>
                      <a:pt x="9" y="401"/>
                      <a:pt x="16" y="398"/>
                      <a:pt x="12" y="397"/>
                    </a:cubicBezTo>
                    <a:close/>
                    <a:moveTo>
                      <a:pt x="7" y="430"/>
                    </a:moveTo>
                    <a:cubicBezTo>
                      <a:pt x="9" y="431"/>
                      <a:pt x="9" y="426"/>
                      <a:pt x="8" y="426"/>
                    </a:cubicBezTo>
                    <a:cubicBezTo>
                      <a:pt x="6" y="426"/>
                      <a:pt x="4" y="429"/>
                      <a:pt x="7" y="430"/>
                    </a:cubicBezTo>
                    <a:close/>
                    <a:moveTo>
                      <a:pt x="18" y="474"/>
                    </a:moveTo>
                    <a:cubicBezTo>
                      <a:pt x="14" y="478"/>
                      <a:pt x="18" y="481"/>
                      <a:pt x="22" y="481"/>
                    </a:cubicBezTo>
                    <a:cubicBezTo>
                      <a:pt x="24" y="482"/>
                      <a:pt x="22" y="478"/>
                      <a:pt x="21" y="476"/>
                    </a:cubicBezTo>
                    <a:cubicBezTo>
                      <a:pt x="20" y="474"/>
                      <a:pt x="21" y="473"/>
                      <a:pt x="23" y="476"/>
                    </a:cubicBezTo>
                    <a:cubicBezTo>
                      <a:pt x="25" y="478"/>
                      <a:pt x="26" y="475"/>
                      <a:pt x="27" y="471"/>
                    </a:cubicBezTo>
                    <a:cubicBezTo>
                      <a:pt x="27" y="467"/>
                      <a:pt x="21" y="470"/>
                      <a:pt x="18" y="474"/>
                    </a:cubicBezTo>
                    <a:close/>
                    <a:moveTo>
                      <a:pt x="14" y="499"/>
                    </a:moveTo>
                    <a:cubicBezTo>
                      <a:pt x="14" y="503"/>
                      <a:pt x="12" y="507"/>
                      <a:pt x="15" y="507"/>
                    </a:cubicBezTo>
                    <a:cubicBezTo>
                      <a:pt x="15" y="506"/>
                      <a:pt x="15" y="506"/>
                      <a:pt x="15" y="506"/>
                    </a:cubicBezTo>
                    <a:cubicBezTo>
                      <a:pt x="20" y="506"/>
                      <a:pt x="13" y="493"/>
                      <a:pt x="14" y="499"/>
                    </a:cubicBezTo>
                    <a:close/>
                    <a:moveTo>
                      <a:pt x="15" y="479"/>
                    </a:moveTo>
                    <a:cubicBezTo>
                      <a:pt x="12" y="477"/>
                      <a:pt x="13" y="483"/>
                      <a:pt x="13" y="487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14" y="491"/>
                      <a:pt x="14" y="484"/>
                      <a:pt x="16" y="483"/>
                    </a:cubicBezTo>
                    <a:cubicBezTo>
                      <a:pt x="17" y="482"/>
                      <a:pt x="17" y="486"/>
                      <a:pt x="18" y="485"/>
                    </a:cubicBezTo>
                    <a:cubicBezTo>
                      <a:pt x="20" y="483"/>
                      <a:pt x="18" y="481"/>
                      <a:pt x="15" y="479"/>
                    </a:cubicBezTo>
                    <a:close/>
                    <a:moveTo>
                      <a:pt x="11" y="465"/>
                    </a:moveTo>
                    <a:cubicBezTo>
                      <a:pt x="14" y="466"/>
                      <a:pt x="11" y="459"/>
                      <a:pt x="10" y="456"/>
                    </a:cubicBezTo>
                    <a:cubicBezTo>
                      <a:pt x="9" y="453"/>
                      <a:pt x="8" y="464"/>
                      <a:pt x="11" y="465"/>
                    </a:cubicBezTo>
                    <a:close/>
                    <a:moveTo>
                      <a:pt x="9" y="451"/>
                    </a:moveTo>
                    <a:cubicBezTo>
                      <a:pt x="10" y="454"/>
                      <a:pt x="13" y="458"/>
                      <a:pt x="14" y="455"/>
                    </a:cubicBezTo>
                    <a:cubicBezTo>
                      <a:pt x="15" y="454"/>
                      <a:pt x="9" y="448"/>
                      <a:pt x="9" y="451"/>
                    </a:cubicBezTo>
                    <a:close/>
                    <a:moveTo>
                      <a:pt x="7" y="444"/>
                    </a:moveTo>
                    <a:cubicBezTo>
                      <a:pt x="4" y="442"/>
                      <a:pt x="7" y="446"/>
                      <a:pt x="10" y="448"/>
                    </a:cubicBezTo>
                    <a:cubicBezTo>
                      <a:pt x="10" y="448"/>
                      <a:pt x="10" y="448"/>
                      <a:pt x="10" y="448"/>
                    </a:cubicBezTo>
                    <a:cubicBezTo>
                      <a:pt x="12" y="450"/>
                      <a:pt x="11" y="445"/>
                      <a:pt x="7" y="44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4" name="Freeform 71"/>
              <p:cNvSpPr>
                <a:spLocks noEditPoints="1"/>
              </p:cNvSpPr>
              <p:nvPr/>
            </p:nvSpPr>
            <p:spPr bwMode="gray">
              <a:xfrm>
                <a:off x="4451563" y="1537380"/>
                <a:ext cx="775737" cy="1259703"/>
              </a:xfrm>
              <a:custGeom>
                <a:avLst/>
                <a:gdLst/>
                <a:ahLst/>
                <a:cxnLst>
                  <a:cxn ang="0">
                    <a:pos x="234" y="355"/>
                  </a:cxn>
                  <a:cxn ang="0">
                    <a:pos x="240" y="374"/>
                  </a:cxn>
                  <a:cxn ang="0">
                    <a:pos x="181" y="384"/>
                  </a:cxn>
                  <a:cxn ang="0">
                    <a:pos x="127" y="391"/>
                  </a:cxn>
                  <a:cxn ang="0">
                    <a:pos x="83" y="414"/>
                  </a:cxn>
                  <a:cxn ang="0">
                    <a:pos x="96" y="385"/>
                  </a:cxn>
                  <a:cxn ang="0">
                    <a:pos x="148" y="355"/>
                  </a:cxn>
                  <a:cxn ang="0">
                    <a:pos x="105" y="355"/>
                  </a:cxn>
                  <a:cxn ang="0">
                    <a:pos x="102" y="333"/>
                  </a:cxn>
                  <a:cxn ang="0">
                    <a:pos x="95" y="309"/>
                  </a:cxn>
                  <a:cxn ang="0">
                    <a:pos x="133" y="292"/>
                  </a:cxn>
                  <a:cxn ang="0">
                    <a:pos x="140" y="266"/>
                  </a:cxn>
                  <a:cxn ang="0">
                    <a:pos x="131" y="231"/>
                  </a:cxn>
                  <a:cxn ang="0">
                    <a:pos x="100" y="239"/>
                  </a:cxn>
                  <a:cxn ang="0">
                    <a:pos x="94" y="205"/>
                  </a:cxn>
                  <a:cxn ang="0">
                    <a:pos x="78" y="189"/>
                  </a:cxn>
                  <a:cxn ang="0">
                    <a:pos x="71" y="197"/>
                  </a:cxn>
                  <a:cxn ang="0">
                    <a:pos x="75" y="168"/>
                  </a:cxn>
                  <a:cxn ang="0">
                    <a:pos x="61" y="160"/>
                  </a:cxn>
                  <a:cxn ang="0">
                    <a:pos x="67" y="136"/>
                  </a:cxn>
                  <a:cxn ang="0">
                    <a:pos x="79" y="105"/>
                  </a:cxn>
                  <a:cxn ang="0">
                    <a:pos x="104" y="91"/>
                  </a:cxn>
                  <a:cxn ang="0">
                    <a:pos x="111" y="119"/>
                  </a:cxn>
                  <a:cxn ang="0">
                    <a:pos x="165" y="129"/>
                  </a:cxn>
                  <a:cxn ang="0">
                    <a:pos x="145" y="182"/>
                  </a:cxn>
                  <a:cxn ang="0">
                    <a:pos x="167" y="204"/>
                  </a:cxn>
                  <a:cxn ang="0">
                    <a:pos x="211" y="274"/>
                  </a:cxn>
                  <a:cxn ang="0">
                    <a:pos x="214" y="308"/>
                  </a:cxn>
                  <a:cxn ang="0">
                    <a:pos x="66" y="240"/>
                  </a:cxn>
                  <a:cxn ang="0">
                    <a:pos x="32" y="227"/>
                  </a:cxn>
                  <a:cxn ang="0">
                    <a:pos x="41" y="254"/>
                  </a:cxn>
                  <a:cxn ang="0">
                    <a:pos x="73" y="255"/>
                  </a:cxn>
                  <a:cxn ang="0">
                    <a:pos x="71" y="240"/>
                  </a:cxn>
                  <a:cxn ang="0">
                    <a:pos x="98" y="290"/>
                  </a:cxn>
                  <a:cxn ang="0">
                    <a:pos x="84" y="212"/>
                  </a:cxn>
                  <a:cxn ang="0">
                    <a:pos x="174" y="390"/>
                  </a:cxn>
                  <a:cxn ang="0">
                    <a:pos x="43" y="106"/>
                  </a:cxn>
                  <a:cxn ang="0">
                    <a:pos x="36" y="122"/>
                  </a:cxn>
                  <a:cxn ang="0">
                    <a:pos x="53" y="110"/>
                  </a:cxn>
                  <a:cxn ang="0">
                    <a:pos x="34" y="125"/>
                  </a:cxn>
                  <a:cxn ang="0">
                    <a:pos x="31" y="137"/>
                  </a:cxn>
                  <a:cxn ang="0">
                    <a:pos x="62" y="141"/>
                  </a:cxn>
                  <a:cxn ang="0">
                    <a:pos x="48" y="134"/>
                  </a:cxn>
                  <a:cxn ang="0">
                    <a:pos x="62" y="145"/>
                  </a:cxn>
                  <a:cxn ang="0">
                    <a:pos x="64" y="170"/>
                  </a:cxn>
                  <a:cxn ang="0">
                    <a:pos x="54" y="180"/>
                  </a:cxn>
                  <a:cxn ang="0">
                    <a:pos x="50" y="202"/>
                  </a:cxn>
                  <a:cxn ang="0">
                    <a:pos x="60" y="194"/>
                  </a:cxn>
                  <a:cxn ang="0">
                    <a:pos x="62" y="197"/>
                  </a:cxn>
                  <a:cxn ang="0">
                    <a:pos x="141" y="75"/>
                  </a:cxn>
                  <a:cxn ang="0">
                    <a:pos x="138" y="77"/>
                  </a:cxn>
                  <a:cxn ang="0">
                    <a:pos x="138" y="84"/>
                  </a:cxn>
                  <a:cxn ang="0">
                    <a:pos x="148" y="61"/>
                  </a:cxn>
                  <a:cxn ang="0">
                    <a:pos x="144" y="69"/>
                  </a:cxn>
                  <a:cxn ang="0">
                    <a:pos x="182" y="17"/>
                  </a:cxn>
                  <a:cxn ang="0">
                    <a:pos x="178" y="20"/>
                  </a:cxn>
                  <a:cxn ang="0">
                    <a:pos x="179" y="40"/>
                  </a:cxn>
                  <a:cxn ang="0">
                    <a:pos x="182" y="17"/>
                  </a:cxn>
                  <a:cxn ang="0">
                    <a:pos x="185" y="9"/>
                  </a:cxn>
                  <a:cxn ang="0">
                    <a:pos x="189" y="0"/>
                  </a:cxn>
                </a:cxnLst>
                <a:rect l="0" t="0" r="r" b="b"/>
                <a:pathLst>
                  <a:path w="256" h="416">
                    <a:moveTo>
                      <a:pt x="255" y="321"/>
                    </a:moveTo>
                    <a:cubicBezTo>
                      <a:pt x="256" y="342"/>
                      <a:pt x="238" y="341"/>
                      <a:pt x="243" y="345"/>
                    </a:cubicBezTo>
                    <a:cubicBezTo>
                      <a:pt x="248" y="350"/>
                      <a:pt x="237" y="345"/>
                      <a:pt x="233" y="349"/>
                    </a:cubicBezTo>
                    <a:cubicBezTo>
                      <a:pt x="229" y="353"/>
                      <a:pt x="237" y="348"/>
                      <a:pt x="234" y="355"/>
                    </a:cubicBezTo>
                    <a:cubicBezTo>
                      <a:pt x="232" y="359"/>
                      <a:pt x="220" y="357"/>
                      <a:pt x="225" y="360"/>
                    </a:cubicBezTo>
                    <a:cubicBezTo>
                      <a:pt x="231" y="362"/>
                      <a:pt x="223" y="361"/>
                      <a:pt x="231" y="364"/>
                    </a:cubicBezTo>
                    <a:cubicBezTo>
                      <a:pt x="235" y="366"/>
                      <a:pt x="248" y="360"/>
                      <a:pt x="246" y="363"/>
                    </a:cubicBezTo>
                    <a:cubicBezTo>
                      <a:pt x="244" y="367"/>
                      <a:pt x="249" y="371"/>
                      <a:pt x="240" y="374"/>
                    </a:cubicBezTo>
                    <a:cubicBezTo>
                      <a:pt x="232" y="377"/>
                      <a:pt x="238" y="381"/>
                      <a:pt x="231" y="381"/>
                    </a:cubicBezTo>
                    <a:cubicBezTo>
                      <a:pt x="224" y="381"/>
                      <a:pt x="220" y="389"/>
                      <a:pt x="211" y="385"/>
                    </a:cubicBezTo>
                    <a:cubicBezTo>
                      <a:pt x="201" y="381"/>
                      <a:pt x="191" y="389"/>
                      <a:pt x="189" y="386"/>
                    </a:cubicBezTo>
                    <a:cubicBezTo>
                      <a:pt x="186" y="382"/>
                      <a:pt x="188" y="388"/>
                      <a:pt x="181" y="384"/>
                    </a:cubicBezTo>
                    <a:cubicBezTo>
                      <a:pt x="174" y="381"/>
                      <a:pt x="182" y="386"/>
                      <a:pt x="170" y="387"/>
                    </a:cubicBezTo>
                    <a:cubicBezTo>
                      <a:pt x="158" y="389"/>
                      <a:pt x="167" y="394"/>
                      <a:pt x="157" y="392"/>
                    </a:cubicBezTo>
                    <a:cubicBezTo>
                      <a:pt x="148" y="390"/>
                      <a:pt x="154" y="398"/>
                      <a:pt x="146" y="390"/>
                    </a:cubicBezTo>
                    <a:cubicBezTo>
                      <a:pt x="138" y="382"/>
                      <a:pt x="131" y="393"/>
                      <a:pt x="127" y="391"/>
                    </a:cubicBezTo>
                    <a:cubicBezTo>
                      <a:pt x="123" y="389"/>
                      <a:pt x="125" y="410"/>
                      <a:pt x="118" y="406"/>
                    </a:cubicBezTo>
                    <a:cubicBezTo>
                      <a:pt x="110" y="402"/>
                      <a:pt x="110" y="399"/>
                      <a:pt x="101" y="400"/>
                    </a:cubicBezTo>
                    <a:cubicBezTo>
                      <a:pt x="91" y="402"/>
                      <a:pt x="94" y="406"/>
                      <a:pt x="88" y="408"/>
                    </a:cubicBezTo>
                    <a:cubicBezTo>
                      <a:pt x="82" y="410"/>
                      <a:pt x="87" y="412"/>
                      <a:pt x="83" y="414"/>
                    </a:cubicBezTo>
                    <a:cubicBezTo>
                      <a:pt x="79" y="416"/>
                      <a:pt x="77" y="408"/>
                      <a:pt x="73" y="411"/>
                    </a:cubicBezTo>
                    <a:cubicBezTo>
                      <a:pt x="68" y="414"/>
                      <a:pt x="67" y="404"/>
                      <a:pt x="76" y="405"/>
                    </a:cubicBezTo>
                    <a:cubicBezTo>
                      <a:pt x="83" y="405"/>
                      <a:pt x="85" y="395"/>
                      <a:pt x="91" y="392"/>
                    </a:cubicBezTo>
                    <a:cubicBezTo>
                      <a:pt x="95" y="390"/>
                      <a:pt x="92" y="388"/>
                      <a:pt x="96" y="385"/>
                    </a:cubicBezTo>
                    <a:cubicBezTo>
                      <a:pt x="101" y="382"/>
                      <a:pt x="93" y="377"/>
                      <a:pt x="103" y="376"/>
                    </a:cubicBezTo>
                    <a:cubicBezTo>
                      <a:pt x="112" y="375"/>
                      <a:pt x="99" y="369"/>
                      <a:pt x="113" y="368"/>
                    </a:cubicBezTo>
                    <a:cubicBezTo>
                      <a:pt x="126" y="368"/>
                      <a:pt x="122" y="371"/>
                      <a:pt x="133" y="370"/>
                    </a:cubicBezTo>
                    <a:cubicBezTo>
                      <a:pt x="142" y="368"/>
                      <a:pt x="132" y="366"/>
                      <a:pt x="148" y="355"/>
                    </a:cubicBezTo>
                    <a:cubicBezTo>
                      <a:pt x="150" y="353"/>
                      <a:pt x="149" y="352"/>
                      <a:pt x="152" y="349"/>
                    </a:cubicBezTo>
                    <a:cubicBezTo>
                      <a:pt x="145" y="352"/>
                      <a:pt x="144" y="356"/>
                      <a:pt x="139" y="356"/>
                    </a:cubicBezTo>
                    <a:cubicBezTo>
                      <a:pt x="134" y="357"/>
                      <a:pt x="130" y="370"/>
                      <a:pt x="121" y="360"/>
                    </a:cubicBezTo>
                    <a:cubicBezTo>
                      <a:pt x="112" y="351"/>
                      <a:pt x="103" y="362"/>
                      <a:pt x="105" y="355"/>
                    </a:cubicBezTo>
                    <a:cubicBezTo>
                      <a:pt x="106" y="351"/>
                      <a:pt x="102" y="348"/>
                      <a:pt x="94" y="352"/>
                    </a:cubicBezTo>
                    <a:cubicBezTo>
                      <a:pt x="86" y="357"/>
                      <a:pt x="81" y="352"/>
                      <a:pt x="83" y="349"/>
                    </a:cubicBezTo>
                    <a:cubicBezTo>
                      <a:pt x="88" y="344"/>
                      <a:pt x="76" y="349"/>
                      <a:pt x="81" y="342"/>
                    </a:cubicBezTo>
                    <a:cubicBezTo>
                      <a:pt x="86" y="336"/>
                      <a:pt x="89" y="342"/>
                      <a:pt x="102" y="333"/>
                    </a:cubicBezTo>
                    <a:cubicBezTo>
                      <a:pt x="116" y="325"/>
                      <a:pt x="107" y="320"/>
                      <a:pt x="110" y="315"/>
                    </a:cubicBezTo>
                    <a:cubicBezTo>
                      <a:pt x="114" y="310"/>
                      <a:pt x="106" y="313"/>
                      <a:pt x="110" y="308"/>
                    </a:cubicBezTo>
                    <a:cubicBezTo>
                      <a:pt x="113" y="302"/>
                      <a:pt x="101" y="312"/>
                      <a:pt x="98" y="311"/>
                    </a:cubicBezTo>
                    <a:cubicBezTo>
                      <a:pt x="95" y="309"/>
                      <a:pt x="90" y="316"/>
                      <a:pt x="95" y="309"/>
                    </a:cubicBezTo>
                    <a:cubicBezTo>
                      <a:pt x="97" y="304"/>
                      <a:pt x="101" y="306"/>
                      <a:pt x="106" y="298"/>
                    </a:cubicBezTo>
                    <a:cubicBezTo>
                      <a:pt x="110" y="293"/>
                      <a:pt x="113" y="294"/>
                      <a:pt x="116" y="292"/>
                    </a:cubicBezTo>
                    <a:cubicBezTo>
                      <a:pt x="118" y="290"/>
                      <a:pt x="118" y="295"/>
                      <a:pt x="125" y="292"/>
                    </a:cubicBezTo>
                    <a:cubicBezTo>
                      <a:pt x="131" y="288"/>
                      <a:pt x="137" y="297"/>
                      <a:pt x="133" y="292"/>
                    </a:cubicBezTo>
                    <a:cubicBezTo>
                      <a:pt x="130" y="286"/>
                      <a:pt x="135" y="287"/>
                      <a:pt x="138" y="291"/>
                    </a:cubicBezTo>
                    <a:cubicBezTo>
                      <a:pt x="141" y="294"/>
                      <a:pt x="141" y="293"/>
                      <a:pt x="138" y="287"/>
                    </a:cubicBezTo>
                    <a:cubicBezTo>
                      <a:pt x="131" y="276"/>
                      <a:pt x="141" y="277"/>
                      <a:pt x="138" y="276"/>
                    </a:cubicBezTo>
                    <a:cubicBezTo>
                      <a:pt x="129" y="272"/>
                      <a:pt x="143" y="268"/>
                      <a:pt x="140" y="266"/>
                    </a:cubicBezTo>
                    <a:cubicBezTo>
                      <a:pt x="137" y="264"/>
                      <a:pt x="145" y="260"/>
                      <a:pt x="139" y="259"/>
                    </a:cubicBezTo>
                    <a:cubicBezTo>
                      <a:pt x="133" y="258"/>
                      <a:pt x="134" y="268"/>
                      <a:pt x="131" y="261"/>
                    </a:cubicBezTo>
                    <a:cubicBezTo>
                      <a:pt x="127" y="254"/>
                      <a:pt x="115" y="252"/>
                      <a:pt x="124" y="239"/>
                    </a:cubicBezTo>
                    <a:cubicBezTo>
                      <a:pt x="133" y="227"/>
                      <a:pt x="126" y="237"/>
                      <a:pt x="131" y="231"/>
                    </a:cubicBezTo>
                    <a:cubicBezTo>
                      <a:pt x="133" y="228"/>
                      <a:pt x="124" y="229"/>
                      <a:pt x="123" y="231"/>
                    </a:cubicBezTo>
                    <a:cubicBezTo>
                      <a:pt x="121" y="237"/>
                      <a:pt x="120" y="228"/>
                      <a:pt x="116" y="235"/>
                    </a:cubicBezTo>
                    <a:cubicBezTo>
                      <a:pt x="111" y="242"/>
                      <a:pt x="101" y="229"/>
                      <a:pt x="103" y="234"/>
                    </a:cubicBezTo>
                    <a:cubicBezTo>
                      <a:pt x="104" y="239"/>
                      <a:pt x="103" y="243"/>
                      <a:pt x="100" y="239"/>
                    </a:cubicBezTo>
                    <a:cubicBezTo>
                      <a:pt x="95" y="234"/>
                      <a:pt x="86" y="230"/>
                      <a:pt x="89" y="238"/>
                    </a:cubicBezTo>
                    <a:cubicBezTo>
                      <a:pt x="92" y="247"/>
                      <a:pt x="81" y="232"/>
                      <a:pt x="83" y="229"/>
                    </a:cubicBezTo>
                    <a:cubicBezTo>
                      <a:pt x="86" y="225"/>
                      <a:pt x="89" y="236"/>
                      <a:pt x="88" y="227"/>
                    </a:cubicBezTo>
                    <a:cubicBezTo>
                      <a:pt x="87" y="217"/>
                      <a:pt x="102" y="213"/>
                      <a:pt x="94" y="205"/>
                    </a:cubicBezTo>
                    <a:cubicBezTo>
                      <a:pt x="85" y="196"/>
                      <a:pt x="90" y="194"/>
                      <a:pt x="98" y="193"/>
                    </a:cubicBezTo>
                    <a:cubicBezTo>
                      <a:pt x="85" y="183"/>
                      <a:pt x="91" y="198"/>
                      <a:pt x="86" y="194"/>
                    </a:cubicBezTo>
                    <a:cubicBezTo>
                      <a:pt x="82" y="190"/>
                      <a:pt x="86" y="198"/>
                      <a:pt x="81" y="195"/>
                    </a:cubicBezTo>
                    <a:cubicBezTo>
                      <a:pt x="77" y="193"/>
                      <a:pt x="84" y="185"/>
                      <a:pt x="78" y="189"/>
                    </a:cubicBezTo>
                    <a:cubicBezTo>
                      <a:pt x="73" y="194"/>
                      <a:pt x="82" y="197"/>
                      <a:pt x="79" y="200"/>
                    </a:cubicBezTo>
                    <a:cubicBezTo>
                      <a:pt x="73" y="204"/>
                      <a:pt x="75" y="220"/>
                      <a:pt x="69" y="218"/>
                    </a:cubicBezTo>
                    <a:cubicBezTo>
                      <a:pt x="64" y="215"/>
                      <a:pt x="77" y="196"/>
                      <a:pt x="74" y="198"/>
                    </a:cubicBezTo>
                    <a:cubicBezTo>
                      <a:pt x="72" y="201"/>
                      <a:pt x="71" y="201"/>
                      <a:pt x="71" y="197"/>
                    </a:cubicBezTo>
                    <a:cubicBezTo>
                      <a:pt x="72" y="193"/>
                      <a:pt x="68" y="193"/>
                      <a:pt x="72" y="188"/>
                    </a:cubicBezTo>
                    <a:cubicBezTo>
                      <a:pt x="75" y="183"/>
                      <a:pt x="70" y="180"/>
                      <a:pt x="74" y="178"/>
                    </a:cubicBezTo>
                    <a:cubicBezTo>
                      <a:pt x="77" y="176"/>
                      <a:pt x="75" y="172"/>
                      <a:pt x="78" y="167"/>
                    </a:cubicBezTo>
                    <a:cubicBezTo>
                      <a:pt x="81" y="162"/>
                      <a:pt x="80" y="162"/>
                      <a:pt x="75" y="168"/>
                    </a:cubicBezTo>
                    <a:cubicBezTo>
                      <a:pt x="69" y="173"/>
                      <a:pt x="71" y="168"/>
                      <a:pt x="67" y="169"/>
                    </a:cubicBezTo>
                    <a:cubicBezTo>
                      <a:pt x="64" y="169"/>
                      <a:pt x="60" y="166"/>
                      <a:pt x="65" y="165"/>
                    </a:cubicBezTo>
                    <a:cubicBezTo>
                      <a:pt x="70" y="165"/>
                      <a:pt x="74" y="162"/>
                      <a:pt x="64" y="164"/>
                    </a:cubicBezTo>
                    <a:cubicBezTo>
                      <a:pt x="53" y="165"/>
                      <a:pt x="57" y="159"/>
                      <a:pt x="61" y="160"/>
                    </a:cubicBezTo>
                    <a:cubicBezTo>
                      <a:pt x="65" y="162"/>
                      <a:pt x="70" y="157"/>
                      <a:pt x="67" y="156"/>
                    </a:cubicBezTo>
                    <a:cubicBezTo>
                      <a:pt x="61" y="156"/>
                      <a:pt x="71" y="154"/>
                      <a:pt x="69" y="151"/>
                    </a:cubicBezTo>
                    <a:cubicBezTo>
                      <a:pt x="66" y="148"/>
                      <a:pt x="69" y="150"/>
                      <a:pt x="72" y="144"/>
                    </a:cubicBezTo>
                    <a:cubicBezTo>
                      <a:pt x="75" y="137"/>
                      <a:pt x="68" y="142"/>
                      <a:pt x="67" y="136"/>
                    </a:cubicBezTo>
                    <a:cubicBezTo>
                      <a:pt x="66" y="126"/>
                      <a:pt x="71" y="128"/>
                      <a:pt x="68" y="122"/>
                    </a:cubicBezTo>
                    <a:cubicBezTo>
                      <a:pt x="65" y="116"/>
                      <a:pt x="72" y="118"/>
                      <a:pt x="76" y="118"/>
                    </a:cubicBezTo>
                    <a:cubicBezTo>
                      <a:pt x="80" y="118"/>
                      <a:pt x="80" y="114"/>
                      <a:pt x="77" y="111"/>
                    </a:cubicBezTo>
                    <a:cubicBezTo>
                      <a:pt x="74" y="108"/>
                      <a:pt x="86" y="113"/>
                      <a:pt x="79" y="105"/>
                    </a:cubicBezTo>
                    <a:cubicBezTo>
                      <a:pt x="74" y="99"/>
                      <a:pt x="91" y="109"/>
                      <a:pt x="85" y="102"/>
                    </a:cubicBezTo>
                    <a:cubicBezTo>
                      <a:pt x="78" y="94"/>
                      <a:pt x="88" y="101"/>
                      <a:pt x="86" y="94"/>
                    </a:cubicBezTo>
                    <a:cubicBezTo>
                      <a:pt x="85" y="87"/>
                      <a:pt x="89" y="88"/>
                      <a:pt x="94" y="91"/>
                    </a:cubicBezTo>
                    <a:cubicBezTo>
                      <a:pt x="98" y="94"/>
                      <a:pt x="98" y="89"/>
                      <a:pt x="104" y="91"/>
                    </a:cubicBezTo>
                    <a:cubicBezTo>
                      <a:pt x="109" y="94"/>
                      <a:pt x="117" y="88"/>
                      <a:pt x="123" y="89"/>
                    </a:cubicBezTo>
                    <a:cubicBezTo>
                      <a:pt x="129" y="90"/>
                      <a:pt x="122" y="86"/>
                      <a:pt x="132" y="87"/>
                    </a:cubicBezTo>
                    <a:cubicBezTo>
                      <a:pt x="141" y="87"/>
                      <a:pt x="133" y="91"/>
                      <a:pt x="136" y="94"/>
                    </a:cubicBezTo>
                    <a:cubicBezTo>
                      <a:pt x="139" y="98"/>
                      <a:pt x="116" y="116"/>
                      <a:pt x="111" y="119"/>
                    </a:cubicBezTo>
                    <a:cubicBezTo>
                      <a:pt x="107" y="122"/>
                      <a:pt x="121" y="117"/>
                      <a:pt x="117" y="121"/>
                    </a:cubicBezTo>
                    <a:cubicBezTo>
                      <a:pt x="113" y="126"/>
                      <a:pt x="107" y="131"/>
                      <a:pt x="113" y="130"/>
                    </a:cubicBezTo>
                    <a:cubicBezTo>
                      <a:pt x="119" y="128"/>
                      <a:pt x="120" y="122"/>
                      <a:pt x="137" y="125"/>
                    </a:cubicBezTo>
                    <a:cubicBezTo>
                      <a:pt x="154" y="127"/>
                      <a:pt x="161" y="121"/>
                      <a:pt x="165" y="129"/>
                    </a:cubicBezTo>
                    <a:cubicBezTo>
                      <a:pt x="170" y="136"/>
                      <a:pt x="164" y="133"/>
                      <a:pt x="156" y="153"/>
                    </a:cubicBezTo>
                    <a:cubicBezTo>
                      <a:pt x="149" y="174"/>
                      <a:pt x="145" y="174"/>
                      <a:pt x="140" y="172"/>
                    </a:cubicBezTo>
                    <a:cubicBezTo>
                      <a:pt x="135" y="171"/>
                      <a:pt x="142" y="173"/>
                      <a:pt x="141" y="176"/>
                    </a:cubicBezTo>
                    <a:cubicBezTo>
                      <a:pt x="140" y="178"/>
                      <a:pt x="152" y="178"/>
                      <a:pt x="145" y="182"/>
                    </a:cubicBezTo>
                    <a:cubicBezTo>
                      <a:pt x="138" y="185"/>
                      <a:pt x="138" y="181"/>
                      <a:pt x="136" y="185"/>
                    </a:cubicBezTo>
                    <a:cubicBezTo>
                      <a:pt x="134" y="190"/>
                      <a:pt x="122" y="190"/>
                      <a:pt x="130" y="191"/>
                    </a:cubicBezTo>
                    <a:cubicBezTo>
                      <a:pt x="144" y="194"/>
                      <a:pt x="135" y="184"/>
                      <a:pt x="150" y="190"/>
                    </a:cubicBezTo>
                    <a:cubicBezTo>
                      <a:pt x="164" y="196"/>
                      <a:pt x="161" y="200"/>
                      <a:pt x="167" y="204"/>
                    </a:cubicBezTo>
                    <a:cubicBezTo>
                      <a:pt x="174" y="209"/>
                      <a:pt x="169" y="214"/>
                      <a:pt x="177" y="231"/>
                    </a:cubicBezTo>
                    <a:cubicBezTo>
                      <a:pt x="184" y="247"/>
                      <a:pt x="181" y="242"/>
                      <a:pt x="191" y="246"/>
                    </a:cubicBezTo>
                    <a:cubicBezTo>
                      <a:pt x="202" y="249"/>
                      <a:pt x="197" y="256"/>
                      <a:pt x="205" y="258"/>
                    </a:cubicBezTo>
                    <a:cubicBezTo>
                      <a:pt x="212" y="261"/>
                      <a:pt x="203" y="264"/>
                      <a:pt x="211" y="274"/>
                    </a:cubicBezTo>
                    <a:cubicBezTo>
                      <a:pt x="219" y="283"/>
                      <a:pt x="214" y="283"/>
                      <a:pt x="208" y="279"/>
                    </a:cubicBezTo>
                    <a:cubicBezTo>
                      <a:pt x="201" y="274"/>
                      <a:pt x="200" y="277"/>
                      <a:pt x="208" y="282"/>
                    </a:cubicBezTo>
                    <a:cubicBezTo>
                      <a:pt x="217" y="287"/>
                      <a:pt x="224" y="299"/>
                      <a:pt x="218" y="301"/>
                    </a:cubicBezTo>
                    <a:cubicBezTo>
                      <a:pt x="213" y="304"/>
                      <a:pt x="209" y="308"/>
                      <a:pt x="214" y="308"/>
                    </a:cubicBezTo>
                    <a:cubicBezTo>
                      <a:pt x="218" y="308"/>
                      <a:pt x="218" y="315"/>
                      <a:pt x="223" y="307"/>
                    </a:cubicBezTo>
                    <a:cubicBezTo>
                      <a:pt x="227" y="299"/>
                      <a:pt x="254" y="304"/>
                      <a:pt x="255" y="321"/>
                    </a:cubicBezTo>
                    <a:close/>
                    <a:moveTo>
                      <a:pt x="71" y="240"/>
                    </a:moveTo>
                    <a:cubicBezTo>
                      <a:pt x="68" y="242"/>
                      <a:pt x="61" y="242"/>
                      <a:pt x="66" y="240"/>
                    </a:cubicBezTo>
                    <a:cubicBezTo>
                      <a:pt x="71" y="237"/>
                      <a:pt x="72" y="234"/>
                      <a:pt x="68" y="234"/>
                    </a:cubicBezTo>
                    <a:cubicBezTo>
                      <a:pt x="65" y="234"/>
                      <a:pt x="64" y="226"/>
                      <a:pt x="60" y="221"/>
                    </a:cubicBezTo>
                    <a:cubicBezTo>
                      <a:pt x="57" y="217"/>
                      <a:pt x="48" y="222"/>
                      <a:pt x="42" y="222"/>
                    </a:cubicBezTo>
                    <a:cubicBezTo>
                      <a:pt x="36" y="222"/>
                      <a:pt x="41" y="226"/>
                      <a:pt x="32" y="227"/>
                    </a:cubicBezTo>
                    <a:cubicBezTo>
                      <a:pt x="23" y="230"/>
                      <a:pt x="31" y="238"/>
                      <a:pt x="21" y="239"/>
                    </a:cubicBezTo>
                    <a:cubicBezTo>
                      <a:pt x="11" y="240"/>
                      <a:pt x="26" y="241"/>
                      <a:pt x="14" y="246"/>
                    </a:cubicBezTo>
                    <a:cubicBezTo>
                      <a:pt x="0" y="252"/>
                      <a:pt x="33" y="266"/>
                      <a:pt x="34" y="258"/>
                    </a:cubicBezTo>
                    <a:cubicBezTo>
                      <a:pt x="34" y="252"/>
                      <a:pt x="39" y="246"/>
                      <a:pt x="41" y="254"/>
                    </a:cubicBezTo>
                    <a:cubicBezTo>
                      <a:pt x="43" y="261"/>
                      <a:pt x="46" y="257"/>
                      <a:pt x="47" y="262"/>
                    </a:cubicBezTo>
                    <a:cubicBezTo>
                      <a:pt x="48" y="268"/>
                      <a:pt x="48" y="264"/>
                      <a:pt x="56" y="262"/>
                    </a:cubicBezTo>
                    <a:cubicBezTo>
                      <a:pt x="63" y="261"/>
                      <a:pt x="59" y="270"/>
                      <a:pt x="66" y="260"/>
                    </a:cubicBezTo>
                    <a:cubicBezTo>
                      <a:pt x="70" y="254"/>
                      <a:pt x="73" y="258"/>
                      <a:pt x="73" y="255"/>
                    </a:cubicBezTo>
                    <a:cubicBezTo>
                      <a:pt x="73" y="251"/>
                      <a:pt x="68" y="254"/>
                      <a:pt x="70" y="252"/>
                    </a:cubicBezTo>
                    <a:cubicBezTo>
                      <a:pt x="72" y="250"/>
                      <a:pt x="72" y="243"/>
                      <a:pt x="73" y="247"/>
                    </a:cubicBezTo>
                    <a:cubicBezTo>
                      <a:pt x="74" y="252"/>
                      <a:pt x="76" y="254"/>
                      <a:pt x="77" y="250"/>
                    </a:cubicBezTo>
                    <a:cubicBezTo>
                      <a:pt x="78" y="247"/>
                      <a:pt x="75" y="239"/>
                      <a:pt x="71" y="240"/>
                    </a:cubicBezTo>
                    <a:close/>
                    <a:moveTo>
                      <a:pt x="95" y="264"/>
                    </a:moveTo>
                    <a:cubicBezTo>
                      <a:pt x="101" y="266"/>
                      <a:pt x="107" y="255"/>
                      <a:pt x="102" y="251"/>
                    </a:cubicBezTo>
                    <a:cubicBezTo>
                      <a:pt x="101" y="249"/>
                      <a:pt x="89" y="263"/>
                      <a:pt x="95" y="264"/>
                    </a:cubicBezTo>
                    <a:close/>
                    <a:moveTo>
                      <a:pt x="98" y="290"/>
                    </a:moveTo>
                    <a:cubicBezTo>
                      <a:pt x="95" y="294"/>
                      <a:pt x="102" y="300"/>
                      <a:pt x="106" y="294"/>
                    </a:cubicBezTo>
                    <a:cubicBezTo>
                      <a:pt x="110" y="289"/>
                      <a:pt x="102" y="283"/>
                      <a:pt x="98" y="290"/>
                    </a:cubicBezTo>
                    <a:close/>
                    <a:moveTo>
                      <a:pt x="79" y="203"/>
                    </a:moveTo>
                    <a:cubicBezTo>
                      <a:pt x="77" y="208"/>
                      <a:pt x="79" y="212"/>
                      <a:pt x="84" y="212"/>
                    </a:cubicBezTo>
                    <a:cubicBezTo>
                      <a:pt x="88" y="212"/>
                      <a:pt x="82" y="198"/>
                      <a:pt x="79" y="203"/>
                    </a:cubicBezTo>
                    <a:close/>
                    <a:moveTo>
                      <a:pt x="174" y="390"/>
                    </a:moveTo>
                    <a:cubicBezTo>
                      <a:pt x="181" y="396"/>
                      <a:pt x="187" y="392"/>
                      <a:pt x="184" y="389"/>
                    </a:cubicBezTo>
                    <a:cubicBezTo>
                      <a:pt x="181" y="387"/>
                      <a:pt x="179" y="387"/>
                      <a:pt x="174" y="390"/>
                    </a:cubicBezTo>
                    <a:close/>
                    <a:moveTo>
                      <a:pt x="56" y="102"/>
                    </a:moveTo>
                    <a:cubicBezTo>
                      <a:pt x="59" y="100"/>
                      <a:pt x="59" y="94"/>
                      <a:pt x="58" y="93"/>
                    </a:cubicBezTo>
                    <a:cubicBezTo>
                      <a:pt x="57" y="92"/>
                      <a:pt x="51" y="97"/>
                      <a:pt x="44" y="100"/>
                    </a:cubicBezTo>
                    <a:cubicBezTo>
                      <a:pt x="42" y="101"/>
                      <a:pt x="45" y="104"/>
                      <a:pt x="43" y="106"/>
                    </a:cubicBezTo>
                    <a:cubicBezTo>
                      <a:pt x="41" y="109"/>
                      <a:pt x="40" y="103"/>
                      <a:pt x="38" y="104"/>
                    </a:cubicBezTo>
                    <a:cubicBezTo>
                      <a:pt x="36" y="106"/>
                      <a:pt x="33" y="109"/>
                      <a:pt x="37" y="111"/>
                    </a:cubicBezTo>
                    <a:cubicBezTo>
                      <a:pt x="41" y="114"/>
                      <a:pt x="31" y="113"/>
                      <a:pt x="40" y="116"/>
                    </a:cubicBezTo>
                    <a:cubicBezTo>
                      <a:pt x="46" y="117"/>
                      <a:pt x="33" y="117"/>
                      <a:pt x="36" y="122"/>
                    </a:cubicBezTo>
                    <a:cubicBezTo>
                      <a:pt x="40" y="127"/>
                      <a:pt x="39" y="121"/>
                      <a:pt x="42" y="121"/>
                    </a:cubicBezTo>
                    <a:cubicBezTo>
                      <a:pt x="46" y="121"/>
                      <a:pt x="43" y="119"/>
                      <a:pt x="46" y="117"/>
                    </a:cubicBezTo>
                    <a:cubicBezTo>
                      <a:pt x="49" y="115"/>
                      <a:pt x="52" y="116"/>
                      <a:pt x="52" y="114"/>
                    </a:cubicBezTo>
                    <a:cubicBezTo>
                      <a:pt x="51" y="112"/>
                      <a:pt x="56" y="112"/>
                      <a:pt x="53" y="110"/>
                    </a:cubicBezTo>
                    <a:cubicBezTo>
                      <a:pt x="51" y="109"/>
                      <a:pt x="54" y="108"/>
                      <a:pt x="53" y="106"/>
                    </a:cubicBezTo>
                    <a:cubicBezTo>
                      <a:pt x="52" y="104"/>
                      <a:pt x="56" y="107"/>
                      <a:pt x="59" y="104"/>
                    </a:cubicBezTo>
                    <a:cubicBezTo>
                      <a:pt x="63" y="102"/>
                      <a:pt x="53" y="105"/>
                      <a:pt x="56" y="102"/>
                    </a:cubicBezTo>
                    <a:close/>
                    <a:moveTo>
                      <a:pt x="34" y="125"/>
                    </a:moveTo>
                    <a:cubicBezTo>
                      <a:pt x="32" y="127"/>
                      <a:pt x="29" y="124"/>
                      <a:pt x="26" y="127"/>
                    </a:cubicBezTo>
                    <a:cubicBezTo>
                      <a:pt x="24" y="129"/>
                      <a:pt x="34" y="134"/>
                      <a:pt x="37" y="129"/>
                    </a:cubicBezTo>
                    <a:cubicBezTo>
                      <a:pt x="40" y="125"/>
                      <a:pt x="35" y="124"/>
                      <a:pt x="34" y="125"/>
                    </a:cubicBezTo>
                    <a:close/>
                    <a:moveTo>
                      <a:pt x="31" y="137"/>
                    </a:moveTo>
                    <a:cubicBezTo>
                      <a:pt x="25" y="135"/>
                      <a:pt x="27" y="149"/>
                      <a:pt x="31" y="149"/>
                    </a:cubicBezTo>
                    <a:cubicBezTo>
                      <a:pt x="35" y="148"/>
                      <a:pt x="29" y="144"/>
                      <a:pt x="31" y="143"/>
                    </a:cubicBezTo>
                    <a:cubicBezTo>
                      <a:pt x="33" y="141"/>
                      <a:pt x="33" y="138"/>
                      <a:pt x="31" y="137"/>
                    </a:cubicBezTo>
                    <a:close/>
                    <a:moveTo>
                      <a:pt x="62" y="141"/>
                    </a:moveTo>
                    <a:cubicBezTo>
                      <a:pt x="58" y="140"/>
                      <a:pt x="59" y="125"/>
                      <a:pt x="56" y="125"/>
                    </a:cubicBezTo>
                    <a:cubicBezTo>
                      <a:pt x="52" y="124"/>
                      <a:pt x="55" y="132"/>
                      <a:pt x="53" y="134"/>
                    </a:cubicBezTo>
                    <a:cubicBezTo>
                      <a:pt x="52" y="135"/>
                      <a:pt x="49" y="127"/>
                      <a:pt x="47" y="129"/>
                    </a:cubicBezTo>
                    <a:cubicBezTo>
                      <a:pt x="45" y="131"/>
                      <a:pt x="48" y="132"/>
                      <a:pt x="48" y="134"/>
                    </a:cubicBezTo>
                    <a:cubicBezTo>
                      <a:pt x="48" y="135"/>
                      <a:pt x="40" y="133"/>
                      <a:pt x="46" y="138"/>
                    </a:cubicBezTo>
                    <a:cubicBezTo>
                      <a:pt x="48" y="140"/>
                      <a:pt x="48" y="136"/>
                      <a:pt x="51" y="138"/>
                    </a:cubicBezTo>
                    <a:cubicBezTo>
                      <a:pt x="54" y="141"/>
                      <a:pt x="49" y="139"/>
                      <a:pt x="53" y="144"/>
                    </a:cubicBezTo>
                    <a:cubicBezTo>
                      <a:pt x="56" y="147"/>
                      <a:pt x="57" y="144"/>
                      <a:pt x="62" y="145"/>
                    </a:cubicBezTo>
                    <a:cubicBezTo>
                      <a:pt x="67" y="145"/>
                      <a:pt x="60" y="150"/>
                      <a:pt x="62" y="151"/>
                    </a:cubicBezTo>
                    <a:cubicBezTo>
                      <a:pt x="64" y="153"/>
                      <a:pt x="70" y="145"/>
                      <a:pt x="70" y="142"/>
                    </a:cubicBezTo>
                    <a:cubicBezTo>
                      <a:pt x="71" y="140"/>
                      <a:pt x="66" y="142"/>
                      <a:pt x="62" y="141"/>
                    </a:cubicBezTo>
                    <a:close/>
                    <a:moveTo>
                      <a:pt x="64" y="170"/>
                    </a:moveTo>
                    <a:cubicBezTo>
                      <a:pt x="59" y="169"/>
                      <a:pt x="60" y="164"/>
                      <a:pt x="56" y="167"/>
                    </a:cubicBezTo>
                    <a:cubicBezTo>
                      <a:pt x="53" y="171"/>
                      <a:pt x="54" y="170"/>
                      <a:pt x="59" y="172"/>
                    </a:cubicBezTo>
                    <a:cubicBezTo>
                      <a:pt x="62" y="174"/>
                      <a:pt x="57" y="174"/>
                      <a:pt x="58" y="177"/>
                    </a:cubicBezTo>
                    <a:cubicBezTo>
                      <a:pt x="59" y="179"/>
                      <a:pt x="54" y="176"/>
                      <a:pt x="54" y="180"/>
                    </a:cubicBezTo>
                    <a:cubicBezTo>
                      <a:pt x="54" y="183"/>
                      <a:pt x="62" y="179"/>
                      <a:pt x="68" y="178"/>
                    </a:cubicBezTo>
                    <a:cubicBezTo>
                      <a:pt x="74" y="177"/>
                      <a:pt x="70" y="172"/>
                      <a:pt x="64" y="170"/>
                    </a:cubicBezTo>
                    <a:close/>
                    <a:moveTo>
                      <a:pt x="55" y="196"/>
                    </a:moveTo>
                    <a:cubicBezTo>
                      <a:pt x="54" y="193"/>
                      <a:pt x="47" y="200"/>
                      <a:pt x="50" y="202"/>
                    </a:cubicBezTo>
                    <a:cubicBezTo>
                      <a:pt x="52" y="204"/>
                      <a:pt x="55" y="197"/>
                      <a:pt x="56" y="201"/>
                    </a:cubicBezTo>
                    <a:cubicBezTo>
                      <a:pt x="57" y="205"/>
                      <a:pt x="53" y="205"/>
                      <a:pt x="55" y="206"/>
                    </a:cubicBezTo>
                    <a:cubicBezTo>
                      <a:pt x="56" y="208"/>
                      <a:pt x="57" y="206"/>
                      <a:pt x="60" y="204"/>
                    </a:cubicBezTo>
                    <a:cubicBezTo>
                      <a:pt x="64" y="202"/>
                      <a:pt x="60" y="199"/>
                      <a:pt x="60" y="194"/>
                    </a:cubicBezTo>
                    <a:cubicBezTo>
                      <a:pt x="59" y="190"/>
                      <a:pt x="56" y="198"/>
                      <a:pt x="55" y="196"/>
                    </a:cubicBezTo>
                    <a:close/>
                    <a:moveTo>
                      <a:pt x="62" y="197"/>
                    </a:moveTo>
                    <a:cubicBezTo>
                      <a:pt x="64" y="200"/>
                      <a:pt x="72" y="183"/>
                      <a:pt x="69" y="185"/>
                    </a:cubicBezTo>
                    <a:cubicBezTo>
                      <a:pt x="66" y="186"/>
                      <a:pt x="60" y="193"/>
                      <a:pt x="62" y="197"/>
                    </a:cubicBezTo>
                    <a:close/>
                    <a:moveTo>
                      <a:pt x="128" y="77"/>
                    </a:moveTo>
                    <a:cubicBezTo>
                      <a:pt x="126" y="77"/>
                      <a:pt x="128" y="83"/>
                      <a:pt x="132" y="83"/>
                    </a:cubicBezTo>
                    <a:cubicBezTo>
                      <a:pt x="136" y="83"/>
                      <a:pt x="130" y="76"/>
                      <a:pt x="128" y="77"/>
                    </a:cubicBezTo>
                    <a:close/>
                    <a:moveTo>
                      <a:pt x="141" y="75"/>
                    </a:moveTo>
                    <a:cubicBezTo>
                      <a:pt x="139" y="72"/>
                      <a:pt x="134" y="75"/>
                      <a:pt x="136" y="72"/>
                    </a:cubicBezTo>
                    <a:cubicBezTo>
                      <a:pt x="138" y="69"/>
                      <a:pt x="136" y="69"/>
                      <a:pt x="133" y="68"/>
                    </a:cubicBezTo>
                    <a:cubicBezTo>
                      <a:pt x="130" y="66"/>
                      <a:pt x="128" y="72"/>
                      <a:pt x="130" y="75"/>
                    </a:cubicBezTo>
                    <a:cubicBezTo>
                      <a:pt x="133" y="79"/>
                      <a:pt x="136" y="75"/>
                      <a:pt x="138" y="77"/>
                    </a:cubicBezTo>
                    <a:cubicBezTo>
                      <a:pt x="140" y="80"/>
                      <a:pt x="144" y="76"/>
                      <a:pt x="143" y="75"/>
                    </a:cubicBezTo>
                    <a:cubicBezTo>
                      <a:pt x="142" y="74"/>
                      <a:pt x="142" y="78"/>
                      <a:pt x="141" y="75"/>
                    </a:cubicBezTo>
                    <a:close/>
                    <a:moveTo>
                      <a:pt x="137" y="80"/>
                    </a:moveTo>
                    <a:cubicBezTo>
                      <a:pt x="136" y="81"/>
                      <a:pt x="137" y="84"/>
                      <a:pt x="138" y="84"/>
                    </a:cubicBezTo>
                    <a:cubicBezTo>
                      <a:pt x="140" y="84"/>
                      <a:pt x="139" y="80"/>
                      <a:pt x="137" y="80"/>
                    </a:cubicBezTo>
                    <a:close/>
                    <a:moveTo>
                      <a:pt x="143" y="65"/>
                    </a:moveTo>
                    <a:cubicBezTo>
                      <a:pt x="143" y="66"/>
                      <a:pt x="145" y="64"/>
                      <a:pt x="146" y="65"/>
                    </a:cubicBezTo>
                    <a:cubicBezTo>
                      <a:pt x="148" y="65"/>
                      <a:pt x="151" y="60"/>
                      <a:pt x="148" y="61"/>
                    </a:cubicBezTo>
                    <a:cubicBezTo>
                      <a:pt x="146" y="63"/>
                      <a:pt x="145" y="59"/>
                      <a:pt x="143" y="65"/>
                    </a:cubicBezTo>
                    <a:close/>
                    <a:moveTo>
                      <a:pt x="144" y="69"/>
                    </a:moveTo>
                    <a:cubicBezTo>
                      <a:pt x="143" y="71"/>
                      <a:pt x="146" y="71"/>
                      <a:pt x="147" y="70"/>
                    </a:cubicBezTo>
                    <a:cubicBezTo>
                      <a:pt x="147" y="69"/>
                      <a:pt x="144" y="65"/>
                      <a:pt x="144" y="69"/>
                    </a:cubicBezTo>
                    <a:close/>
                    <a:moveTo>
                      <a:pt x="136" y="59"/>
                    </a:moveTo>
                    <a:cubicBezTo>
                      <a:pt x="135" y="61"/>
                      <a:pt x="139" y="64"/>
                      <a:pt x="140" y="64"/>
                    </a:cubicBezTo>
                    <a:cubicBezTo>
                      <a:pt x="141" y="63"/>
                      <a:pt x="138" y="58"/>
                      <a:pt x="136" y="59"/>
                    </a:cubicBezTo>
                    <a:close/>
                    <a:moveTo>
                      <a:pt x="182" y="17"/>
                    </a:moveTo>
                    <a:cubicBezTo>
                      <a:pt x="183" y="15"/>
                      <a:pt x="181" y="12"/>
                      <a:pt x="180" y="16"/>
                    </a:cubicBezTo>
                    <a:cubicBezTo>
                      <a:pt x="179" y="19"/>
                      <a:pt x="178" y="14"/>
                      <a:pt x="179" y="10"/>
                    </a:cubicBezTo>
                    <a:cubicBezTo>
                      <a:pt x="180" y="5"/>
                      <a:pt x="169" y="15"/>
                      <a:pt x="171" y="15"/>
                    </a:cubicBezTo>
                    <a:cubicBezTo>
                      <a:pt x="174" y="15"/>
                      <a:pt x="179" y="18"/>
                      <a:pt x="178" y="20"/>
                    </a:cubicBezTo>
                    <a:cubicBezTo>
                      <a:pt x="176" y="23"/>
                      <a:pt x="170" y="20"/>
                      <a:pt x="170" y="24"/>
                    </a:cubicBezTo>
                    <a:cubicBezTo>
                      <a:pt x="170" y="29"/>
                      <a:pt x="172" y="24"/>
                      <a:pt x="174" y="27"/>
                    </a:cubicBezTo>
                    <a:cubicBezTo>
                      <a:pt x="176" y="30"/>
                      <a:pt x="176" y="24"/>
                      <a:pt x="179" y="27"/>
                    </a:cubicBezTo>
                    <a:cubicBezTo>
                      <a:pt x="182" y="29"/>
                      <a:pt x="175" y="36"/>
                      <a:pt x="179" y="40"/>
                    </a:cubicBezTo>
                    <a:cubicBezTo>
                      <a:pt x="181" y="43"/>
                      <a:pt x="180" y="36"/>
                      <a:pt x="181" y="34"/>
                    </a:cubicBezTo>
                    <a:cubicBezTo>
                      <a:pt x="183" y="32"/>
                      <a:pt x="183" y="29"/>
                      <a:pt x="182" y="27"/>
                    </a:cubicBezTo>
                    <a:cubicBezTo>
                      <a:pt x="181" y="24"/>
                      <a:pt x="183" y="24"/>
                      <a:pt x="184" y="18"/>
                    </a:cubicBezTo>
                    <a:cubicBezTo>
                      <a:pt x="186" y="12"/>
                      <a:pt x="182" y="20"/>
                      <a:pt x="182" y="17"/>
                    </a:cubicBezTo>
                    <a:close/>
                    <a:moveTo>
                      <a:pt x="185" y="4"/>
                    </a:moveTo>
                    <a:cubicBezTo>
                      <a:pt x="183" y="4"/>
                      <a:pt x="184" y="7"/>
                      <a:pt x="182" y="8"/>
                    </a:cubicBezTo>
                    <a:cubicBezTo>
                      <a:pt x="181" y="9"/>
                      <a:pt x="181" y="10"/>
                      <a:pt x="183" y="13"/>
                    </a:cubicBezTo>
                    <a:cubicBezTo>
                      <a:pt x="184" y="16"/>
                      <a:pt x="184" y="10"/>
                      <a:pt x="185" y="9"/>
                    </a:cubicBezTo>
                    <a:cubicBezTo>
                      <a:pt x="187" y="8"/>
                      <a:pt x="186" y="5"/>
                      <a:pt x="185" y="4"/>
                    </a:cubicBezTo>
                    <a:close/>
                    <a:moveTo>
                      <a:pt x="189" y="0"/>
                    </a:moveTo>
                    <a:cubicBezTo>
                      <a:pt x="187" y="0"/>
                      <a:pt x="186" y="4"/>
                      <a:pt x="189" y="6"/>
                    </a:cubicBezTo>
                    <a:cubicBezTo>
                      <a:pt x="191" y="7"/>
                      <a:pt x="192" y="0"/>
                      <a:pt x="189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5" name="Freeform 72"/>
              <p:cNvSpPr>
                <a:spLocks/>
              </p:cNvSpPr>
              <p:nvPr/>
            </p:nvSpPr>
            <p:spPr bwMode="gray">
              <a:xfrm>
                <a:off x="4530279" y="1371028"/>
                <a:ext cx="39358" cy="27937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7" y="7"/>
                  </a:cxn>
                  <a:cxn ang="0">
                    <a:pos x="10" y="3"/>
                  </a:cxn>
                  <a:cxn ang="0">
                    <a:pos x="3" y="2"/>
                  </a:cxn>
                </a:cxnLst>
                <a:rect l="0" t="0" r="r" b="b"/>
                <a:pathLst>
                  <a:path w="13" h="9">
                    <a:moveTo>
                      <a:pt x="3" y="2"/>
                    </a:moveTo>
                    <a:cubicBezTo>
                      <a:pt x="0" y="2"/>
                      <a:pt x="3" y="5"/>
                      <a:pt x="7" y="7"/>
                    </a:cubicBezTo>
                    <a:cubicBezTo>
                      <a:pt x="10" y="9"/>
                      <a:pt x="13" y="7"/>
                      <a:pt x="10" y="3"/>
                    </a:cubicBezTo>
                    <a:cubicBezTo>
                      <a:pt x="6" y="0"/>
                      <a:pt x="5" y="2"/>
                      <a:pt x="3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6" name="Freeform 73"/>
              <p:cNvSpPr>
                <a:spLocks/>
              </p:cNvSpPr>
              <p:nvPr/>
            </p:nvSpPr>
            <p:spPr bwMode="gray">
              <a:xfrm>
                <a:off x="4578525" y="1401504"/>
                <a:ext cx="27932" cy="30477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4" y="7"/>
                  </a:cxn>
                  <a:cxn ang="0">
                    <a:pos x="8" y="8"/>
                  </a:cxn>
                  <a:cxn ang="0">
                    <a:pos x="1" y="4"/>
                  </a:cxn>
                </a:cxnLst>
                <a:rect l="0" t="0" r="r" b="b"/>
                <a:pathLst>
                  <a:path w="9" h="10">
                    <a:moveTo>
                      <a:pt x="1" y="4"/>
                    </a:moveTo>
                    <a:cubicBezTo>
                      <a:pt x="1" y="5"/>
                      <a:pt x="2" y="6"/>
                      <a:pt x="4" y="7"/>
                    </a:cubicBezTo>
                    <a:cubicBezTo>
                      <a:pt x="6" y="8"/>
                      <a:pt x="6" y="10"/>
                      <a:pt x="8" y="8"/>
                    </a:cubicBezTo>
                    <a:cubicBezTo>
                      <a:pt x="9" y="6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7" name="Freeform 74"/>
              <p:cNvSpPr>
                <a:spLocks/>
              </p:cNvSpPr>
              <p:nvPr/>
            </p:nvSpPr>
            <p:spPr bwMode="gray">
              <a:xfrm>
                <a:off x="4573446" y="1438330"/>
                <a:ext cx="26662" cy="4444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" y="2"/>
                  </a:cxn>
                  <a:cxn ang="0">
                    <a:pos x="5" y="11"/>
                  </a:cxn>
                  <a:cxn ang="0">
                    <a:pos x="8" y="11"/>
                  </a:cxn>
                  <a:cxn ang="0">
                    <a:pos x="5" y="4"/>
                  </a:cxn>
                </a:cxnLst>
                <a:rect l="0" t="0" r="r" b="b"/>
                <a:pathLst>
                  <a:path w="9" h="15">
                    <a:moveTo>
                      <a:pt x="5" y="4"/>
                    </a:moveTo>
                    <a:cubicBezTo>
                      <a:pt x="1" y="3"/>
                      <a:pt x="3" y="0"/>
                      <a:pt x="1" y="2"/>
                    </a:cubicBezTo>
                    <a:cubicBezTo>
                      <a:pt x="0" y="3"/>
                      <a:pt x="2" y="7"/>
                      <a:pt x="5" y="11"/>
                    </a:cubicBezTo>
                    <a:cubicBezTo>
                      <a:pt x="8" y="15"/>
                      <a:pt x="9" y="12"/>
                      <a:pt x="8" y="11"/>
                    </a:cubicBezTo>
                    <a:cubicBezTo>
                      <a:pt x="7" y="9"/>
                      <a:pt x="8" y="5"/>
                      <a:pt x="5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8" name="Freeform 75"/>
              <p:cNvSpPr>
                <a:spLocks/>
              </p:cNvSpPr>
              <p:nvPr/>
            </p:nvSpPr>
            <p:spPr bwMode="gray">
              <a:xfrm>
                <a:off x="4551863" y="1353250"/>
                <a:ext cx="45706" cy="60953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3"/>
                  </a:cxn>
                  <a:cxn ang="0">
                    <a:pos x="3" y="8"/>
                  </a:cxn>
                  <a:cxn ang="0">
                    <a:pos x="11" y="15"/>
                  </a:cxn>
                  <a:cxn ang="0">
                    <a:pos x="12" y="11"/>
                  </a:cxn>
                  <a:cxn ang="0">
                    <a:pos x="6" y="4"/>
                  </a:cxn>
                </a:cxnLst>
                <a:rect l="0" t="0" r="r" b="b"/>
                <a:pathLst>
                  <a:path w="15" h="20">
                    <a:moveTo>
                      <a:pt x="6" y="4"/>
                    </a:moveTo>
                    <a:cubicBezTo>
                      <a:pt x="5" y="0"/>
                      <a:pt x="1" y="0"/>
                      <a:pt x="2" y="3"/>
                    </a:cubicBezTo>
                    <a:cubicBezTo>
                      <a:pt x="3" y="5"/>
                      <a:pt x="0" y="4"/>
                      <a:pt x="3" y="8"/>
                    </a:cubicBezTo>
                    <a:cubicBezTo>
                      <a:pt x="5" y="10"/>
                      <a:pt x="5" y="6"/>
                      <a:pt x="11" y="15"/>
                    </a:cubicBezTo>
                    <a:cubicBezTo>
                      <a:pt x="14" y="20"/>
                      <a:pt x="15" y="16"/>
                      <a:pt x="12" y="11"/>
                    </a:cubicBezTo>
                    <a:cubicBezTo>
                      <a:pt x="8" y="5"/>
                      <a:pt x="8" y="9"/>
                      <a:pt x="6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9" name="Freeform 76"/>
              <p:cNvSpPr>
                <a:spLocks/>
              </p:cNvSpPr>
              <p:nvPr/>
            </p:nvSpPr>
            <p:spPr bwMode="gray">
              <a:xfrm>
                <a:off x="4567098" y="1350710"/>
                <a:ext cx="45706" cy="41905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2" y="4"/>
                  </a:cxn>
                  <a:cxn ang="0">
                    <a:pos x="9" y="10"/>
                  </a:cxn>
                  <a:cxn ang="0">
                    <a:pos x="12" y="9"/>
                  </a:cxn>
                  <a:cxn ang="0">
                    <a:pos x="11" y="6"/>
                  </a:cxn>
                </a:cxnLst>
                <a:rect l="0" t="0" r="r" b="b"/>
                <a:pathLst>
                  <a:path w="15" h="14">
                    <a:moveTo>
                      <a:pt x="11" y="6"/>
                    </a:moveTo>
                    <a:cubicBezTo>
                      <a:pt x="7" y="6"/>
                      <a:pt x="10" y="3"/>
                      <a:pt x="7" y="3"/>
                    </a:cubicBezTo>
                    <a:cubicBezTo>
                      <a:pt x="3" y="3"/>
                      <a:pt x="7" y="0"/>
                      <a:pt x="3" y="0"/>
                    </a:cubicBezTo>
                    <a:cubicBezTo>
                      <a:pt x="0" y="0"/>
                      <a:pt x="0" y="0"/>
                      <a:pt x="2" y="4"/>
                    </a:cubicBezTo>
                    <a:cubicBezTo>
                      <a:pt x="4" y="8"/>
                      <a:pt x="6" y="7"/>
                      <a:pt x="9" y="10"/>
                    </a:cubicBezTo>
                    <a:cubicBezTo>
                      <a:pt x="11" y="14"/>
                      <a:pt x="15" y="10"/>
                      <a:pt x="12" y="9"/>
                    </a:cubicBezTo>
                    <a:cubicBezTo>
                      <a:pt x="9" y="8"/>
                      <a:pt x="14" y="7"/>
                      <a:pt x="11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0" name="Freeform 77"/>
              <p:cNvSpPr>
                <a:spLocks/>
              </p:cNvSpPr>
              <p:nvPr/>
            </p:nvSpPr>
            <p:spPr bwMode="gray">
              <a:xfrm>
                <a:off x="4608996" y="1346900"/>
                <a:ext cx="19044" cy="30477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3"/>
                  </a:cxn>
                  <a:cxn ang="0">
                    <a:pos x="1" y="9"/>
                  </a:cxn>
                  <a:cxn ang="0">
                    <a:pos x="1" y="9"/>
                  </a:cxn>
                  <a:cxn ang="0">
                    <a:pos x="4" y="8"/>
                  </a:cxn>
                  <a:cxn ang="0">
                    <a:pos x="3" y="4"/>
                  </a:cxn>
                </a:cxnLst>
                <a:rect l="0" t="0" r="r" b="b"/>
                <a:pathLst>
                  <a:path w="6" h="10">
                    <a:moveTo>
                      <a:pt x="3" y="4"/>
                    </a:moveTo>
                    <a:cubicBezTo>
                      <a:pt x="1" y="2"/>
                      <a:pt x="0" y="0"/>
                      <a:pt x="1" y="3"/>
                    </a:cubicBezTo>
                    <a:cubicBezTo>
                      <a:pt x="2" y="5"/>
                      <a:pt x="0" y="6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7"/>
                      <a:pt x="3" y="10"/>
                      <a:pt x="4" y="8"/>
                    </a:cubicBezTo>
                    <a:cubicBezTo>
                      <a:pt x="6" y="6"/>
                      <a:pt x="4" y="7"/>
                      <a:pt x="3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1" name="Freeform 78"/>
              <p:cNvSpPr>
                <a:spLocks/>
              </p:cNvSpPr>
              <p:nvPr/>
            </p:nvSpPr>
            <p:spPr bwMode="gray">
              <a:xfrm>
                <a:off x="4600108" y="1346900"/>
                <a:ext cx="8887" cy="1777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2" y="5"/>
                  </a:cxn>
                  <a:cxn ang="0">
                    <a:pos x="1" y="1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1" y="6"/>
                      <a:pt x="2" y="5"/>
                    </a:cubicBezTo>
                    <a:cubicBezTo>
                      <a:pt x="3" y="5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2" name="Freeform 79"/>
              <p:cNvSpPr>
                <a:spLocks/>
              </p:cNvSpPr>
              <p:nvPr/>
            </p:nvSpPr>
            <p:spPr bwMode="gray">
              <a:xfrm>
                <a:off x="4624231" y="1355789"/>
                <a:ext cx="12696" cy="88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3"/>
                  </a:cxn>
                  <a:cxn ang="0">
                    <a:pos x="2" y="0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3"/>
                      <a:pt x="4" y="1"/>
                      <a:pt x="2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3" name="Freeform 80"/>
              <p:cNvSpPr>
                <a:spLocks noEditPoints="1"/>
              </p:cNvSpPr>
              <p:nvPr/>
            </p:nvSpPr>
            <p:spPr bwMode="gray">
              <a:xfrm>
                <a:off x="4385543" y="3448521"/>
                <a:ext cx="1025852" cy="811442"/>
              </a:xfrm>
              <a:custGeom>
                <a:avLst/>
                <a:gdLst/>
                <a:ahLst/>
                <a:cxnLst>
                  <a:cxn ang="0">
                    <a:pos x="312" y="61"/>
                  </a:cxn>
                  <a:cxn ang="0">
                    <a:pos x="287" y="86"/>
                  </a:cxn>
                  <a:cxn ang="0">
                    <a:pos x="252" y="102"/>
                  </a:cxn>
                  <a:cxn ang="0">
                    <a:pos x="250" y="112"/>
                  </a:cxn>
                  <a:cxn ang="0">
                    <a:pos x="225" y="157"/>
                  </a:cxn>
                  <a:cxn ang="0">
                    <a:pos x="238" y="174"/>
                  </a:cxn>
                  <a:cxn ang="0">
                    <a:pos x="214" y="209"/>
                  </a:cxn>
                  <a:cxn ang="0">
                    <a:pos x="204" y="215"/>
                  </a:cxn>
                  <a:cxn ang="0">
                    <a:pos x="177" y="240"/>
                  </a:cxn>
                  <a:cxn ang="0">
                    <a:pos x="143" y="241"/>
                  </a:cxn>
                  <a:cxn ang="0">
                    <a:pos x="122" y="246"/>
                  </a:cxn>
                  <a:cxn ang="0">
                    <a:pos x="104" y="254"/>
                  </a:cxn>
                  <a:cxn ang="0">
                    <a:pos x="97" y="263"/>
                  </a:cxn>
                  <a:cxn ang="0">
                    <a:pos x="86" y="260"/>
                  </a:cxn>
                  <a:cxn ang="0">
                    <a:pos x="73" y="239"/>
                  </a:cxn>
                  <a:cxn ang="0">
                    <a:pos x="50" y="226"/>
                  </a:cxn>
                  <a:cxn ang="0">
                    <a:pos x="55" y="199"/>
                  </a:cxn>
                  <a:cxn ang="0">
                    <a:pos x="57" y="191"/>
                  </a:cxn>
                  <a:cxn ang="0">
                    <a:pos x="57" y="170"/>
                  </a:cxn>
                  <a:cxn ang="0">
                    <a:pos x="53" y="156"/>
                  </a:cxn>
                  <a:cxn ang="0">
                    <a:pos x="53" y="142"/>
                  </a:cxn>
                  <a:cxn ang="0">
                    <a:pos x="60" y="130"/>
                  </a:cxn>
                  <a:cxn ang="0">
                    <a:pos x="64" y="102"/>
                  </a:cxn>
                  <a:cxn ang="0">
                    <a:pos x="75" y="75"/>
                  </a:cxn>
                  <a:cxn ang="0">
                    <a:pos x="63" y="65"/>
                  </a:cxn>
                  <a:cxn ang="0">
                    <a:pos x="45" y="68"/>
                  </a:cxn>
                  <a:cxn ang="0">
                    <a:pos x="30" y="69"/>
                  </a:cxn>
                  <a:cxn ang="0">
                    <a:pos x="32" y="59"/>
                  </a:cxn>
                  <a:cxn ang="0">
                    <a:pos x="15" y="68"/>
                  </a:cxn>
                  <a:cxn ang="0">
                    <a:pos x="11" y="46"/>
                  </a:cxn>
                  <a:cxn ang="0">
                    <a:pos x="5" y="33"/>
                  </a:cxn>
                  <a:cxn ang="0">
                    <a:pos x="22" y="18"/>
                  </a:cxn>
                  <a:cxn ang="0">
                    <a:pos x="34" y="5"/>
                  </a:cxn>
                  <a:cxn ang="0">
                    <a:pos x="68" y="10"/>
                  </a:cxn>
                  <a:cxn ang="0">
                    <a:pos x="100" y="10"/>
                  </a:cxn>
                  <a:cxn ang="0">
                    <a:pos x="150" y="14"/>
                  </a:cxn>
                  <a:cxn ang="0">
                    <a:pos x="173" y="16"/>
                  </a:cxn>
                  <a:cxn ang="0">
                    <a:pos x="190" y="16"/>
                  </a:cxn>
                  <a:cxn ang="0">
                    <a:pos x="199" y="23"/>
                  </a:cxn>
                  <a:cxn ang="0">
                    <a:pos x="217" y="34"/>
                  </a:cxn>
                  <a:cxn ang="0">
                    <a:pos x="231" y="38"/>
                  </a:cxn>
                  <a:cxn ang="0">
                    <a:pos x="246" y="39"/>
                  </a:cxn>
                  <a:cxn ang="0">
                    <a:pos x="269" y="42"/>
                  </a:cxn>
                  <a:cxn ang="0">
                    <a:pos x="276" y="46"/>
                  </a:cxn>
                  <a:cxn ang="0">
                    <a:pos x="296" y="51"/>
                  </a:cxn>
                  <a:cxn ang="0">
                    <a:pos x="310" y="48"/>
                  </a:cxn>
                  <a:cxn ang="0">
                    <a:pos x="312" y="61"/>
                  </a:cxn>
                  <a:cxn ang="0">
                    <a:pos x="311" y="137"/>
                  </a:cxn>
                  <a:cxn ang="0">
                    <a:pos x="292" y="148"/>
                  </a:cxn>
                  <a:cxn ang="0">
                    <a:pos x="297" y="148"/>
                  </a:cxn>
                  <a:cxn ang="0">
                    <a:pos x="306" y="155"/>
                  </a:cxn>
                  <a:cxn ang="0">
                    <a:pos x="319" y="142"/>
                  </a:cxn>
                  <a:cxn ang="0">
                    <a:pos x="311" y="137"/>
                  </a:cxn>
                  <a:cxn ang="0">
                    <a:pos x="327" y="133"/>
                  </a:cxn>
                  <a:cxn ang="0">
                    <a:pos x="335" y="136"/>
                  </a:cxn>
                  <a:cxn ang="0">
                    <a:pos x="338" y="132"/>
                  </a:cxn>
                  <a:cxn ang="0">
                    <a:pos x="327" y="133"/>
                  </a:cxn>
                  <a:cxn ang="0">
                    <a:pos x="263" y="170"/>
                  </a:cxn>
                  <a:cxn ang="0">
                    <a:pos x="271" y="162"/>
                  </a:cxn>
                  <a:cxn ang="0">
                    <a:pos x="263" y="170"/>
                  </a:cxn>
                </a:cxnLst>
                <a:rect l="0" t="0" r="r" b="b"/>
                <a:pathLst>
                  <a:path w="339" h="268">
                    <a:moveTo>
                      <a:pt x="312" y="61"/>
                    </a:moveTo>
                    <a:cubicBezTo>
                      <a:pt x="319" y="74"/>
                      <a:pt x="288" y="79"/>
                      <a:pt x="287" y="86"/>
                    </a:cubicBezTo>
                    <a:cubicBezTo>
                      <a:pt x="286" y="93"/>
                      <a:pt x="256" y="93"/>
                      <a:pt x="252" y="102"/>
                    </a:cubicBezTo>
                    <a:cubicBezTo>
                      <a:pt x="250" y="108"/>
                      <a:pt x="264" y="107"/>
                      <a:pt x="250" y="112"/>
                    </a:cubicBezTo>
                    <a:cubicBezTo>
                      <a:pt x="244" y="115"/>
                      <a:pt x="222" y="145"/>
                      <a:pt x="225" y="157"/>
                    </a:cubicBezTo>
                    <a:cubicBezTo>
                      <a:pt x="229" y="171"/>
                      <a:pt x="237" y="170"/>
                      <a:pt x="238" y="174"/>
                    </a:cubicBezTo>
                    <a:cubicBezTo>
                      <a:pt x="238" y="178"/>
                      <a:pt x="211" y="190"/>
                      <a:pt x="214" y="209"/>
                    </a:cubicBezTo>
                    <a:cubicBezTo>
                      <a:pt x="214" y="215"/>
                      <a:pt x="215" y="214"/>
                      <a:pt x="204" y="215"/>
                    </a:cubicBezTo>
                    <a:cubicBezTo>
                      <a:pt x="185" y="216"/>
                      <a:pt x="185" y="246"/>
                      <a:pt x="177" y="240"/>
                    </a:cubicBezTo>
                    <a:cubicBezTo>
                      <a:pt x="173" y="236"/>
                      <a:pt x="157" y="247"/>
                      <a:pt x="143" y="241"/>
                    </a:cubicBezTo>
                    <a:cubicBezTo>
                      <a:pt x="133" y="236"/>
                      <a:pt x="123" y="241"/>
                      <a:pt x="122" y="246"/>
                    </a:cubicBezTo>
                    <a:cubicBezTo>
                      <a:pt x="120" y="252"/>
                      <a:pt x="108" y="247"/>
                      <a:pt x="104" y="254"/>
                    </a:cubicBezTo>
                    <a:cubicBezTo>
                      <a:pt x="101" y="261"/>
                      <a:pt x="99" y="260"/>
                      <a:pt x="97" y="263"/>
                    </a:cubicBezTo>
                    <a:cubicBezTo>
                      <a:pt x="96" y="267"/>
                      <a:pt x="93" y="268"/>
                      <a:pt x="86" y="260"/>
                    </a:cubicBezTo>
                    <a:cubicBezTo>
                      <a:pt x="78" y="252"/>
                      <a:pt x="73" y="245"/>
                      <a:pt x="73" y="239"/>
                    </a:cubicBezTo>
                    <a:cubicBezTo>
                      <a:pt x="73" y="233"/>
                      <a:pt x="60" y="221"/>
                      <a:pt x="50" y="226"/>
                    </a:cubicBezTo>
                    <a:cubicBezTo>
                      <a:pt x="48" y="221"/>
                      <a:pt x="46" y="207"/>
                      <a:pt x="55" y="199"/>
                    </a:cubicBezTo>
                    <a:cubicBezTo>
                      <a:pt x="64" y="192"/>
                      <a:pt x="61" y="192"/>
                      <a:pt x="57" y="191"/>
                    </a:cubicBezTo>
                    <a:cubicBezTo>
                      <a:pt x="52" y="190"/>
                      <a:pt x="47" y="184"/>
                      <a:pt x="57" y="170"/>
                    </a:cubicBezTo>
                    <a:cubicBezTo>
                      <a:pt x="67" y="157"/>
                      <a:pt x="55" y="166"/>
                      <a:pt x="53" y="156"/>
                    </a:cubicBezTo>
                    <a:cubicBezTo>
                      <a:pt x="51" y="145"/>
                      <a:pt x="42" y="143"/>
                      <a:pt x="53" y="142"/>
                    </a:cubicBezTo>
                    <a:cubicBezTo>
                      <a:pt x="63" y="141"/>
                      <a:pt x="64" y="138"/>
                      <a:pt x="60" y="130"/>
                    </a:cubicBezTo>
                    <a:cubicBezTo>
                      <a:pt x="57" y="122"/>
                      <a:pt x="66" y="122"/>
                      <a:pt x="64" y="102"/>
                    </a:cubicBezTo>
                    <a:cubicBezTo>
                      <a:pt x="63" y="94"/>
                      <a:pt x="88" y="77"/>
                      <a:pt x="75" y="75"/>
                    </a:cubicBezTo>
                    <a:cubicBezTo>
                      <a:pt x="65" y="73"/>
                      <a:pt x="78" y="66"/>
                      <a:pt x="63" y="65"/>
                    </a:cubicBezTo>
                    <a:cubicBezTo>
                      <a:pt x="48" y="63"/>
                      <a:pt x="56" y="73"/>
                      <a:pt x="45" y="68"/>
                    </a:cubicBezTo>
                    <a:cubicBezTo>
                      <a:pt x="34" y="62"/>
                      <a:pt x="34" y="72"/>
                      <a:pt x="30" y="69"/>
                    </a:cubicBezTo>
                    <a:cubicBezTo>
                      <a:pt x="26" y="66"/>
                      <a:pt x="36" y="62"/>
                      <a:pt x="32" y="59"/>
                    </a:cubicBezTo>
                    <a:cubicBezTo>
                      <a:pt x="28" y="57"/>
                      <a:pt x="27" y="57"/>
                      <a:pt x="15" y="68"/>
                    </a:cubicBezTo>
                    <a:cubicBezTo>
                      <a:pt x="12" y="61"/>
                      <a:pt x="16" y="52"/>
                      <a:pt x="11" y="46"/>
                    </a:cubicBezTo>
                    <a:cubicBezTo>
                      <a:pt x="7" y="40"/>
                      <a:pt x="11" y="36"/>
                      <a:pt x="5" y="33"/>
                    </a:cubicBezTo>
                    <a:cubicBezTo>
                      <a:pt x="0" y="29"/>
                      <a:pt x="12" y="18"/>
                      <a:pt x="22" y="18"/>
                    </a:cubicBezTo>
                    <a:cubicBezTo>
                      <a:pt x="32" y="18"/>
                      <a:pt x="22" y="11"/>
                      <a:pt x="34" y="5"/>
                    </a:cubicBezTo>
                    <a:cubicBezTo>
                      <a:pt x="46" y="0"/>
                      <a:pt x="49" y="10"/>
                      <a:pt x="68" y="10"/>
                    </a:cubicBezTo>
                    <a:cubicBezTo>
                      <a:pt x="88" y="10"/>
                      <a:pt x="87" y="6"/>
                      <a:pt x="100" y="10"/>
                    </a:cubicBezTo>
                    <a:cubicBezTo>
                      <a:pt x="125" y="18"/>
                      <a:pt x="135" y="9"/>
                      <a:pt x="150" y="14"/>
                    </a:cubicBezTo>
                    <a:cubicBezTo>
                      <a:pt x="165" y="18"/>
                      <a:pt x="160" y="11"/>
                      <a:pt x="173" y="16"/>
                    </a:cubicBezTo>
                    <a:cubicBezTo>
                      <a:pt x="182" y="20"/>
                      <a:pt x="185" y="16"/>
                      <a:pt x="190" y="16"/>
                    </a:cubicBezTo>
                    <a:cubicBezTo>
                      <a:pt x="194" y="21"/>
                      <a:pt x="200" y="17"/>
                      <a:pt x="199" y="23"/>
                    </a:cubicBezTo>
                    <a:cubicBezTo>
                      <a:pt x="198" y="30"/>
                      <a:pt x="213" y="25"/>
                      <a:pt x="217" y="34"/>
                    </a:cubicBezTo>
                    <a:cubicBezTo>
                      <a:pt x="220" y="39"/>
                      <a:pt x="226" y="32"/>
                      <a:pt x="231" y="38"/>
                    </a:cubicBezTo>
                    <a:cubicBezTo>
                      <a:pt x="235" y="42"/>
                      <a:pt x="235" y="36"/>
                      <a:pt x="246" y="39"/>
                    </a:cubicBezTo>
                    <a:cubicBezTo>
                      <a:pt x="255" y="41"/>
                      <a:pt x="243" y="26"/>
                      <a:pt x="269" y="42"/>
                    </a:cubicBezTo>
                    <a:cubicBezTo>
                      <a:pt x="269" y="48"/>
                      <a:pt x="274" y="48"/>
                      <a:pt x="276" y="46"/>
                    </a:cubicBezTo>
                    <a:cubicBezTo>
                      <a:pt x="290" y="55"/>
                      <a:pt x="288" y="47"/>
                      <a:pt x="296" y="51"/>
                    </a:cubicBezTo>
                    <a:cubicBezTo>
                      <a:pt x="304" y="55"/>
                      <a:pt x="297" y="47"/>
                      <a:pt x="310" y="48"/>
                    </a:cubicBezTo>
                    <a:cubicBezTo>
                      <a:pt x="322" y="57"/>
                      <a:pt x="308" y="54"/>
                      <a:pt x="312" y="61"/>
                    </a:cubicBezTo>
                    <a:close/>
                    <a:moveTo>
                      <a:pt x="311" y="137"/>
                    </a:moveTo>
                    <a:cubicBezTo>
                      <a:pt x="310" y="129"/>
                      <a:pt x="288" y="144"/>
                      <a:pt x="292" y="148"/>
                    </a:cubicBezTo>
                    <a:cubicBezTo>
                      <a:pt x="293" y="149"/>
                      <a:pt x="292" y="150"/>
                      <a:pt x="297" y="148"/>
                    </a:cubicBezTo>
                    <a:cubicBezTo>
                      <a:pt x="301" y="146"/>
                      <a:pt x="299" y="151"/>
                      <a:pt x="306" y="155"/>
                    </a:cubicBezTo>
                    <a:cubicBezTo>
                      <a:pt x="312" y="160"/>
                      <a:pt x="314" y="149"/>
                      <a:pt x="319" y="142"/>
                    </a:cubicBezTo>
                    <a:cubicBezTo>
                      <a:pt x="323" y="135"/>
                      <a:pt x="311" y="145"/>
                      <a:pt x="311" y="137"/>
                    </a:cubicBezTo>
                    <a:close/>
                    <a:moveTo>
                      <a:pt x="327" y="133"/>
                    </a:moveTo>
                    <a:cubicBezTo>
                      <a:pt x="328" y="136"/>
                      <a:pt x="331" y="132"/>
                      <a:pt x="335" y="136"/>
                    </a:cubicBezTo>
                    <a:cubicBezTo>
                      <a:pt x="339" y="140"/>
                      <a:pt x="339" y="137"/>
                      <a:pt x="338" y="132"/>
                    </a:cubicBezTo>
                    <a:cubicBezTo>
                      <a:pt x="337" y="127"/>
                      <a:pt x="326" y="128"/>
                      <a:pt x="327" y="133"/>
                    </a:cubicBezTo>
                    <a:close/>
                    <a:moveTo>
                      <a:pt x="263" y="170"/>
                    </a:moveTo>
                    <a:cubicBezTo>
                      <a:pt x="265" y="173"/>
                      <a:pt x="274" y="165"/>
                      <a:pt x="271" y="162"/>
                    </a:cubicBezTo>
                    <a:cubicBezTo>
                      <a:pt x="268" y="158"/>
                      <a:pt x="260" y="168"/>
                      <a:pt x="263" y="17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4" name="Freeform 81"/>
              <p:cNvSpPr>
                <a:spLocks/>
              </p:cNvSpPr>
              <p:nvPr/>
            </p:nvSpPr>
            <p:spPr bwMode="gray">
              <a:xfrm>
                <a:off x="7694170" y="4577428"/>
                <a:ext cx="57133" cy="139685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5" y="26"/>
                  </a:cxn>
                  <a:cxn ang="0">
                    <a:pos x="3" y="28"/>
                  </a:cxn>
                  <a:cxn ang="0">
                    <a:pos x="6" y="28"/>
                  </a:cxn>
                  <a:cxn ang="0">
                    <a:pos x="2" y="39"/>
                  </a:cxn>
                  <a:cxn ang="0">
                    <a:pos x="1" y="43"/>
                  </a:cxn>
                  <a:cxn ang="0">
                    <a:pos x="16" y="37"/>
                  </a:cxn>
                  <a:cxn ang="0">
                    <a:pos x="17" y="10"/>
                  </a:cxn>
                  <a:cxn ang="0">
                    <a:pos x="6" y="8"/>
                  </a:cxn>
                </a:cxnLst>
                <a:rect l="0" t="0" r="r" b="b"/>
                <a:pathLst>
                  <a:path w="19" h="46">
                    <a:moveTo>
                      <a:pt x="6" y="8"/>
                    </a:moveTo>
                    <a:cubicBezTo>
                      <a:pt x="2" y="14"/>
                      <a:pt x="6" y="23"/>
                      <a:pt x="5" y="26"/>
                    </a:cubicBezTo>
                    <a:cubicBezTo>
                      <a:pt x="5" y="27"/>
                      <a:pt x="3" y="27"/>
                      <a:pt x="3" y="28"/>
                    </a:cubicBezTo>
                    <a:cubicBezTo>
                      <a:pt x="4" y="29"/>
                      <a:pt x="5" y="28"/>
                      <a:pt x="6" y="28"/>
                    </a:cubicBezTo>
                    <a:cubicBezTo>
                      <a:pt x="13" y="31"/>
                      <a:pt x="3" y="34"/>
                      <a:pt x="2" y="39"/>
                    </a:cubicBezTo>
                    <a:cubicBezTo>
                      <a:pt x="2" y="39"/>
                      <a:pt x="0" y="43"/>
                      <a:pt x="1" y="43"/>
                    </a:cubicBezTo>
                    <a:cubicBezTo>
                      <a:pt x="9" y="46"/>
                      <a:pt x="14" y="43"/>
                      <a:pt x="16" y="37"/>
                    </a:cubicBezTo>
                    <a:cubicBezTo>
                      <a:pt x="19" y="29"/>
                      <a:pt x="17" y="16"/>
                      <a:pt x="17" y="10"/>
                    </a:cubicBezTo>
                    <a:cubicBezTo>
                      <a:pt x="14" y="10"/>
                      <a:pt x="10" y="0"/>
                      <a:pt x="6" y="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5" name="Freeform 82"/>
              <p:cNvSpPr>
                <a:spLocks/>
              </p:cNvSpPr>
              <p:nvPr/>
            </p:nvSpPr>
            <p:spPr bwMode="gray">
              <a:xfrm>
                <a:off x="7652273" y="4520284"/>
                <a:ext cx="107918" cy="317465"/>
              </a:xfrm>
              <a:custGeom>
                <a:avLst/>
                <a:gdLst/>
                <a:ahLst/>
                <a:cxnLst>
                  <a:cxn ang="0">
                    <a:pos x="29" y="69"/>
                  </a:cxn>
                  <a:cxn ang="0">
                    <a:pos x="30" y="56"/>
                  </a:cxn>
                  <a:cxn ang="0">
                    <a:pos x="15" y="62"/>
                  </a:cxn>
                  <a:cxn ang="0">
                    <a:pos x="16" y="58"/>
                  </a:cxn>
                  <a:cxn ang="0">
                    <a:pos x="20" y="47"/>
                  </a:cxn>
                  <a:cxn ang="0">
                    <a:pos x="17" y="47"/>
                  </a:cxn>
                  <a:cxn ang="0">
                    <a:pos x="19" y="45"/>
                  </a:cxn>
                  <a:cxn ang="0">
                    <a:pos x="20" y="27"/>
                  </a:cxn>
                  <a:cxn ang="0">
                    <a:pos x="31" y="29"/>
                  </a:cxn>
                  <a:cxn ang="0">
                    <a:pos x="32" y="28"/>
                  </a:cxn>
                  <a:cxn ang="0">
                    <a:pos x="34" y="17"/>
                  </a:cxn>
                  <a:cxn ang="0">
                    <a:pos x="35" y="13"/>
                  </a:cxn>
                  <a:cxn ang="0">
                    <a:pos x="35" y="4"/>
                  </a:cxn>
                  <a:cxn ang="0">
                    <a:pos x="34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6"/>
                  </a:cxn>
                  <a:cxn ang="0">
                    <a:pos x="20" y="6"/>
                  </a:cxn>
                  <a:cxn ang="0">
                    <a:pos x="6" y="54"/>
                  </a:cxn>
                  <a:cxn ang="0">
                    <a:pos x="1" y="65"/>
                  </a:cxn>
                  <a:cxn ang="0">
                    <a:pos x="0" y="67"/>
                  </a:cxn>
                  <a:cxn ang="0">
                    <a:pos x="11" y="105"/>
                  </a:cxn>
                  <a:cxn ang="0">
                    <a:pos x="21" y="105"/>
                  </a:cxn>
                  <a:cxn ang="0">
                    <a:pos x="22" y="101"/>
                  </a:cxn>
                  <a:cxn ang="0">
                    <a:pos x="29" y="69"/>
                  </a:cxn>
                </a:cxnLst>
                <a:rect l="0" t="0" r="r" b="b"/>
                <a:pathLst>
                  <a:path w="36" h="105">
                    <a:moveTo>
                      <a:pt x="29" y="69"/>
                    </a:moveTo>
                    <a:cubicBezTo>
                      <a:pt x="29" y="64"/>
                      <a:pt x="29" y="61"/>
                      <a:pt x="30" y="56"/>
                    </a:cubicBezTo>
                    <a:cubicBezTo>
                      <a:pt x="28" y="62"/>
                      <a:pt x="23" y="65"/>
                      <a:pt x="15" y="62"/>
                    </a:cubicBezTo>
                    <a:cubicBezTo>
                      <a:pt x="14" y="62"/>
                      <a:pt x="16" y="58"/>
                      <a:pt x="16" y="58"/>
                    </a:cubicBezTo>
                    <a:cubicBezTo>
                      <a:pt x="17" y="53"/>
                      <a:pt x="27" y="50"/>
                      <a:pt x="20" y="47"/>
                    </a:cubicBezTo>
                    <a:cubicBezTo>
                      <a:pt x="19" y="47"/>
                      <a:pt x="18" y="48"/>
                      <a:pt x="17" y="47"/>
                    </a:cubicBezTo>
                    <a:cubicBezTo>
                      <a:pt x="17" y="46"/>
                      <a:pt x="19" y="46"/>
                      <a:pt x="19" y="45"/>
                    </a:cubicBezTo>
                    <a:cubicBezTo>
                      <a:pt x="20" y="42"/>
                      <a:pt x="16" y="33"/>
                      <a:pt x="20" y="27"/>
                    </a:cubicBezTo>
                    <a:cubicBezTo>
                      <a:pt x="24" y="19"/>
                      <a:pt x="28" y="29"/>
                      <a:pt x="31" y="29"/>
                    </a:cubicBezTo>
                    <a:cubicBezTo>
                      <a:pt x="32" y="29"/>
                      <a:pt x="32" y="28"/>
                      <a:pt x="32" y="28"/>
                    </a:cubicBezTo>
                    <a:cubicBezTo>
                      <a:pt x="32" y="24"/>
                      <a:pt x="32" y="18"/>
                      <a:pt x="34" y="17"/>
                    </a:cubicBezTo>
                    <a:cubicBezTo>
                      <a:pt x="35" y="15"/>
                      <a:pt x="36" y="15"/>
                      <a:pt x="35" y="13"/>
                    </a:cubicBezTo>
                    <a:cubicBezTo>
                      <a:pt x="35" y="11"/>
                      <a:pt x="36" y="5"/>
                      <a:pt x="35" y="4"/>
                    </a:cubicBezTo>
                    <a:cubicBezTo>
                      <a:pt x="34" y="3"/>
                      <a:pt x="35" y="2"/>
                      <a:pt x="34" y="2"/>
                    </a:cubicBezTo>
                    <a:cubicBezTo>
                      <a:pt x="33" y="3"/>
                      <a:pt x="33" y="2"/>
                      <a:pt x="33" y="1"/>
                    </a:cubicBezTo>
                    <a:cubicBezTo>
                      <a:pt x="32" y="1"/>
                      <a:pt x="32" y="0"/>
                      <a:pt x="32" y="0"/>
                    </a:cubicBezTo>
                    <a:cubicBezTo>
                      <a:pt x="31" y="0"/>
                      <a:pt x="31" y="5"/>
                      <a:pt x="30" y="6"/>
                    </a:cubicBezTo>
                    <a:cubicBezTo>
                      <a:pt x="28" y="8"/>
                      <a:pt x="23" y="6"/>
                      <a:pt x="20" y="6"/>
                    </a:cubicBezTo>
                    <a:cubicBezTo>
                      <a:pt x="16" y="18"/>
                      <a:pt x="9" y="48"/>
                      <a:pt x="6" y="54"/>
                    </a:cubicBezTo>
                    <a:cubicBezTo>
                      <a:pt x="10" y="56"/>
                      <a:pt x="2" y="65"/>
                      <a:pt x="1" y="65"/>
                    </a:cubicBezTo>
                    <a:cubicBezTo>
                      <a:pt x="1" y="66"/>
                      <a:pt x="0" y="67"/>
                      <a:pt x="0" y="67"/>
                    </a:cubicBezTo>
                    <a:cubicBezTo>
                      <a:pt x="4" y="79"/>
                      <a:pt x="7" y="92"/>
                      <a:pt x="11" y="105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2" y="103"/>
                      <a:pt x="22" y="102"/>
                      <a:pt x="22" y="101"/>
                    </a:cubicBezTo>
                    <a:cubicBezTo>
                      <a:pt x="21" y="90"/>
                      <a:pt x="30" y="74"/>
                      <a:pt x="29" y="6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6" name="Freeform 83"/>
              <p:cNvSpPr>
                <a:spLocks/>
              </p:cNvSpPr>
              <p:nvPr/>
            </p:nvSpPr>
            <p:spPr bwMode="gray">
              <a:xfrm>
                <a:off x="7645924" y="4684096"/>
                <a:ext cx="35549" cy="3936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3"/>
                  </a:cxn>
                  <a:cxn ang="0">
                    <a:pos x="3" y="11"/>
                  </a:cxn>
                  <a:cxn ang="0">
                    <a:pos x="8" y="0"/>
                  </a:cxn>
                  <a:cxn ang="0">
                    <a:pos x="0" y="10"/>
                  </a:cxn>
                </a:cxnLst>
                <a:rect l="0" t="0" r="r" b="b"/>
                <a:pathLst>
                  <a:path w="12" h="13">
                    <a:moveTo>
                      <a:pt x="0" y="10"/>
                    </a:moveTo>
                    <a:cubicBezTo>
                      <a:pt x="1" y="12"/>
                      <a:pt x="1" y="13"/>
                      <a:pt x="2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4" y="11"/>
                      <a:pt x="12" y="2"/>
                      <a:pt x="8" y="0"/>
                    </a:cubicBezTo>
                    <a:cubicBezTo>
                      <a:pt x="5" y="7"/>
                      <a:pt x="3" y="7"/>
                      <a:pt x="0" y="1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7" name="Freeform 84"/>
              <p:cNvSpPr>
                <a:spLocks noEditPoints="1"/>
              </p:cNvSpPr>
              <p:nvPr/>
            </p:nvSpPr>
            <p:spPr bwMode="gray">
              <a:xfrm>
                <a:off x="6555322" y="3654239"/>
                <a:ext cx="648775" cy="714932"/>
              </a:xfrm>
              <a:custGeom>
                <a:avLst/>
                <a:gdLst/>
                <a:ahLst/>
                <a:cxnLst>
                  <a:cxn ang="0">
                    <a:pos x="141" y="32"/>
                  </a:cxn>
                  <a:cxn ang="0">
                    <a:pos x="105" y="47"/>
                  </a:cxn>
                  <a:cxn ang="0">
                    <a:pos x="106" y="58"/>
                  </a:cxn>
                  <a:cxn ang="0">
                    <a:pos x="91" y="60"/>
                  </a:cxn>
                  <a:cxn ang="0">
                    <a:pos x="89" y="94"/>
                  </a:cxn>
                  <a:cxn ang="0">
                    <a:pos x="90" y="110"/>
                  </a:cxn>
                  <a:cxn ang="0">
                    <a:pos x="110" y="142"/>
                  </a:cxn>
                  <a:cxn ang="0">
                    <a:pos x="90" y="144"/>
                  </a:cxn>
                  <a:cxn ang="0">
                    <a:pos x="78" y="145"/>
                  </a:cxn>
                  <a:cxn ang="0">
                    <a:pos x="67" y="178"/>
                  </a:cxn>
                  <a:cxn ang="0">
                    <a:pos x="44" y="145"/>
                  </a:cxn>
                  <a:cxn ang="0">
                    <a:pos x="52" y="125"/>
                  </a:cxn>
                  <a:cxn ang="0">
                    <a:pos x="83" y="124"/>
                  </a:cxn>
                  <a:cxn ang="0">
                    <a:pos x="41" y="120"/>
                  </a:cxn>
                  <a:cxn ang="0">
                    <a:pos x="26" y="96"/>
                  </a:cxn>
                  <a:cxn ang="0">
                    <a:pos x="18" y="64"/>
                  </a:cxn>
                  <a:cxn ang="0">
                    <a:pos x="34" y="35"/>
                  </a:cxn>
                  <a:cxn ang="0">
                    <a:pos x="96" y="17"/>
                  </a:cxn>
                  <a:cxn ang="0">
                    <a:pos x="135" y="18"/>
                  </a:cxn>
                  <a:cxn ang="0">
                    <a:pos x="169" y="21"/>
                  </a:cxn>
                  <a:cxn ang="0">
                    <a:pos x="25" y="134"/>
                  </a:cxn>
                  <a:cxn ang="0">
                    <a:pos x="26" y="128"/>
                  </a:cxn>
                  <a:cxn ang="0">
                    <a:pos x="83" y="192"/>
                  </a:cxn>
                  <a:cxn ang="0">
                    <a:pos x="156" y="224"/>
                  </a:cxn>
                  <a:cxn ang="0">
                    <a:pos x="110" y="212"/>
                  </a:cxn>
                  <a:cxn ang="0">
                    <a:pos x="125" y="229"/>
                  </a:cxn>
                  <a:cxn ang="0">
                    <a:pos x="200" y="193"/>
                  </a:cxn>
                  <a:cxn ang="0">
                    <a:pos x="200" y="193"/>
                  </a:cxn>
                  <a:cxn ang="0">
                    <a:pos x="158" y="126"/>
                  </a:cxn>
                  <a:cxn ang="0">
                    <a:pos x="156" y="88"/>
                  </a:cxn>
                  <a:cxn ang="0">
                    <a:pos x="166" y="85"/>
                  </a:cxn>
                  <a:cxn ang="0">
                    <a:pos x="124" y="37"/>
                  </a:cxn>
                  <a:cxn ang="0">
                    <a:pos x="94" y="100"/>
                  </a:cxn>
                  <a:cxn ang="0">
                    <a:pos x="104" y="118"/>
                  </a:cxn>
                  <a:cxn ang="0">
                    <a:pos x="144" y="159"/>
                  </a:cxn>
                  <a:cxn ang="0">
                    <a:pos x="187" y="217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137" y="69"/>
                  </a:cxn>
                  <a:cxn ang="0">
                    <a:pos x="149" y="59"/>
                  </a:cxn>
                  <a:cxn ang="0">
                    <a:pos x="136" y="164"/>
                  </a:cxn>
                  <a:cxn ang="0">
                    <a:pos x="116" y="173"/>
                  </a:cxn>
                  <a:cxn ang="0">
                    <a:pos x="116" y="173"/>
                  </a:cxn>
                  <a:cxn ang="0">
                    <a:pos x="115" y="146"/>
                  </a:cxn>
                  <a:cxn ang="0">
                    <a:pos x="118" y="154"/>
                  </a:cxn>
                  <a:cxn ang="0">
                    <a:pos x="157" y="146"/>
                  </a:cxn>
                  <a:cxn ang="0">
                    <a:pos x="24" y="111"/>
                  </a:cxn>
                  <a:cxn ang="0">
                    <a:pos x="120" y="98"/>
                  </a:cxn>
                  <a:cxn ang="0">
                    <a:pos x="137" y="143"/>
                  </a:cxn>
                </a:cxnLst>
                <a:rect l="0" t="0" r="r" b="b"/>
                <a:pathLst>
                  <a:path w="214" h="236">
                    <a:moveTo>
                      <a:pt x="169" y="21"/>
                    </a:moveTo>
                    <a:cubicBezTo>
                      <a:pt x="162" y="24"/>
                      <a:pt x="167" y="34"/>
                      <a:pt x="159" y="39"/>
                    </a:cubicBezTo>
                    <a:cubicBezTo>
                      <a:pt x="159" y="30"/>
                      <a:pt x="151" y="38"/>
                      <a:pt x="141" y="32"/>
                    </a:cubicBezTo>
                    <a:cubicBezTo>
                      <a:pt x="132" y="27"/>
                      <a:pt x="134" y="37"/>
                      <a:pt x="125" y="33"/>
                    </a:cubicBezTo>
                    <a:cubicBezTo>
                      <a:pt x="116" y="30"/>
                      <a:pt x="117" y="38"/>
                      <a:pt x="107" y="40"/>
                    </a:cubicBezTo>
                    <a:cubicBezTo>
                      <a:pt x="97" y="41"/>
                      <a:pt x="107" y="42"/>
                      <a:pt x="105" y="47"/>
                    </a:cubicBezTo>
                    <a:cubicBezTo>
                      <a:pt x="103" y="52"/>
                      <a:pt x="108" y="47"/>
                      <a:pt x="114" y="54"/>
                    </a:cubicBezTo>
                    <a:cubicBezTo>
                      <a:pt x="121" y="61"/>
                      <a:pt x="119" y="61"/>
                      <a:pt x="111" y="57"/>
                    </a:cubicBezTo>
                    <a:cubicBezTo>
                      <a:pt x="104" y="53"/>
                      <a:pt x="98" y="49"/>
                      <a:pt x="106" y="58"/>
                    </a:cubicBezTo>
                    <a:cubicBezTo>
                      <a:pt x="113" y="67"/>
                      <a:pt x="109" y="67"/>
                      <a:pt x="101" y="59"/>
                    </a:cubicBezTo>
                    <a:cubicBezTo>
                      <a:pt x="93" y="51"/>
                      <a:pt x="93" y="57"/>
                      <a:pt x="99" y="63"/>
                    </a:cubicBezTo>
                    <a:cubicBezTo>
                      <a:pt x="104" y="68"/>
                      <a:pt x="92" y="69"/>
                      <a:pt x="91" y="60"/>
                    </a:cubicBezTo>
                    <a:cubicBezTo>
                      <a:pt x="89" y="49"/>
                      <a:pt x="80" y="55"/>
                      <a:pt x="81" y="49"/>
                    </a:cubicBezTo>
                    <a:cubicBezTo>
                      <a:pt x="83" y="38"/>
                      <a:pt x="75" y="47"/>
                      <a:pt x="73" y="53"/>
                    </a:cubicBezTo>
                    <a:cubicBezTo>
                      <a:pt x="67" y="66"/>
                      <a:pt x="99" y="86"/>
                      <a:pt x="89" y="94"/>
                    </a:cubicBezTo>
                    <a:cubicBezTo>
                      <a:pt x="84" y="98"/>
                      <a:pt x="90" y="86"/>
                      <a:pt x="83" y="87"/>
                    </a:cubicBezTo>
                    <a:cubicBezTo>
                      <a:pt x="73" y="87"/>
                      <a:pt x="92" y="99"/>
                      <a:pt x="77" y="100"/>
                    </a:cubicBezTo>
                    <a:cubicBezTo>
                      <a:pt x="63" y="102"/>
                      <a:pt x="88" y="104"/>
                      <a:pt x="90" y="110"/>
                    </a:cubicBezTo>
                    <a:cubicBezTo>
                      <a:pt x="93" y="116"/>
                      <a:pt x="96" y="112"/>
                      <a:pt x="98" y="117"/>
                    </a:cubicBezTo>
                    <a:cubicBezTo>
                      <a:pt x="101" y="123"/>
                      <a:pt x="111" y="122"/>
                      <a:pt x="110" y="128"/>
                    </a:cubicBezTo>
                    <a:cubicBezTo>
                      <a:pt x="108" y="133"/>
                      <a:pt x="113" y="140"/>
                      <a:pt x="110" y="142"/>
                    </a:cubicBezTo>
                    <a:cubicBezTo>
                      <a:pt x="106" y="144"/>
                      <a:pt x="101" y="136"/>
                      <a:pt x="98" y="132"/>
                    </a:cubicBezTo>
                    <a:cubicBezTo>
                      <a:pt x="95" y="127"/>
                      <a:pt x="83" y="134"/>
                      <a:pt x="86" y="138"/>
                    </a:cubicBezTo>
                    <a:cubicBezTo>
                      <a:pt x="90" y="142"/>
                      <a:pt x="85" y="144"/>
                      <a:pt x="90" y="144"/>
                    </a:cubicBezTo>
                    <a:cubicBezTo>
                      <a:pt x="96" y="144"/>
                      <a:pt x="100" y="151"/>
                      <a:pt x="95" y="152"/>
                    </a:cubicBezTo>
                    <a:cubicBezTo>
                      <a:pt x="91" y="153"/>
                      <a:pt x="87" y="158"/>
                      <a:pt x="86" y="153"/>
                    </a:cubicBezTo>
                    <a:cubicBezTo>
                      <a:pt x="85" y="148"/>
                      <a:pt x="84" y="146"/>
                      <a:pt x="78" y="145"/>
                    </a:cubicBezTo>
                    <a:cubicBezTo>
                      <a:pt x="72" y="145"/>
                      <a:pt x="93" y="181"/>
                      <a:pt x="87" y="183"/>
                    </a:cubicBezTo>
                    <a:cubicBezTo>
                      <a:pt x="81" y="186"/>
                      <a:pt x="75" y="159"/>
                      <a:pt x="73" y="175"/>
                    </a:cubicBezTo>
                    <a:cubicBezTo>
                      <a:pt x="72" y="184"/>
                      <a:pt x="67" y="189"/>
                      <a:pt x="67" y="178"/>
                    </a:cubicBezTo>
                    <a:cubicBezTo>
                      <a:pt x="67" y="168"/>
                      <a:pt x="59" y="156"/>
                      <a:pt x="58" y="168"/>
                    </a:cubicBezTo>
                    <a:cubicBezTo>
                      <a:pt x="57" y="180"/>
                      <a:pt x="45" y="162"/>
                      <a:pt x="48" y="157"/>
                    </a:cubicBezTo>
                    <a:cubicBezTo>
                      <a:pt x="52" y="153"/>
                      <a:pt x="51" y="144"/>
                      <a:pt x="44" y="145"/>
                    </a:cubicBezTo>
                    <a:cubicBezTo>
                      <a:pt x="37" y="145"/>
                      <a:pt x="44" y="141"/>
                      <a:pt x="38" y="137"/>
                    </a:cubicBezTo>
                    <a:cubicBezTo>
                      <a:pt x="33" y="134"/>
                      <a:pt x="41" y="137"/>
                      <a:pt x="41" y="129"/>
                    </a:cubicBezTo>
                    <a:cubicBezTo>
                      <a:pt x="42" y="120"/>
                      <a:pt x="48" y="129"/>
                      <a:pt x="52" y="125"/>
                    </a:cubicBezTo>
                    <a:cubicBezTo>
                      <a:pt x="56" y="120"/>
                      <a:pt x="57" y="120"/>
                      <a:pt x="66" y="125"/>
                    </a:cubicBezTo>
                    <a:cubicBezTo>
                      <a:pt x="76" y="130"/>
                      <a:pt x="76" y="133"/>
                      <a:pt x="84" y="130"/>
                    </a:cubicBezTo>
                    <a:cubicBezTo>
                      <a:pt x="93" y="127"/>
                      <a:pt x="88" y="124"/>
                      <a:pt x="83" y="124"/>
                    </a:cubicBezTo>
                    <a:cubicBezTo>
                      <a:pt x="78" y="125"/>
                      <a:pt x="74" y="118"/>
                      <a:pt x="68" y="120"/>
                    </a:cubicBezTo>
                    <a:cubicBezTo>
                      <a:pt x="62" y="122"/>
                      <a:pt x="66" y="116"/>
                      <a:pt x="54" y="119"/>
                    </a:cubicBezTo>
                    <a:cubicBezTo>
                      <a:pt x="41" y="122"/>
                      <a:pt x="46" y="115"/>
                      <a:pt x="41" y="120"/>
                    </a:cubicBezTo>
                    <a:cubicBezTo>
                      <a:pt x="35" y="125"/>
                      <a:pt x="37" y="114"/>
                      <a:pt x="29" y="106"/>
                    </a:cubicBezTo>
                    <a:cubicBezTo>
                      <a:pt x="21" y="98"/>
                      <a:pt x="44" y="104"/>
                      <a:pt x="37" y="99"/>
                    </a:cubicBezTo>
                    <a:cubicBezTo>
                      <a:pt x="25" y="92"/>
                      <a:pt x="30" y="104"/>
                      <a:pt x="26" y="96"/>
                    </a:cubicBezTo>
                    <a:cubicBezTo>
                      <a:pt x="23" y="91"/>
                      <a:pt x="19" y="93"/>
                      <a:pt x="11" y="75"/>
                    </a:cubicBezTo>
                    <a:cubicBezTo>
                      <a:pt x="13" y="73"/>
                      <a:pt x="19" y="73"/>
                      <a:pt x="20" y="70"/>
                    </a:cubicBezTo>
                    <a:cubicBezTo>
                      <a:pt x="20" y="68"/>
                      <a:pt x="16" y="67"/>
                      <a:pt x="18" y="64"/>
                    </a:cubicBezTo>
                    <a:cubicBezTo>
                      <a:pt x="19" y="61"/>
                      <a:pt x="26" y="64"/>
                      <a:pt x="27" y="57"/>
                    </a:cubicBezTo>
                    <a:cubicBezTo>
                      <a:pt x="28" y="42"/>
                      <a:pt x="32" y="51"/>
                      <a:pt x="35" y="45"/>
                    </a:cubicBezTo>
                    <a:cubicBezTo>
                      <a:pt x="37" y="39"/>
                      <a:pt x="33" y="39"/>
                      <a:pt x="34" y="35"/>
                    </a:cubicBezTo>
                    <a:cubicBezTo>
                      <a:pt x="69" y="33"/>
                      <a:pt x="49" y="21"/>
                      <a:pt x="65" y="25"/>
                    </a:cubicBezTo>
                    <a:cubicBezTo>
                      <a:pt x="82" y="30"/>
                      <a:pt x="75" y="19"/>
                      <a:pt x="82" y="18"/>
                    </a:cubicBezTo>
                    <a:cubicBezTo>
                      <a:pt x="91" y="24"/>
                      <a:pt x="86" y="14"/>
                      <a:pt x="96" y="17"/>
                    </a:cubicBezTo>
                    <a:cubicBezTo>
                      <a:pt x="106" y="19"/>
                      <a:pt x="112" y="8"/>
                      <a:pt x="116" y="12"/>
                    </a:cubicBezTo>
                    <a:cubicBezTo>
                      <a:pt x="120" y="15"/>
                      <a:pt x="120" y="6"/>
                      <a:pt x="124" y="14"/>
                    </a:cubicBezTo>
                    <a:cubicBezTo>
                      <a:pt x="129" y="22"/>
                      <a:pt x="129" y="11"/>
                      <a:pt x="135" y="18"/>
                    </a:cubicBezTo>
                    <a:cubicBezTo>
                      <a:pt x="141" y="26"/>
                      <a:pt x="145" y="20"/>
                      <a:pt x="156" y="19"/>
                    </a:cubicBezTo>
                    <a:cubicBezTo>
                      <a:pt x="168" y="19"/>
                      <a:pt x="152" y="0"/>
                      <a:pt x="166" y="6"/>
                    </a:cubicBezTo>
                    <a:cubicBezTo>
                      <a:pt x="175" y="11"/>
                      <a:pt x="176" y="18"/>
                      <a:pt x="169" y="21"/>
                    </a:cubicBezTo>
                    <a:close/>
                    <a:moveTo>
                      <a:pt x="25" y="134"/>
                    </a:moveTo>
                    <a:cubicBezTo>
                      <a:pt x="23" y="136"/>
                      <a:pt x="27" y="143"/>
                      <a:pt x="32" y="142"/>
                    </a:cubicBezTo>
                    <a:cubicBezTo>
                      <a:pt x="37" y="141"/>
                      <a:pt x="26" y="132"/>
                      <a:pt x="25" y="134"/>
                    </a:cubicBezTo>
                    <a:close/>
                    <a:moveTo>
                      <a:pt x="23" y="118"/>
                    </a:moveTo>
                    <a:cubicBezTo>
                      <a:pt x="21" y="122"/>
                      <a:pt x="17" y="117"/>
                      <a:pt x="18" y="123"/>
                    </a:cubicBezTo>
                    <a:cubicBezTo>
                      <a:pt x="19" y="128"/>
                      <a:pt x="22" y="126"/>
                      <a:pt x="26" y="128"/>
                    </a:cubicBezTo>
                    <a:cubicBezTo>
                      <a:pt x="30" y="130"/>
                      <a:pt x="30" y="128"/>
                      <a:pt x="27" y="124"/>
                    </a:cubicBezTo>
                    <a:cubicBezTo>
                      <a:pt x="24" y="121"/>
                      <a:pt x="24" y="115"/>
                      <a:pt x="23" y="118"/>
                    </a:cubicBezTo>
                    <a:close/>
                    <a:moveTo>
                      <a:pt x="83" y="192"/>
                    </a:moveTo>
                    <a:cubicBezTo>
                      <a:pt x="86" y="196"/>
                      <a:pt x="87" y="191"/>
                      <a:pt x="84" y="186"/>
                    </a:cubicBezTo>
                    <a:cubicBezTo>
                      <a:pt x="81" y="182"/>
                      <a:pt x="79" y="189"/>
                      <a:pt x="83" y="192"/>
                    </a:cubicBezTo>
                    <a:close/>
                    <a:moveTo>
                      <a:pt x="156" y="224"/>
                    </a:moveTo>
                    <a:cubicBezTo>
                      <a:pt x="147" y="230"/>
                      <a:pt x="157" y="218"/>
                      <a:pt x="146" y="220"/>
                    </a:cubicBezTo>
                    <a:cubicBezTo>
                      <a:pt x="136" y="222"/>
                      <a:pt x="136" y="214"/>
                      <a:pt x="121" y="218"/>
                    </a:cubicBezTo>
                    <a:cubicBezTo>
                      <a:pt x="112" y="220"/>
                      <a:pt x="115" y="209"/>
                      <a:pt x="110" y="212"/>
                    </a:cubicBezTo>
                    <a:cubicBezTo>
                      <a:pt x="105" y="215"/>
                      <a:pt x="102" y="206"/>
                      <a:pt x="101" y="210"/>
                    </a:cubicBezTo>
                    <a:cubicBezTo>
                      <a:pt x="100" y="214"/>
                      <a:pt x="96" y="211"/>
                      <a:pt x="97" y="220"/>
                    </a:cubicBezTo>
                    <a:cubicBezTo>
                      <a:pt x="98" y="228"/>
                      <a:pt x="113" y="219"/>
                      <a:pt x="125" y="229"/>
                    </a:cubicBezTo>
                    <a:cubicBezTo>
                      <a:pt x="134" y="236"/>
                      <a:pt x="142" y="230"/>
                      <a:pt x="156" y="230"/>
                    </a:cubicBezTo>
                    <a:cubicBezTo>
                      <a:pt x="170" y="230"/>
                      <a:pt x="167" y="217"/>
                      <a:pt x="156" y="224"/>
                    </a:cubicBezTo>
                    <a:close/>
                    <a:moveTo>
                      <a:pt x="200" y="193"/>
                    </a:moveTo>
                    <a:cubicBezTo>
                      <a:pt x="202" y="196"/>
                      <a:pt x="197" y="198"/>
                      <a:pt x="201" y="202"/>
                    </a:cubicBezTo>
                    <a:cubicBezTo>
                      <a:pt x="205" y="205"/>
                      <a:pt x="214" y="185"/>
                      <a:pt x="212" y="183"/>
                    </a:cubicBezTo>
                    <a:cubicBezTo>
                      <a:pt x="210" y="181"/>
                      <a:pt x="197" y="190"/>
                      <a:pt x="200" y="193"/>
                    </a:cubicBezTo>
                    <a:close/>
                    <a:moveTo>
                      <a:pt x="155" y="112"/>
                    </a:moveTo>
                    <a:cubicBezTo>
                      <a:pt x="153" y="113"/>
                      <a:pt x="154" y="115"/>
                      <a:pt x="156" y="117"/>
                    </a:cubicBezTo>
                    <a:cubicBezTo>
                      <a:pt x="158" y="118"/>
                      <a:pt x="151" y="129"/>
                      <a:pt x="158" y="126"/>
                    </a:cubicBezTo>
                    <a:cubicBezTo>
                      <a:pt x="164" y="123"/>
                      <a:pt x="162" y="108"/>
                      <a:pt x="155" y="112"/>
                    </a:cubicBezTo>
                    <a:close/>
                    <a:moveTo>
                      <a:pt x="166" y="85"/>
                    </a:moveTo>
                    <a:cubicBezTo>
                      <a:pt x="163" y="83"/>
                      <a:pt x="162" y="85"/>
                      <a:pt x="156" y="88"/>
                    </a:cubicBezTo>
                    <a:cubicBezTo>
                      <a:pt x="150" y="91"/>
                      <a:pt x="156" y="94"/>
                      <a:pt x="164" y="98"/>
                    </a:cubicBezTo>
                    <a:cubicBezTo>
                      <a:pt x="168" y="100"/>
                      <a:pt x="176" y="97"/>
                      <a:pt x="170" y="92"/>
                    </a:cubicBezTo>
                    <a:cubicBezTo>
                      <a:pt x="165" y="87"/>
                      <a:pt x="169" y="87"/>
                      <a:pt x="166" y="85"/>
                    </a:cubicBezTo>
                    <a:close/>
                    <a:moveTo>
                      <a:pt x="124" y="37"/>
                    </a:moveTo>
                    <a:cubicBezTo>
                      <a:pt x="120" y="37"/>
                      <a:pt x="119" y="43"/>
                      <a:pt x="123" y="44"/>
                    </a:cubicBezTo>
                    <a:cubicBezTo>
                      <a:pt x="127" y="45"/>
                      <a:pt x="129" y="37"/>
                      <a:pt x="124" y="37"/>
                    </a:cubicBezTo>
                    <a:close/>
                    <a:moveTo>
                      <a:pt x="119" y="126"/>
                    </a:moveTo>
                    <a:cubicBezTo>
                      <a:pt x="114" y="123"/>
                      <a:pt x="114" y="120"/>
                      <a:pt x="112" y="111"/>
                    </a:cubicBezTo>
                    <a:cubicBezTo>
                      <a:pt x="111" y="103"/>
                      <a:pt x="108" y="113"/>
                      <a:pt x="94" y="100"/>
                    </a:cubicBezTo>
                    <a:cubicBezTo>
                      <a:pt x="90" y="96"/>
                      <a:pt x="78" y="100"/>
                      <a:pt x="81" y="103"/>
                    </a:cubicBezTo>
                    <a:cubicBezTo>
                      <a:pt x="83" y="103"/>
                      <a:pt x="87" y="103"/>
                      <a:pt x="95" y="108"/>
                    </a:cubicBezTo>
                    <a:cubicBezTo>
                      <a:pt x="103" y="114"/>
                      <a:pt x="97" y="118"/>
                      <a:pt x="104" y="118"/>
                    </a:cubicBezTo>
                    <a:cubicBezTo>
                      <a:pt x="111" y="118"/>
                      <a:pt x="115" y="130"/>
                      <a:pt x="119" y="132"/>
                    </a:cubicBezTo>
                    <a:cubicBezTo>
                      <a:pt x="124" y="135"/>
                      <a:pt x="124" y="129"/>
                      <a:pt x="119" y="126"/>
                    </a:cubicBezTo>
                    <a:close/>
                    <a:moveTo>
                      <a:pt x="144" y="159"/>
                    </a:moveTo>
                    <a:cubicBezTo>
                      <a:pt x="141" y="160"/>
                      <a:pt x="141" y="164"/>
                      <a:pt x="144" y="166"/>
                    </a:cubicBezTo>
                    <a:cubicBezTo>
                      <a:pt x="148" y="169"/>
                      <a:pt x="149" y="157"/>
                      <a:pt x="144" y="159"/>
                    </a:cubicBezTo>
                    <a:close/>
                    <a:moveTo>
                      <a:pt x="187" y="217"/>
                    </a:moveTo>
                    <a:cubicBezTo>
                      <a:pt x="190" y="216"/>
                      <a:pt x="188" y="213"/>
                      <a:pt x="186" y="208"/>
                    </a:cubicBezTo>
                    <a:cubicBezTo>
                      <a:pt x="185" y="202"/>
                      <a:pt x="182" y="217"/>
                      <a:pt x="187" y="217"/>
                    </a:cubicBezTo>
                    <a:close/>
                    <a:moveTo>
                      <a:pt x="0" y="73"/>
                    </a:moveTo>
                    <a:cubicBezTo>
                      <a:pt x="0" y="76"/>
                      <a:pt x="4" y="83"/>
                      <a:pt x="11" y="85"/>
                    </a:cubicBezTo>
                    <a:cubicBezTo>
                      <a:pt x="14" y="85"/>
                      <a:pt x="5" y="77"/>
                      <a:pt x="6" y="74"/>
                    </a:cubicBezTo>
                    <a:cubicBezTo>
                      <a:pt x="6" y="70"/>
                      <a:pt x="1" y="68"/>
                      <a:pt x="0" y="73"/>
                    </a:cubicBezTo>
                    <a:close/>
                    <a:moveTo>
                      <a:pt x="142" y="64"/>
                    </a:moveTo>
                    <a:cubicBezTo>
                      <a:pt x="139" y="66"/>
                      <a:pt x="134" y="60"/>
                      <a:pt x="133" y="67"/>
                    </a:cubicBezTo>
                    <a:cubicBezTo>
                      <a:pt x="133" y="71"/>
                      <a:pt x="135" y="72"/>
                      <a:pt x="137" y="69"/>
                    </a:cubicBezTo>
                    <a:cubicBezTo>
                      <a:pt x="139" y="66"/>
                      <a:pt x="141" y="74"/>
                      <a:pt x="142" y="70"/>
                    </a:cubicBezTo>
                    <a:cubicBezTo>
                      <a:pt x="143" y="66"/>
                      <a:pt x="145" y="62"/>
                      <a:pt x="142" y="64"/>
                    </a:cubicBezTo>
                    <a:close/>
                    <a:moveTo>
                      <a:pt x="149" y="59"/>
                    </a:moveTo>
                    <a:cubicBezTo>
                      <a:pt x="149" y="61"/>
                      <a:pt x="153" y="61"/>
                      <a:pt x="158" y="59"/>
                    </a:cubicBezTo>
                    <a:cubicBezTo>
                      <a:pt x="162" y="58"/>
                      <a:pt x="151" y="52"/>
                      <a:pt x="149" y="59"/>
                    </a:cubicBezTo>
                    <a:close/>
                    <a:moveTo>
                      <a:pt x="136" y="164"/>
                    </a:moveTo>
                    <a:cubicBezTo>
                      <a:pt x="139" y="165"/>
                      <a:pt x="141" y="161"/>
                      <a:pt x="139" y="159"/>
                    </a:cubicBezTo>
                    <a:cubicBezTo>
                      <a:pt x="137" y="158"/>
                      <a:pt x="133" y="163"/>
                      <a:pt x="136" y="164"/>
                    </a:cubicBezTo>
                    <a:close/>
                    <a:moveTo>
                      <a:pt x="116" y="173"/>
                    </a:moveTo>
                    <a:cubicBezTo>
                      <a:pt x="116" y="174"/>
                      <a:pt x="116" y="174"/>
                      <a:pt x="116" y="174"/>
                    </a:cubicBezTo>
                    <a:cubicBezTo>
                      <a:pt x="111" y="176"/>
                      <a:pt x="119" y="178"/>
                      <a:pt x="121" y="175"/>
                    </a:cubicBezTo>
                    <a:cubicBezTo>
                      <a:pt x="123" y="172"/>
                      <a:pt x="120" y="170"/>
                      <a:pt x="116" y="173"/>
                    </a:cubicBezTo>
                    <a:close/>
                    <a:moveTo>
                      <a:pt x="115" y="146"/>
                    </a:moveTo>
                    <a:cubicBezTo>
                      <a:pt x="117" y="147"/>
                      <a:pt x="119" y="143"/>
                      <a:pt x="117" y="142"/>
                    </a:cubicBezTo>
                    <a:cubicBezTo>
                      <a:pt x="116" y="140"/>
                      <a:pt x="114" y="145"/>
                      <a:pt x="115" y="146"/>
                    </a:cubicBezTo>
                    <a:close/>
                    <a:moveTo>
                      <a:pt x="118" y="154"/>
                    </a:moveTo>
                    <a:cubicBezTo>
                      <a:pt x="120" y="154"/>
                      <a:pt x="121" y="153"/>
                      <a:pt x="119" y="150"/>
                    </a:cubicBezTo>
                    <a:cubicBezTo>
                      <a:pt x="118" y="147"/>
                      <a:pt x="114" y="154"/>
                      <a:pt x="118" y="154"/>
                    </a:cubicBezTo>
                    <a:close/>
                    <a:moveTo>
                      <a:pt x="157" y="146"/>
                    </a:moveTo>
                    <a:cubicBezTo>
                      <a:pt x="157" y="149"/>
                      <a:pt x="166" y="144"/>
                      <a:pt x="167" y="142"/>
                    </a:cubicBezTo>
                    <a:cubicBezTo>
                      <a:pt x="167" y="140"/>
                      <a:pt x="157" y="142"/>
                      <a:pt x="157" y="146"/>
                    </a:cubicBezTo>
                    <a:close/>
                    <a:moveTo>
                      <a:pt x="24" y="111"/>
                    </a:moveTo>
                    <a:cubicBezTo>
                      <a:pt x="26" y="111"/>
                      <a:pt x="27" y="109"/>
                      <a:pt x="26" y="105"/>
                    </a:cubicBezTo>
                    <a:cubicBezTo>
                      <a:pt x="24" y="102"/>
                      <a:pt x="19" y="111"/>
                      <a:pt x="24" y="111"/>
                    </a:cubicBezTo>
                    <a:close/>
                    <a:moveTo>
                      <a:pt x="120" y="98"/>
                    </a:moveTo>
                    <a:cubicBezTo>
                      <a:pt x="120" y="101"/>
                      <a:pt x="120" y="106"/>
                      <a:pt x="125" y="105"/>
                    </a:cubicBezTo>
                    <a:cubicBezTo>
                      <a:pt x="127" y="105"/>
                      <a:pt x="120" y="96"/>
                      <a:pt x="120" y="98"/>
                    </a:cubicBezTo>
                    <a:close/>
                    <a:moveTo>
                      <a:pt x="126" y="132"/>
                    </a:moveTo>
                    <a:cubicBezTo>
                      <a:pt x="124" y="135"/>
                      <a:pt x="129" y="138"/>
                      <a:pt x="133" y="144"/>
                    </a:cubicBezTo>
                    <a:cubicBezTo>
                      <a:pt x="138" y="150"/>
                      <a:pt x="141" y="146"/>
                      <a:pt x="137" y="143"/>
                    </a:cubicBezTo>
                    <a:cubicBezTo>
                      <a:pt x="133" y="140"/>
                      <a:pt x="129" y="128"/>
                      <a:pt x="126" y="13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8" name="Freeform 85"/>
              <p:cNvSpPr>
                <a:spLocks/>
              </p:cNvSpPr>
              <p:nvPr/>
            </p:nvSpPr>
            <p:spPr bwMode="gray">
              <a:xfrm>
                <a:off x="6098259" y="3160263"/>
                <a:ext cx="448176" cy="448261"/>
              </a:xfrm>
              <a:custGeom>
                <a:avLst/>
                <a:gdLst/>
                <a:ahLst/>
                <a:cxnLst>
                  <a:cxn ang="0">
                    <a:pos x="137" y="43"/>
                  </a:cxn>
                  <a:cxn ang="0">
                    <a:pos x="131" y="23"/>
                  </a:cxn>
                  <a:cxn ang="0">
                    <a:pos x="121" y="29"/>
                  </a:cxn>
                  <a:cxn ang="0">
                    <a:pos x="98" y="22"/>
                  </a:cxn>
                  <a:cxn ang="0">
                    <a:pos x="75" y="3"/>
                  </a:cxn>
                  <a:cxn ang="0">
                    <a:pos x="68" y="2"/>
                  </a:cxn>
                  <a:cxn ang="0">
                    <a:pos x="68" y="7"/>
                  </a:cxn>
                  <a:cxn ang="0">
                    <a:pos x="52" y="14"/>
                  </a:cxn>
                  <a:cxn ang="0">
                    <a:pos x="55" y="25"/>
                  </a:cxn>
                  <a:cxn ang="0">
                    <a:pos x="45" y="37"/>
                  </a:cxn>
                  <a:cxn ang="0">
                    <a:pos x="37" y="38"/>
                  </a:cxn>
                  <a:cxn ang="0">
                    <a:pos x="29" y="35"/>
                  </a:cxn>
                  <a:cxn ang="0">
                    <a:pos x="1" y="39"/>
                  </a:cxn>
                  <a:cxn ang="0">
                    <a:pos x="1" y="40"/>
                  </a:cxn>
                  <a:cxn ang="0">
                    <a:pos x="13" y="63"/>
                  </a:cxn>
                  <a:cxn ang="0">
                    <a:pos x="26" y="46"/>
                  </a:cxn>
                  <a:cxn ang="0">
                    <a:pos x="39" y="73"/>
                  </a:cxn>
                  <a:cxn ang="0">
                    <a:pos x="49" y="92"/>
                  </a:cxn>
                  <a:cxn ang="0">
                    <a:pos x="68" y="107"/>
                  </a:cxn>
                  <a:cxn ang="0">
                    <a:pos x="99" y="126"/>
                  </a:cxn>
                  <a:cxn ang="0">
                    <a:pos x="103" y="132"/>
                  </a:cxn>
                  <a:cxn ang="0">
                    <a:pos x="123" y="146"/>
                  </a:cxn>
                  <a:cxn ang="0">
                    <a:pos x="129" y="148"/>
                  </a:cxn>
                  <a:cxn ang="0">
                    <a:pos x="122" y="140"/>
                  </a:cxn>
                  <a:cxn ang="0">
                    <a:pos x="109" y="130"/>
                  </a:cxn>
                  <a:cxn ang="0">
                    <a:pos x="103" y="126"/>
                  </a:cxn>
                  <a:cxn ang="0">
                    <a:pos x="97" y="117"/>
                  </a:cxn>
                  <a:cxn ang="0">
                    <a:pos x="89" y="106"/>
                  </a:cxn>
                  <a:cxn ang="0">
                    <a:pos x="67" y="83"/>
                  </a:cxn>
                  <a:cxn ang="0">
                    <a:pos x="66" y="77"/>
                  </a:cxn>
                  <a:cxn ang="0">
                    <a:pos x="58" y="64"/>
                  </a:cxn>
                  <a:cxn ang="0">
                    <a:pos x="65" y="51"/>
                  </a:cxn>
                  <a:cxn ang="0">
                    <a:pos x="73" y="50"/>
                  </a:cxn>
                  <a:cxn ang="0">
                    <a:pos x="93" y="50"/>
                  </a:cxn>
                  <a:cxn ang="0">
                    <a:pos x="110" y="52"/>
                  </a:cxn>
                  <a:cxn ang="0">
                    <a:pos x="126" y="52"/>
                  </a:cxn>
                  <a:cxn ang="0">
                    <a:pos x="136" y="60"/>
                  </a:cxn>
                  <a:cxn ang="0">
                    <a:pos x="146" y="49"/>
                  </a:cxn>
                  <a:cxn ang="0">
                    <a:pos x="137" y="43"/>
                  </a:cxn>
                </a:cxnLst>
                <a:rect l="0" t="0" r="r" b="b"/>
                <a:pathLst>
                  <a:path w="148" h="148">
                    <a:moveTo>
                      <a:pt x="137" y="43"/>
                    </a:moveTo>
                    <a:cubicBezTo>
                      <a:pt x="134" y="40"/>
                      <a:pt x="136" y="28"/>
                      <a:pt x="131" y="23"/>
                    </a:cubicBezTo>
                    <a:cubicBezTo>
                      <a:pt x="124" y="22"/>
                      <a:pt x="128" y="27"/>
                      <a:pt x="121" y="29"/>
                    </a:cubicBezTo>
                    <a:cubicBezTo>
                      <a:pt x="114" y="31"/>
                      <a:pt x="104" y="22"/>
                      <a:pt x="98" y="22"/>
                    </a:cubicBezTo>
                    <a:cubicBezTo>
                      <a:pt x="91" y="22"/>
                      <a:pt x="98" y="17"/>
                      <a:pt x="75" y="3"/>
                    </a:cubicBezTo>
                    <a:cubicBezTo>
                      <a:pt x="73" y="2"/>
                      <a:pt x="70" y="0"/>
                      <a:pt x="68" y="2"/>
                    </a:cubicBezTo>
                    <a:cubicBezTo>
                      <a:pt x="67" y="4"/>
                      <a:pt x="70" y="4"/>
                      <a:pt x="68" y="7"/>
                    </a:cubicBezTo>
                    <a:cubicBezTo>
                      <a:pt x="67" y="9"/>
                      <a:pt x="54" y="11"/>
                      <a:pt x="52" y="14"/>
                    </a:cubicBezTo>
                    <a:cubicBezTo>
                      <a:pt x="50" y="16"/>
                      <a:pt x="56" y="22"/>
                      <a:pt x="55" y="25"/>
                    </a:cubicBezTo>
                    <a:cubicBezTo>
                      <a:pt x="54" y="29"/>
                      <a:pt x="44" y="28"/>
                      <a:pt x="45" y="37"/>
                    </a:cubicBezTo>
                    <a:cubicBezTo>
                      <a:pt x="46" y="43"/>
                      <a:pt x="42" y="40"/>
                      <a:pt x="37" y="38"/>
                    </a:cubicBezTo>
                    <a:cubicBezTo>
                      <a:pt x="32" y="35"/>
                      <a:pt x="37" y="43"/>
                      <a:pt x="29" y="35"/>
                    </a:cubicBezTo>
                    <a:cubicBezTo>
                      <a:pt x="24" y="30"/>
                      <a:pt x="31" y="39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0" y="45"/>
                      <a:pt x="10" y="71"/>
                      <a:pt x="13" y="63"/>
                    </a:cubicBezTo>
                    <a:cubicBezTo>
                      <a:pt x="16" y="55"/>
                      <a:pt x="16" y="39"/>
                      <a:pt x="26" y="46"/>
                    </a:cubicBezTo>
                    <a:cubicBezTo>
                      <a:pt x="42" y="59"/>
                      <a:pt x="28" y="61"/>
                      <a:pt x="39" y="73"/>
                    </a:cubicBezTo>
                    <a:cubicBezTo>
                      <a:pt x="50" y="85"/>
                      <a:pt x="31" y="78"/>
                      <a:pt x="49" y="92"/>
                    </a:cubicBezTo>
                    <a:cubicBezTo>
                      <a:pt x="67" y="107"/>
                      <a:pt x="56" y="108"/>
                      <a:pt x="68" y="107"/>
                    </a:cubicBezTo>
                    <a:cubicBezTo>
                      <a:pt x="79" y="105"/>
                      <a:pt x="88" y="116"/>
                      <a:pt x="99" y="126"/>
                    </a:cubicBezTo>
                    <a:cubicBezTo>
                      <a:pt x="82" y="122"/>
                      <a:pt x="83" y="125"/>
                      <a:pt x="103" y="132"/>
                    </a:cubicBezTo>
                    <a:cubicBezTo>
                      <a:pt x="122" y="139"/>
                      <a:pt x="118" y="146"/>
                      <a:pt x="123" y="146"/>
                    </a:cubicBezTo>
                    <a:cubicBezTo>
                      <a:pt x="128" y="145"/>
                      <a:pt x="126" y="146"/>
                      <a:pt x="129" y="148"/>
                    </a:cubicBezTo>
                    <a:cubicBezTo>
                      <a:pt x="133" y="141"/>
                      <a:pt x="123" y="145"/>
                      <a:pt x="122" y="140"/>
                    </a:cubicBezTo>
                    <a:cubicBezTo>
                      <a:pt x="119" y="136"/>
                      <a:pt x="111" y="134"/>
                      <a:pt x="109" y="130"/>
                    </a:cubicBezTo>
                    <a:cubicBezTo>
                      <a:pt x="106" y="126"/>
                      <a:pt x="102" y="128"/>
                      <a:pt x="103" y="126"/>
                    </a:cubicBezTo>
                    <a:cubicBezTo>
                      <a:pt x="104" y="123"/>
                      <a:pt x="103" y="121"/>
                      <a:pt x="97" y="117"/>
                    </a:cubicBezTo>
                    <a:cubicBezTo>
                      <a:pt x="90" y="113"/>
                      <a:pt x="94" y="109"/>
                      <a:pt x="89" y="106"/>
                    </a:cubicBezTo>
                    <a:cubicBezTo>
                      <a:pt x="83" y="104"/>
                      <a:pt x="72" y="84"/>
                      <a:pt x="67" y="83"/>
                    </a:cubicBezTo>
                    <a:cubicBezTo>
                      <a:pt x="62" y="83"/>
                      <a:pt x="70" y="79"/>
                      <a:pt x="66" y="77"/>
                    </a:cubicBezTo>
                    <a:cubicBezTo>
                      <a:pt x="63" y="75"/>
                      <a:pt x="63" y="66"/>
                      <a:pt x="58" y="64"/>
                    </a:cubicBezTo>
                    <a:cubicBezTo>
                      <a:pt x="52" y="61"/>
                      <a:pt x="55" y="39"/>
                      <a:pt x="65" y="51"/>
                    </a:cubicBezTo>
                    <a:cubicBezTo>
                      <a:pt x="71" y="58"/>
                      <a:pt x="69" y="56"/>
                      <a:pt x="73" y="50"/>
                    </a:cubicBezTo>
                    <a:cubicBezTo>
                      <a:pt x="77" y="44"/>
                      <a:pt x="89" y="52"/>
                      <a:pt x="93" y="50"/>
                    </a:cubicBezTo>
                    <a:cubicBezTo>
                      <a:pt x="97" y="48"/>
                      <a:pt x="104" y="57"/>
                      <a:pt x="110" y="52"/>
                    </a:cubicBezTo>
                    <a:cubicBezTo>
                      <a:pt x="115" y="47"/>
                      <a:pt x="121" y="54"/>
                      <a:pt x="126" y="52"/>
                    </a:cubicBezTo>
                    <a:cubicBezTo>
                      <a:pt x="130" y="50"/>
                      <a:pt x="127" y="61"/>
                      <a:pt x="136" y="60"/>
                    </a:cubicBezTo>
                    <a:cubicBezTo>
                      <a:pt x="138" y="48"/>
                      <a:pt x="144" y="52"/>
                      <a:pt x="146" y="49"/>
                    </a:cubicBezTo>
                    <a:cubicBezTo>
                      <a:pt x="148" y="45"/>
                      <a:pt x="144" y="50"/>
                      <a:pt x="137" y="4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9" name="Freeform 86"/>
              <p:cNvSpPr>
                <a:spLocks/>
              </p:cNvSpPr>
              <p:nvPr/>
            </p:nvSpPr>
            <p:spPr bwMode="gray">
              <a:xfrm>
                <a:off x="6310285" y="3514554"/>
                <a:ext cx="63481" cy="1523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4" y="1"/>
                  </a:cxn>
                  <a:cxn ang="0">
                    <a:pos x="7" y="3"/>
                  </a:cxn>
                  <a:cxn ang="0">
                    <a:pos x="17" y="2"/>
                  </a:cxn>
                </a:cxnLst>
                <a:rect l="0" t="0" r="r" b="b"/>
                <a:pathLst>
                  <a:path w="21" h="5">
                    <a:moveTo>
                      <a:pt x="17" y="2"/>
                    </a:moveTo>
                    <a:cubicBezTo>
                      <a:pt x="15" y="1"/>
                      <a:pt x="8" y="0"/>
                      <a:pt x="4" y="1"/>
                    </a:cubicBezTo>
                    <a:cubicBezTo>
                      <a:pt x="0" y="1"/>
                      <a:pt x="0" y="2"/>
                      <a:pt x="7" y="3"/>
                    </a:cubicBezTo>
                    <a:cubicBezTo>
                      <a:pt x="15" y="4"/>
                      <a:pt x="21" y="5"/>
                      <a:pt x="17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0" name="Freeform 87"/>
              <p:cNvSpPr>
                <a:spLocks/>
              </p:cNvSpPr>
              <p:nvPr/>
            </p:nvSpPr>
            <p:spPr bwMode="gray">
              <a:xfrm>
                <a:off x="6310285" y="3494236"/>
                <a:ext cx="48246" cy="17778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12" y="4"/>
                  </a:cxn>
                  <a:cxn ang="0">
                    <a:pos x="2" y="3"/>
                  </a:cxn>
                </a:cxnLst>
                <a:rect l="0" t="0" r="r" b="b"/>
                <a:pathLst>
                  <a:path w="16" h="6">
                    <a:moveTo>
                      <a:pt x="2" y="3"/>
                    </a:moveTo>
                    <a:cubicBezTo>
                      <a:pt x="4" y="5"/>
                      <a:pt x="9" y="6"/>
                      <a:pt x="12" y="4"/>
                    </a:cubicBezTo>
                    <a:cubicBezTo>
                      <a:pt x="16" y="3"/>
                      <a:pt x="0" y="0"/>
                      <a:pt x="2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1" name="Freeform 88"/>
              <p:cNvSpPr>
                <a:spLocks/>
              </p:cNvSpPr>
              <p:nvPr/>
            </p:nvSpPr>
            <p:spPr bwMode="gray">
              <a:xfrm>
                <a:off x="6319173" y="3536142"/>
                <a:ext cx="52054" cy="1777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0" y="5"/>
                  </a:cxn>
                  <a:cxn ang="0">
                    <a:pos x="16" y="3"/>
                  </a:cxn>
                  <a:cxn ang="0">
                    <a:pos x="5" y="4"/>
                  </a:cxn>
                </a:cxnLst>
                <a:rect l="0" t="0" r="r" b="b"/>
                <a:pathLst>
                  <a:path w="17" h="6">
                    <a:moveTo>
                      <a:pt x="5" y="4"/>
                    </a:moveTo>
                    <a:cubicBezTo>
                      <a:pt x="6" y="6"/>
                      <a:pt x="6" y="5"/>
                      <a:pt x="10" y="5"/>
                    </a:cubicBezTo>
                    <a:cubicBezTo>
                      <a:pt x="14" y="4"/>
                      <a:pt x="17" y="4"/>
                      <a:pt x="16" y="3"/>
                    </a:cubicBezTo>
                    <a:cubicBezTo>
                      <a:pt x="14" y="2"/>
                      <a:pt x="0" y="0"/>
                      <a:pt x="5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2" name="Freeform 89"/>
              <p:cNvSpPr>
                <a:spLocks/>
              </p:cNvSpPr>
              <p:nvPr/>
            </p:nvSpPr>
            <p:spPr bwMode="gray">
              <a:xfrm>
                <a:off x="6165549" y="3306297"/>
                <a:ext cx="30471" cy="26667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2" y="4"/>
                  </a:cxn>
                  <a:cxn ang="0">
                    <a:pos x="10" y="8"/>
                  </a:cxn>
                  <a:cxn ang="0">
                    <a:pos x="8" y="5"/>
                  </a:cxn>
                </a:cxnLst>
                <a:rect l="0" t="0" r="r" b="b"/>
                <a:pathLst>
                  <a:path w="10" h="9">
                    <a:moveTo>
                      <a:pt x="8" y="5"/>
                    </a:moveTo>
                    <a:cubicBezTo>
                      <a:pt x="5" y="3"/>
                      <a:pt x="6" y="1"/>
                      <a:pt x="3" y="0"/>
                    </a:cubicBezTo>
                    <a:cubicBezTo>
                      <a:pt x="1" y="0"/>
                      <a:pt x="3" y="1"/>
                      <a:pt x="2" y="4"/>
                    </a:cubicBezTo>
                    <a:cubicBezTo>
                      <a:pt x="0" y="6"/>
                      <a:pt x="6" y="9"/>
                      <a:pt x="10" y="8"/>
                    </a:cubicBezTo>
                    <a:cubicBezTo>
                      <a:pt x="10" y="8"/>
                      <a:pt x="10" y="7"/>
                      <a:pt x="8" y="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3" name="Freeform 90"/>
              <p:cNvSpPr>
                <a:spLocks/>
              </p:cNvSpPr>
              <p:nvPr/>
            </p:nvSpPr>
            <p:spPr bwMode="gray">
              <a:xfrm>
                <a:off x="6152852" y="3302487"/>
                <a:ext cx="24123" cy="69842"/>
              </a:xfrm>
              <a:custGeom>
                <a:avLst/>
                <a:gdLst/>
                <a:ahLst/>
                <a:cxnLst>
                  <a:cxn ang="0">
                    <a:pos x="3" y="8"/>
                  </a:cxn>
                  <a:cxn ang="0">
                    <a:pos x="2" y="11"/>
                  </a:cxn>
                  <a:cxn ang="0">
                    <a:pos x="7" y="21"/>
                  </a:cxn>
                  <a:cxn ang="0">
                    <a:pos x="3" y="3"/>
                  </a:cxn>
                  <a:cxn ang="0">
                    <a:pos x="3" y="8"/>
                  </a:cxn>
                </a:cxnLst>
                <a:rect l="0" t="0" r="r" b="b"/>
                <a:pathLst>
                  <a:path w="8" h="23">
                    <a:moveTo>
                      <a:pt x="3" y="8"/>
                    </a:moveTo>
                    <a:cubicBezTo>
                      <a:pt x="5" y="14"/>
                      <a:pt x="2" y="10"/>
                      <a:pt x="2" y="11"/>
                    </a:cubicBezTo>
                    <a:cubicBezTo>
                      <a:pt x="1" y="13"/>
                      <a:pt x="3" y="17"/>
                      <a:pt x="7" y="21"/>
                    </a:cubicBezTo>
                    <a:cubicBezTo>
                      <a:pt x="8" y="23"/>
                      <a:pt x="4" y="6"/>
                      <a:pt x="3" y="3"/>
                    </a:cubicBezTo>
                    <a:cubicBezTo>
                      <a:pt x="3" y="0"/>
                      <a:pt x="0" y="3"/>
                      <a:pt x="3" y="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4" name="Freeform 91"/>
              <p:cNvSpPr>
                <a:spLocks/>
              </p:cNvSpPr>
              <p:nvPr/>
            </p:nvSpPr>
            <p:spPr bwMode="gray">
              <a:xfrm>
                <a:off x="6183323" y="3354551"/>
                <a:ext cx="43167" cy="50794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" y="4"/>
                  </a:cxn>
                  <a:cxn ang="0">
                    <a:pos x="11" y="14"/>
                  </a:cxn>
                  <a:cxn ang="0">
                    <a:pos x="6" y="6"/>
                  </a:cxn>
                </a:cxnLst>
                <a:rect l="0" t="0" r="r" b="b"/>
                <a:pathLst>
                  <a:path w="14" h="17">
                    <a:moveTo>
                      <a:pt x="6" y="6"/>
                    </a:moveTo>
                    <a:cubicBezTo>
                      <a:pt x="2" y="3"/>
                      <a:pt x="0" y="0"/>
                      <a:pt x="1" y="4"/>
                    </a:cubicBezTo>
                    <a:cubicBezTo>
                      <a:pt x="3" y="7"/>
                      <a:pt x="6" y="10"/>
                      <a:pt x="11" y="14"/>
                    </a:cubicBezTo>
                    <a:cubicBezTo>
                      <a:pt x="14" y="17"/>
                      <a:pt x="10" y="10"/>
                      <a:pt x="6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5" name="Freeform 92"/>
              <p:cNvSpPr>
                <a:spLocks/>
              </p:cNvSpPr>
              <p:nvPr/>
            </p:nvSpPr>
            <p:spPr bwMode="gray">
              <a:xfrm>
                <a:off x="5199369" y="3569158"/>
                <a:ext cx="21584" cy="2412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7" y="6"/>
                  </a:cxn>
                  <a:cxn ang="0">
                    <a:pos x="0" y="2"/>
                  </a:cxn>
                </a:cxnLst>
                <a:rect l="0" t="0" r="r" b="b"/>
                <a:pathLst>
                  <a:path w="7" h="8">
                    <a:moveTo>
                      <a:pt x="0" y="2"/>
                    </a:moveTo>
                    <a:cubicBezTo>
                      <a:pt x="0" y="8"/>
                      <a:pt x="5" y="8"/>
                      <a:pt x="7" y="6"/>
                    </a:cubicBezTo>
                    <a:cubicBezTo>
                      <a:pt x="7" y="4"/>
                      <a:pt x="5" y="0"/>
                      <a:pt x="0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pic>
            <p:nvPicPr>
              <p:cNvPr id="9" name="Picture 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gray">
              <a:xfrm>
                <a:off x="15204184" y="-743916"/>
                <a:ext cx="3687957" cy="4221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2" name="Straight Connector 11"/>
              <p:cNvCxnSpPr/>
              <p:nvPr/>
            </p:nvCxnSpPr>
            <p:spPr bwMode="gray">
              <a:xfrm flipV="1">
                <a:off x="9115425" y="4114800"/>
                <a:ext cx="28575" cy="4763"/>
              </a:xfrm>
              <a:prstGeom prst="line">
                <a:avLst/>
              </a:prstGeom>
              <a:ln w="63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 bwMode="gray">
              <a:xfrm>
                <a:off x="9003504" y="3607383"/>
                <a:ext cx="140495" cy="76411"/>
              </a:xfrm>
              <a:custGeom>
                <a:avLst/>
                <a:gdLst>
                  <a:gd name="connsiteX0" fmla="*/ 147638 w 147638"/>
                  <a:gd name="connsiteY0" fmla="*/ 248 h 78830"/>
                  <a:gd name="connsiteX1" fmla="*/ 50006 w 147638"/>
                  <a:gd name="connsiteY1" fmla="*/ 12155 h 78830"/>
                  <a:gd name="connsiteX2" fmla="*/ 0 w 147638"/>
                  <a:gd name="connsiteY2" fmla="*/ 78830 h 78830"/>
                  <a:gd name="connsiteX0" fmla="*/ 128588 w 128588"/>
                  <a:gd name="connsiteY0" fmla="*/ 248 h 78830"/>
                  <a:gd name="connsiteX1" fmla="*/ 50006 w 128588"/>
                  <a:gd name="connsiteY1" fmla="*/ 12155 h 78830"/>
                  <a:gd name="connsiteX2" fmla="*/ 0 w 128588"/>
                  <a:gd name="connsiteY2" fmla="*/ 78830 h 78830"/>
                  <a:gd name="connsiteX0" fmla="*/ 140495 w 140495"/>
                  <a:gd name="connsiteY0" fmla="*/ 211 h 76411"/>
                  <a:gd name="connsiteX1" fmla="*/ 61913 w 140495"/>
                  <a:gd name="connsiteY1" fmla="*/ 12118 h 76411"/>
                  <a:gd name="connsiteX2" fmla="*/ 0 w 140495"/>
                  <a:gd name="connsiteY2" fmla="*/ 76411 h 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495" h="76411">
                    <a:moveTo>
                      <a:pt x="140495" y="211"/>
                    </a:moveTo>
                    <a:cubicBezTo>
                      <a:pt x="103982" y="-384"/>
                      <a:pt x="85329" y="-582"/>
                      <a:pt x="61913" y="12118"/>
                    </a:cubicBezTo>
                    <a:cubicBezTo>
                      <a:pt x="38497" y="24818"/>
                      <a:pt x="12700" y="49622"/>
                      <a:pt x="0" y="76411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 bwMode="gray">
            <a:xfrm>
              <a:off x="5432993" y="211645"/>
              <a:ext cx="3006476" cy="4059752"/>
              <a:chOff x="4664849" y="191666"/>
              <a:chExt cx="2731488" cy="36884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6" name="Freeform 9"/>
              <p:cNvSpPr>
                <a:spLocks/>
              </p:cNvSpPr>
              <p:nvPr/>
            </p:nvSpPr>
            <p:spPr bwMode="gray">
              <a:xfrm>
                <a:off x="6122873" y="3281314"/>
                <a:ext cx="1273464" cy="598778"/>
              </a:xfrm>
              <a:custGeom>
                <a:avLst/>
                <a:gdLst/>
                <a:ahLst/>
                <a:cxnLst>
                  <a:cxn ang="0">
                    <a:pos x="457" y="173"/>
                  </a:cxn>
                  <a:cxn ang="0">
                    <a:pos x="446" y="168"/>
                  </a:cxn>
                  <a:cxn ang="0">
                    <a:pos x="422" y="166"/>
                  </a:cxn>
                  <a:cxn ang="0">
                    <a:pos x="417" y="168"/>
                  </a:cxn>
                  <a:cxn ang="0">
                    <a:pos x="413" y="166"/>
                  </a:cxn>
                  <a:cxn ang="0">
                    <a:pos x="402" y="175"/>
                  </a:cxn>
                  <a:cxn ang="0">
                    <a:pos x="399" y="168"/>
                  </a:cxn>
                  <a:cxn ang="0">
                    <a:pos x="364" y="174"/>
                  </a:cxn>
                  <a:cxn ang="0">
                    <a:pos x="304" y="182"/>
                  </a:cxn>
                  <a:cxn ang="0">
                    <a:pos x="273" y="189"/>
                  </a:cxn>
                  <a:cxn ang="0">
                    <a:pos x="260" y="198"/>
                  </a:cxn>
                  <a:cxn ang="0">
                    <a:pos x="255" y="204"/>
                  </a:cxn>
                  <a:cxn ang="0">
                    <a:pos x="244" y="214"/>
                  </a:cxn>
                  <a:cxn ang="0">
                    <a:pos x="250" y="186"/>
                  </a:cxn>
                  <a:cxn ang="0">
                    <a:pos x="202" y="195"/>
                  </a:cxn>
                  <a:cxn ang="0">
                    <a:pos x="130" y="185"/>
                  </a:cxn>
                  <a:cxn ang="0">
                    <a:pos x="95" y="206"/>
                  </a:cxn>
                  <a:cxn ang="0">
                    <a:pos x="63" y="187"/>
                  </a:cxn>
                  <a:cxn ang="0">
                    <a:pos x="32" y="189"/>
                  </a:cxn>
                  <a:cxn ang="0">
                    <a:pos x="29" y="177"/>
                  </a:cxn>
                  <a:cxn ang="0">
                    <a:pos x="29" y="163"/>
                  </a:cxn>
                  <a:cxn ang="0">
                    <a:pos x="20" y="142"/>
                  </a:cxn>
                  <a:cxn ang="0">
                    <a:pos x="13" y="128"/>
                  </a:cxn>
                  <a:cxn ang="0">
                    <a:pos x="21" y="115"/>
                  </a:cxn>
                  <a:cxn ang="0">
                    <a:pos x="15" y="93"/>
                  </a:cxn>
                  <a:cxn ang="0">
                    <a:pos x="9" y="74"/>
                  </a:cxn>
                  <a:cxn ang="0">
                    <a:pos x="40" y="64"/>
                  </a:cxn>
                  <a:cxn ang="0">
                    <a:pos x="74" y="65"/>
                  </a:cxn>
                  <a:cxn ang="0">
                    <a:pos x="80" y="50"/>
                  </a:cxn>
                  <a:cxn ang="0">
                    <a:pos x="89" y="38"/>
                  </a:cxn>
                  <a:cxn ang="0">
                    <a:pos x="132" y="37"/>
                  </a:cxn>
                  <a:cxn ang="0">
                    <a:pos x="219" y="9"/>
                  </a:cxn>
                  <a:cxn ang="0">
                    <a:pos x="260" y="34"/>
                  </a:cxn>
                  <a:cxn ang="0">
                    <a:pos x="293" y="44"/>
                  </a:cxn>
                  <a:cxn ang="0">
                    <a:pos x="382" y="27"/>
                  </a:cxn>
                  <a:cxn ang="0">
                    <a:pos x="406" y="29"/>
                  </a:cxn>
                  <a:cxn ang="0">
                    <a:pos x="421" y="32"/>
                  </a:cxn>
                  <a:cxn ang="0">
                    <a:pos x="424" y="38"/>
                  </a:cxn>
                  <a:cxn ang="0">
                    <a:pos x="430" y="40"/>
                  </a:cxn>
                  <a:cxn ang="0">
                    <a:pos x="430" y="42"/>
                  </a:cxn>
                  <a:cxn ang="0">
                    <a:pos x="433" y="67"/>
                  </a:cxn>
                  <a:cxn ang="0">
                    <a:pos x="434" y="74"/>
                  </a:cxn>
                  <a:cxn ang="0">
                    <a:pos x="462" y="88"/>
                  </a:cxn>
                  <a:cxn ang="0">
                    <a:pos x="453" y="97"/>
                  </a:cxn>
                  <a:cxn ang="0">
                    <a:pos x="448" y="107"/>
                  </a:cxn>
                  <a:cxn ang="0">
                    <a:pos x="450" y="118"/>
                  </a:cxn>
                  <a:cxn ang="0">
                    <a:pos x="455" y="134"/>
                  </a:cxn>
                  <a:cxn ang="0">
                    <a:pos x="458" y="154"/>
                  </a:cxn>
                </a:cxnLst>
                <a:rect l="0" t="0" r="r" b="b"/>
                <a:pathLst>
                  <a:path w="463" h="218">
                    <a:moveTo>
                      <a:pt x="463" y="173"/>
                    </a:moveTo>
                    <a:cubicBezTo>
                      <a:pt x="463" y="173"/>
                      <a:pt x="458" y="172"/>
                      <a:pt x="457" y="173"/>
                    </a:cubicBezTo>
                    <a:cubicBezTo>
                      <a:pt x="456" y="175"/>
                      <a:pt x="449" y="179"/>
                      <a:pt x="449" y="179"/>
                    </a:cubicBezTo>
                    <a:cubicBezTo>
                      <a:pt x="446" y="175"/>
                      <a:pt x="453" y="169"/>
                      <a:pt x="446" y="168"/>
                    </a:cubicBezTo>
                    <a:cubicBezTo>
                      <a:pt x="441" y="167"/>
                      <a:pt x="441" y="173"/>
                      <a:pt x="433" y="171"/>
                    </a:cubicBezTo>
                    <a:cubicBezTo>
                      <a:pt x="430" y="169"/>
                      <a:pt x="426" y="166"/>
                      <a:pt x="422" y="166"/>
                    </a:cubicBezTo>
                    <a:cubicBezTo>
                      <a:pt x="421" y="166"/>
                      <a:pt x="420" y="166"/>
                      <a:pt x="419" y="167"/>
                    </a:cubicBezTo>
                    <a:cubicBezTo>
                      <a:pt x="419" y="167"/>
                      <a:pt x="418" y="168"/>
                      <a:pt x="417" y="168"/>
                    </a:cubicBezTo>
                    <a:cubicBezTo>
                      <a:pt x="416" y="168"/>
                      <a:pt x="416" y="167"/>
                      <a:pt x="415" y="167"/>
                    </a:cubicBezTo>
                    <a:cubicBezTo>
                      <a:pt x="414" y="166"/>
                      <a:pt x="414" y="166"/>
                      <a:pt x="413" y="166"/>
                    </a:cubicBezTo>
                    <a:cubicBezTo>
                      <a:pt x="412" y="166"/>
                      <a:pt x="412" y="166"/>
                      <a:pt x="412" y="167"/>
                    </a:cubicBezTo>
                    <a:cubicBezTo>
                      <a:pt x="408" y="171"/>
                      <a:pt x="408" y="173"/>
                      <a:pt x="402" y="175"/>
                    </a:cubicBezTo>
                    <a:cubicBezTo>
                      <a:pt x="403" y="173"/>
                      <a:pt x="403" y="172"/>
                      <a:pt x="402" y="171"/>
                    </a:cubicBezTo>
                    <a:cubicBezTo>
                      <a:pt x="401" y="169"/>
                      <a:pt x="400" y="167"/>
                      <a:pt x="399" y="168"/>
                    </a:cubicBezTo>
                    <a:cubicBezTo>
                      <a:pt x="394" y="172"/>
                      <a:pt x="391" y="174"/>
                      <a:pt x="384" y="175"/>
                    </a:cubicBezTo>
                    <a:cubicBezTo>
                      <a:pt x="377" y="176"/>
                      <a:pt x="370" y="173"/>
                      <a:pt x="364" y="174"/>
                    </a:cubicBezTo>
                    <a:cubicBezTo>
                      <a:pt x="349" y="177"/>
                      <a:pt x="341" y="188"/>
                      <a:pt x="324" y="189"/>
                    </a:cubicBezTo>
                    <a:cubicBezTo>
                      <a:pt x="313" y="190"/>
                      <a:pt x="313" y="185"/>
                      <a:pt x="304" y="182"/>
                    </a:cubicBezTo>
                    <a:cubicBezTo>
                      <a:pt x="297" y="179"/>
                      <a:pt x="288" y="189"/>
                      <a:pt x="281" y="190"/>
                    </a:cubicBezTo>
                    <a:cubicBezTo>
                      <a:pt x="279" y="191"/>
                      <a:pt x="276" y="188"/>
                      <a:pt x="273" y="189"/>
                    </a:cubicBezTo>
                    <a:cubicBezTo>
                      <a:pt x="273" y="190"/>
                      <a:pt x="263" y="183"/>
                      <a:pt x="262" y="184"/>
                    </a:cubicBezTo>
                    <a:cubicBezTo>
                      <a:pt x="260" y="186"/>
                      <a:pt x="259" y="195"/>
                      <a:pt x="260" y="198"/>
                    </a:cubicBezTo>
                    <a:cubicBezTo>
                      <a:pt x="260" y="199"/>
                      <a:pt x="264" y="202"/>
                      <a:pt x="263" y="204"/>
                    </a:cubicBezTo>
                    <a:cubicBezTo>
                      <a:pt x="262" y="205"/>
                      <a:pt x="256" y="203"/>
                      <a:pt x="255" y="204"/>
                    </a:cubicBezTo>
                    <a:cubicBezTo>
                      <a:pt x="254" y="205"/>
                      <a:pt x="251" y="216"/>
                      <a:pt x="250" y="217"/>
                    </a:cubicBezTo>
                    <a:cubicBezTo>
                      <a:pt x="248" y="218"/>
                      <a:pt x="246" y="214"/>
                      <a:pt x="244" y="214"/>
                    </a:cubicBezTo>
                    <a:cubicBezTo>
                      <a:pt x="247" y="210"/>
                      <a:pt x="244" y="207"/>
                      <a:pt x="241" y="203"/>
                    </a:cubicBezTo>
                    <a:cubicBezTo>
                      <a:pt x="238" y="199"/>
                      <a:pt x="252" y="195"/>
                      <a:pt x="250" y="186"/>
                    </a:cubicBezTo>
                    <a:cubicBezTo>
                      <a:pt x="249" y="178"/>
                      <a:pt x="248" y="179"/>
                      <a:pt x="235" y="190"/>
                    </a:cubicBezTo>
                    <a:cubicBezTo>
                      <a:pt x="222" y="202"/>
                      <a:pt x="223" y="171"/>
                      <a:pt x="202" y="195"/>
                    </a:cubicBezTo>
                    <a:cubicBezTo>
                      <a:pt x="188" y="212"/>
                      <a:pt x="186" y="204"/>
                      <a:pt x="171" y="210"/>
                    </a:cubicBezTo>
                    <a:cubicBezTo>
                      <a:pt x="157" y="216"/>
                      <a:pt x="159" y="196"/>
                      <a:pt x="130" y="185"/>
                    </a:cubicBezTo>
                    <a:cubicBezTo>
                      <a:pt x="102" y="175"/>
                      <a:pt x="115" y="196"/>
                      <a:pt x="110" y="202"/>
                    </a:cubicBezTo>
                    <a:cubicBezTo>
                      <a:pt x="104" y="207"/>
                      <a:pt x="106" y="196"/>
                      <a:pt x="95" y="206"/>
                    </a:cubicBezTo>
                    <a:cubicBezTo>
                      <a:pt x="90" y="211"/>
                      <a:pt x="79" y="204"/>
                      <a:pt x="75" y="193"/>
                    </a:cubicBezTo>
                    <a:cubicBezTo>
                      <a:pt x="71" y="181"/>
                      <a:pt x="70" y="195"/>
                      <a:pt x="63" y="187"/>
                    </a:cubicBezTo>
                    <a:cubicBezTo>
                      <a:pt x="57" y="179"/>
                      <a:pt x="49" y="197"/>
                      <a:pt x="49" y="190"/>
                    </a:cubicBezTo>
                    <a:cubicBezTo>
                      <a:pt x="49" y="183"/>
                      <a:pt x="35" y="194"/>
                      <a:pt x="32" y="189"/>
                    </a:cubicBezTo>
                    <a:cubicBezTo>
                      <a:pt x="29" y="183"/>
                      <a:pt x="45" y="188"/>
                      <a:pt x="50" y="181"/>
                    </a:cubicBezTo>
                    <a:cubicBezTo>
                      <a:pt x="55" y="174"/>
                      <a:pt x="32" y="183"/>
                      <a:pt x="29" y="177"/>
                    </a:cubicBezTo>
                    <a:cubicBezTo>
                      <a:pt x="25" y="170"/>
                      <a:pt x="38" y="178"/>
                      <a:pt x="35" y="171"/>
                    </a:cubicBezTo>
                    <a:cubicBezTo>
                      <a:pt x="33" y="164"/>
                      <a:pt x="27" y="170"/>
                      <a:pt x="29" y="163"/>
                    </a:cubicBezTo>
                    <a:cubicBezTo>
                      <a:pt x="30" y="157"/>
                      <a:pt x="23" y="159"/>
                      <a:pt x="29" y="151"/>
                    </a:cubicBezTo>
                    <a:cubicBezTo>
                      <a:pt x="34" y="142"/>
                      <a:pt x="23" y="148"/>
                      <a:pt x="20" y="142"/>
                    </a:cubicBezTo>
                    <a:cubicBezTo>
                      <a:pt x="16" y="136"/>
                      <a:pt x="16" y="144"/>
                      <a:pt x="10" y="139"/>
                    </a:cubicBezTo>
                    <a:cubicBezTo>
                      <a:pt x="4" y="134"/>
                      <a:pt x="9" y="116"/>
                      <a:pt x="13" y="128"/>
                    </a:cubicBezTo>
                    <a:cubicBezTo>
                      <a:pt x="17" y="139"/>
                      <a:pt x="30" y="131"/>
                      <a:pt x="18" y="126"/>
                    </a:cubicBezTo>
                    <a:cubicBezTo>
                      <a:pt x="9" y="122"/>
                      <a:pt x="29" y="116"/>
                      <a:pt x="21" y="115"/>
                    </a:cubicBezTo>
                    <a:cubicBezTo>
                      <a:pt x="13" y="114"/>
                      <a:pt x="24" y="109"/>
                      <a:pt x="17" y="104"/>
                    </a:cubicBezTo>
                    <a:cubicBezTo>
                      <a:pt x="11" y="99"/>
                      <a:pt x="29" y="89"/>
                      <a:pt x="15" y="93"/>
                    </a:cubicBezTo>
                    <a:cubicBezTo>
                      <a:pt x="0" y="98"/>
                      <a:pt x="0" y="97"/>
                      <a:pt x="2" y="86"/>
                    </a:cubicBezTo>
                    <a:cubicBezTo>
                      <a:pt x="4" y="75"/>
                      <a:pt x="4" y="82"/>
                      <a:pt x="9" y="74"/>
                    </a:cubicBezTo>
                    <a:cubicBezTo>
                      <a:pt x="19" y="60"/>
                      <a:pt x="30" y="61"/>
                      <a:pt x="32" y="66"/>
                    </a:cubicBezTo>
                    <a:cubicBezTo>
                      <a:pt x="35" y="71"/>
                      <a:pt x="44" y="68"/>
                      <a:pt x="40" y="64"/>
                    </a:cubicBezTo>
                    <a:cubicBezTo>
                      <a:pt x="36" y="60"/>
                      <a:pt x="51" y="57"/>
                      <a:pt x="49" y="62"/>
                    </a:cubicBezTo>
                    <a:cubicBezTo>
                      <a:pt x="47" y="68"/>
                      <a:pt x="72" y="68"/>
                      <a:pt x="74" y="65"/>
                    </a:cubicBezTo>
                    <a:cubicBezTo>
                      <a:pt x="79" y="60"/>
                      <a:pt x="53" y="61"/>
                      <a:pt x="81" y="56"/>
                    </a:cubicBezTo>
                    <a:cubicBezTo>
                      <a:pt x="103" y="52"/>
                      <a:pt x="84" y="55"/>
                      <a:pt x="80" y="50"/>
                    </a:cubicBezTo>
                    <a:cubicBezTo>
                      <a:pt x="77" y="45"/>
                      <a:pt x="72" y="48"/>
                      <a:pt x="75" y="42"/>
                    </a:cubicBezTo>
                    <a:cubicBezTo>
                      <a:pt x="78" y="37"/>
                      <a:pt x="78" y="35"/>
                      <a:pt x="89" y="38"/>
                    </a:cubicBezTo>
                    <a:cubicBezTo>
                      <a:pt x="101" y="41"/>
                      <a:pt x="102" y="34"/>
                      <a:pt x="113" y="39"/>
                    </a:cubicBezTo>
                    <a:cubicBezTo>
                      <a:pt x="124" y="44"/>
                      <a:pt x="130" y="41"/>
                      <a:pt x="132" y="37"/>
                    </a:cubicBezTo>
                    <a:cubicBezTo>
                      <a:pt x="134" y="32"/>
                      <a:pt x="145" y="21"/>
                      <a:pt x="171" y="13"/>
                    </a:cubicBezTo>
                    <a:cubicBezTo>
                      <a:pt x="196" y="4"/>
                      <a:pt x="206" y="17"/>
                      <a:pt x="219" y="9"/>
                    </a:cubicBezTo>
                    <a:cubicBezTo>
                      <a:pt x="231" y="0"/>
                      <a:pt x="217" y="26"/>
                      <a:pt x="237" y="20"/>
                    </a:cubicBezTo>
                    <a:cubicBezTo>
                      <a:pt x="257" y="14"/>
                      <a:pt x="247" y="38"/>
                      <a:pt x="260" y="34"/>
                    </a:cubicBezTo>
                    <a:cubicBezTo>
                      <a:pt x="272" y="29"/>
                      <a:pt x="263" y="33"/>
                      <a:pt x="277" y="40"/>
                    </a:cubicBezTo>
                    <a:cubicBezTo>
                      <a:pt x="291" y="47"/>
                      <a:pt x="282" y="32"/>
                      <a:pt x="293" y="44"/>
                    </a:cubicBezTo>
                    <a:cubicBezTo>
                      <a:pt x="305" y="56"/>
                      <a:pt x="323" y="31"/>
                      <a:pt x="337" y="43"/>
                    </a:cubicBezTo>
                    <a:cubicBezTo>
                      <a:pt x="351" y="54"/>
                      <a:pt x="379" y="30"/>
                      <a:pt x="382" y="27"/>
                    </a:cubicBezTo>
                    <a:cubicBezTo>
                      <a:pt x="391" y="31"/>
                      <a:pt x="386" y="28"/>
                      <a:pt x="392" y="27"/>
                    </a:cubicBezTo>
                    <a:cubicBezTo>
                      <a:pt x="395" y="26"/>
                      <a:pt x="404" y="31"/>
                      <a:pt x="406" y="29"/>
                    </a:cubicBezTo>
                    <a:cubicBezTo>
                      <a:pt x="406" y="29"/>
                      <a:pt x="408" y="24"/>
                      <a:pt x="408" y="24"/>
                    </a:cubicBezTo>
                    <a:cubicBezTo>
                      <a:pt x="410" y="21"/>
                      <a:pt x="412" y="24"/>
                      <a:pt x="421" y="32"/>
                    </a:cubicBezTo>
                    <a:cubicBezTo>
                      <a:pt x="421" y="33"/>
                      <a:pt x="423" y="33"/>
                      <a:pt x="423" y="34"/>
                    </a:cubicBezTo>
                    <a:cubicBezTo>
                      <a:pt x="423" y="35"/>
                      <a:pt x="423" y="37"/>
                      <a:pt x="424" y="38"/>
                    </a:cubicBezTo>
                    <a:cubicBezTo>
                      <a:pt x="426" y="40"/>
                      <a:pt x="427" y="35"/>
                      <a:pt x="430" y="39"/>
                    </a:cubicBezTo>
                    <a:cubicBezTo>
                      <a:pt x="430" y="39"/>
                      <a:pt x="430" y="40"/>
                      <a:pt x="430" y="40"/>
                    </a:cubicBezTo>
                    <a:cubicBezTo>
                      <a:pt x="430" y="40"/>
                      <a:pt x="430" y="41"/>
                      <a:pt x="430" y="41"/>
                    </a:cubicBezTo>
                    <a:cubicBezTo>
                      <a:pt x="430" y="41"/>
                      <a:pt x="429" y="42"/>
                      <a:pt x="430" y="42"/>
                    </a:cubicBezTo>
                    <a:cubicBezTo>
                      <a:pt x="432" y="46"/>
                      <a:pt x="438" y="49"/>
                      <a:pt x="437" y="55"/>
                    </a:cubicBezTo>
                    <a:cubicBezTo>
                      <a:pt x="436" y="59"/>
                      <a:pt x="433" y="62"/>
                      <a:pt x="433" y="67"/>
                    </a:cubicBezTo>
                    <a:cubicBezTo>
                      <a:pt x="433" y="68"/>
                      <a:pt x="436" y="71"/>
                      <a:pt x="436" y="72"/>
                    </a:cubicBezTo>
                    <a:cubicBezTo>
                      <a:pt x="436" y="73"/>
                      <a:pt x="434" y="74"/>
                      <a:pt x="434" y="74"/>
                    </a:cubicBezTo>
                    <a:cubicBezTo>
                      <a:pt x="442" y="79"/>
                      <a:pt x="450" y="74"/>
                      <a:pt x="456" y="81"/>
                    </a:cubicBezTo>
                    <a:cubicBezTo>
                      <a:pt x="458" y="83"/>
                      <a:pt x="460" y="86"/>
                      <a:pt x="462" y="88"/>
                    </a:cubicBezTo>
                    <a:cubicBezTo>
                      <a:pt x="462" y="89"/>
                      <a:pt x="461" y="88"/>
                      <a:pt x="460" y="88"/>
                    </a:cubicBezTo>
                    <a:cubicBezTo>
                      <a:pt x="452" y="81"/>
                      <a:pt x="456" y="92"/>
                      <a:pt x="453" y="97"/>
                    </a:cubicBezTo>
                    <a:cubicBezTo>
                      <a:pt x="451" y="100"/>
                      <a:pt x="444" y="96"/>
                      <a:pt x="444" y="99"/>
                    </a:cubicBezTo>
                    <a:cubicBezTo>
                      <a:pt x="444" y="102"/>
                      <a:pt x="448" y="104"/>
                      <a:pt x="448" y="107"/>
                    </a:cubicBezTo>
                    <a:cubicBezTo>
                      <a:pt x="447" y="112"/>
                      <a:pt x="447" y="112"/>
                      <a:pt x="447" y="112"/>
                    </a:cubicBezTo>
                    <a:cubicBezTo>
                      <a:pt x="447" y="115"/>
                      <a:pt x="450" y="115"/>
                      <a:pt x="450" y="118"/>
                    </a:cubicBezTo>
                    <a:cubicBezTo>
                      <a:pt x="450" y="122"/>
                      <a:pt x="449" y="127"/>
                      <a:pt x="450" y="131"/>
                    </a:cubicBezTo>
                    <a:cubicBezTo>
                      <a:pt x="451" y="134"/>
                      <a:pt x="455" y="130"/>
                      <a:pt x="455" y="134"/>
                    </a:cubicBezTo>
                    <a:cubicBezTo>
                      <a:pt x="455" y="139"/>
                      <a:pt x="448" y="144"/>
                      <a:pt x="448" y="148"/>
                    </a:cubicBezTo>
                    <a:cubicBezTo>
                      <a:pt x="448" y="149"/>
                      <a:pt x="459" y="152"/>
                      <a:pt x="458" y="154"/>
                    </a:cubicBezTo>
                    <a:cubicBezTo>
                      <a:pt x="456" y="167"/>
                      <a:pt x="461" y="163"/>
                      <a:pt x="463" y="17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91" name="Freeform 54"/>
              <p:cNvSpPr>
                <a:spLocks noEditPoints="1"/>
              </p:cNvSpPr>
              <p:nvPr/>
            </p:nvSpPr>
            <p:spPr bwMode="gray">
              <a:xfrm>
                <a:off x="4893242" y="1729568"/>
                <a:ext cx="502926" cy="349576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0" y="58"/>
                  </a:cxn>
                  <a:cxn ang="0">
                    <a:pos x="50" y="76"/>
                  </a:cxn>
                  <a:cxn ang="0">
                    <a:pos x="40" y="89"/>
                  </a:cxn>
                  <a:cxn ang="0">
                    <a:pos x="39" y="105"/>
                  </a:cxn>
                  <a:cxn ang="0">
                    <a:pos x="48" y="112"/>
                  </a:cxn>
                  <a:cxn ang="0">
                    <a:pos x="37" y="114"/>
                  </a:cxn>
                  <a:cxn ang="0">
                    <a:pos x="17" y="111"/>
                  </a:cxn>
                  <a:cxn ang="0">
                    <a:pos x="18" y="98"/>
                  </a:cxn>
                  <a:cxn ang="0">
                    <a:pos x="7" y="89"/>
                  </a:cxn>
                  <a:cxn ang="0">
                    <a:pos x="3" y="57"/>
                  </a:cxn>
                  <a:cxn ang="0">
                    <a:pos x="53" y="7"/>
                  </a:cxn>
                  <a:cxn ang="0">
                    <a:pos x="63" y="12"/>
                  </a:cxn>
                  <a:cxn ang="0">
                    <a:pos x="58" y="34"/>
                  </a:cxn>
                  <a:cxn ang="0">
                    <a:pos x="63" y="49"/>
                  </a:cxn>
                  <a:cxn ang="0">
                    <a:pos x="167" y="96"/>
                  </a:cxn>
                  <a:cxn ang="0">
                    <a:pos x="167" y="96"/>
                  </a:cxn>
                  <a:cxn ang="0">
                    <a:pos x="79" y="19"/>
                  </a:cxn>
                  <a:cxn ang="0">
                    <a:pos x="69" y="90"/>
                  </a:cxn>
                  <a:cxn ang="0">
                    <a:pos x="60" y="85"/>
                  </a:cxn>
                  <a:cxn ang="0">
                    <a:pos x="45" y="91"/>
                  </a:cxn>
                  <a:cxn ang="0">
                    <a:pos x="54" y="100"/>
                  </a:cxn>
                  <a:cxn ang="0">
                    <a:pos x="70" y="103"/>
                  </a:cxn>
                  <a:cxn ang="0">
                    <a:pos x="65" y="79"/>
                  </a:cxn>
                  <a:cxn ang="0">
                    <a:pos x="65" y="79"/>
                  </a:cxn>
                  <a:cxn ang="0">
                    <a:pos x="65" y="117"/>
                  </a:cxn>
                  <a:cxn ang="0">
                    <a:pos x="69" y="106"/>
                  </a:cxn>
                  <a:cxn ang="0">
                    <a:pos x="83" y="110"/>
                  </a:cxn>
                  <a:cxn ang="0">
                    <a:pos x="92" y="121"/>
                  </a:cxn>
                  <a:cxn ang="0">
                    <a:pos x="91" y="112"/>
                  </a:cxn>
                  <a:cxn ang="0">
                    <a:pos x="97" y="79"/>
                  </a:cxn>
                  <a:cxn ang="0">
                    <a:pos x="93" y="71"/>
                  </a:cxn>
                  <a:cxn ang="0">
                    <a:pos x="85" y="77"/>
                  </a:cxn>
                  <a:cxn ang="0">
                    <a:pos x="78" y="86"/>
                  </a:cxn>
                  <a:cxn ang="0">
                    <a:pos x="81" y="98"/>
                  </a:cxn>
                  <a:cxn ang="0">
                    <a:pos x="94" y="102"/>
                  </a:cxn>
                  <a:cxn ang="0">
                    <a:pos x="95" y="109"/>
                  </a:cxn>
                  <a:cxn ang="0">
                    <a:pos x="100" y="124"/>
                  </a:cxn>
                  <a:cxn ang="0">
                    <a:pos x="101" y="111"/>
                  </a:cxn>
                  <a:cxn ang="0">
                    <a:pos x="104" y="103"/>
                  </a:cxn>
                  <a:cxn ang="0">
                    <a:pos x="108" y="92"/>
                  </a:cxn>
                  <a:cxn ang="0">
                    <a:pos x="115" y="70"/>
                  </a:cxn>
                  <a:cxn ang="0">
                    <a:pos x="98" y="71"/>
                  </a:cxn>
                  <a:cxn ang="0">
                    <a:pos x="112" y="106"/>
                  </a:cxn>
                </a:cxnLst>
                <a:rect l="0" t="0" r="r" b="b"/>
                <a:pathLst>
                  <a:path w="183" h="127">
                    <a:moveTo>
                      <a:pt x="74" y="54"/>
                    </a:moveTo>
                    <a:cubicBezTo>
                      <a:pt x="72" y="59"/>
                      <a:pt x="70" y="65"/>
                      <a:pt x="67" y="63"/>
                    </a:cubicBezTo>
                    <a:cubicBezTo>
                      <a:pt x="65" y="61"/>
                      <a:pt x="66" y="67"/>
                      <a:pt x="62" y="64"/>
                    </a:cubicBezTo>
                    <a:cubicBezTo>
                      <a:pt x="58" y="61"/>
                      <a:pt x="66" y="57"/>
                      <a:pt x="60" y="58"/>
                    </a:cubicBezTo>
                    <a:cubicBezTo>
                      <a:pt x="53" y="58"/>
                      <a:pt x="59" y="72"/>
                      <a:pt x="56" y="75"/>
                    </a:cubicBezTo>
                    <a:cubicBezTo>
                      <a:pt x="53" y="78"/>
                      <a:pt x="44" y="70"/>
                      <a:pt x="50" y="76"/>
                    </a:cubicBezTo>
                    <a:cubicBezTo>
                      <a:pt x="55" y="82"/>
                      <a:pt x="44" y="80"/>
                      <a:pt x="47" y="83"/>
                    </a:cubicBezTo>
                    <a:cubicBezTo>
                      <a:pt x="49" y="85"/>
                      <a:pt x="38" y="86"/>
                      <a:pt x="40" y="89"/>
                    </a:cubicBezTo>
                    <a:cubicBezTo>
                      <a:pt x="42" y="92"/>
                      <a:pt x="39" y="93"/>
                      <a:pt x="43" y="96"/>
                    </a:cubicBezTo>
                    <a:cubicBezTo>
                      <a:pt x="46" y="100"/>
                      <a:pt x="36" y="101"/>
                      <a:pt x="39" y="105"/>
                    </a:cubicBezTo>
                    <a:cubicBezTo>
                      <a:pt x="42" y="109"/>
                      <a:pt x="42" y="102"/>
                      <a:pt x="49" y="106"/>
                    </a:cubicBezTo>
                    <a:cubicBezTo>
                      <a:pt x="56" y="111"/>
                      <a:pt x="49" y="114"/>
                      <a:pt x="48" y="112"/>
                    </a:cubicBezTo>
                    <a:cubicBezTo>
                      <a:pt x="47" y="110"/>
                      <a:pt x="45" y="113"/>
                      <a:pt x="43" y="113"/>
                    </a:cubicBezTo>
                    <a:cubicBezTo>
                      <a:pt x="40" y="112"/>
                      <a:pt x="43" y="108"/>
                      <a:pt x="37" y="114"/>
                    </a:cubicBezTo>
                    <a:cubicBezTo>
                      <a:pt x="35" y="114"/>
                      <a:pt x="33" y="113"/>
                      <a:pt x="27" y="112"/>
                    </a:cubicBezTo>
                    <a:cubicBezTo>
                      <a:pt x="21" y="111"/>
                      <a:pt x="22" y="112"/>
                      <a:pt x="17" y="111"/>
                    </a:cubicBezTo>
                    <a:cubicBezTo>
                      <a:pt x="19" y="94"/>
                      <a:pt x="12" y="111"/>
                      <a:pt x="13" y="102"/>
                    </a:cubicBezTo>
                    <a:cubicBezTo>
                      <a:pt x="14" y="93"/>
                      <a:pt x="18" y="108"/>
                      <a:pt x="18" y="98"/>
                    </a:cubicBezTo>
                    <a:cubicBezTo>
                      <a:pt x="18" y="88"/>
                      <a:pt x="14" y="93"/>
                      <a:pt x="11" y="89"/>
                    </a:cubicBezTo>
                    <a:cubicBezTo>
                      <a:pt x="8" y="85"/>
                      <a:pt x="11" y="94"/>
                      <a:pt x="7" y="89"/>
                    </a:cubicBezTo>
                    <a:cubicBezTo>
                      <a:pt x="3" y="84"/>
                      <a:pt x="0" y="90"/>
                      <a:pt x="4" y="82"/>
                    </a:cubicBezTo>
                    <a:cubicBezTo>
                      <a:pt x="8" y="74"/>
                      <a:pt x="2" y="73"/>
                      <a:pt x="3" y="57"/>
                    </a:cubicBezTo>
                    <a:cubicBezTo>
                      <a:pt x="5" y="41"/>
                      <a:pt x="9" y="25"/>
                      <a:pt x="26" y="25"/>
                    </a:cubicBezTo>
                    <a:cubicBezTo>
                      <a:pt x="47" y="26"/>
                      <a:pt x="44" y="8"/>
                      <a:pt x="53" y="7"/>
                    </a:cubicBezTo>
                    <a:cubicBezTo>
                      <a:pt x="62" y="7"/>
                      <a:pt x="63" y="0"/>
                      <a:pt x="65" y="2"/>
                    </a:cubicBezTo>
                    <a:cubicBezTo>
                      <a:pt x="68" y="3"/>
                      <a:pt x="60" y="5"/>
                      <a:pt x="63" y="12"/>
                    </a:cubicBezTo>
                    <a:cubicBezTo>
                      <a:pt x="66" y="18"/>
                      <a:pt x="64" y="22"/>
                      <a:pt x="62" y="24"/>
                    </a:cubicBezTo>
                    <a:cubicBezTo>
                      <a:pt x="59" y="27"/>
                      <a:pt x="60" y="29"/>
                      <a:pt x="58" y="34"/>
                    </a:cubicBezTo>
                    <a:cubicBezTo>
                      <a:pt x="56" y="39"/>
                      <a:pt x="63" y="41"/>
                      <a:pt x="59" y="45"/>
                    </a:cubicBezTo>
                    <a:cubicBezTo>
                      <a:pt x="56" y="50"/>
                      <a:pt x="59" y="46"/>
                      <a:pt x="63" y="49"/>
                    </a:cubicBezTo>
                    <a:cubicBezTo>
                      <a:pt x="64" y="50"/>
                      <a:pt x="77" y="49"/>
                      <a:pt x="74" y="54"/>
                    </a:cubicBezTo>
                    <a:close/>
                    <a:moveTo>
                      <a:pt x="167" y="96"/>
                    </a:moveTo>
                    <a:cubicBezTo>
                      <a:pt x="165" y="98"/>
                      <a:pt x="169" y="110"/>
                      <a:pt x="176" y="107"/>
                    </a:cubicBezTo>
                    <a:cubicBezTo>
                      <a:pt x="183" y="105"/>
                      <a:pt x="171" y="94"/>
                      <a:pt x="167" y="96"/>
                    </a:cubicBezTo>
                    <a:close/>
                    <a:moveTo>
                      <a:pt x="73" y="20"/>
                    </a:moveTo>
                    <a:cubicBezTo>
                      <a:pt x="72" y="22"/>
                      <a:pt x="77" y="21"/>
                      <a:pt x="79" y="19"/>
                    </a:cubicBezTo>
                    <a:cubicBezTo>
                      <a:pt x="81" y="16"/>
                      <a:pt x="73" y="17"/>
                      <a:pt x="73" y="20"/>
                    </a:cubicBezTo>
                    <a:close/>
                    <a:moveTo>
                      <a:pt x="69" y="90"/>
                    </a:moveTo>
                    <a:cubicBezTo>
                      <a:pt x="70" y="88"/>
                      <a:pt x="65" y="83"/>
                      <a:pt x="65" y="86"/>
                    </a:cubicBezTo>
                    <a:cubicBezTo>
                      <a:pt x="65" y="89"/>
                      <a:pt x="64" y="88"/>
                      <a:pt x="60" y="85"/>
                    </a:cubicBezTo>
                    <a:cubicBezTo>
                      <a:pt x="57" y="83"/>
                      <a:pt x="50" y="88"/>
                      <a:pt x="47" y="87"/>
                    </a:cubicBezTo>
                    <a:cubicBezTo>
                      <a:pt x="44" y="86"/>
                      <a:pt x="42" y="89"/>
                      <a:pt x="45" y="91"/>
                    </a:cubicBezTo>
                    <a:cubicBezTo>
                      <a:pt x="48" y="94"/>
                      <a:pt x="48" y="94"/>
                      <a:pt x="49" y="99"/>
                    </a:cubicBezTo>
                    <a:cubicBezTo>
                      <a:pt x="51" y="104"/>
                      <a:pt x="52" y="99"/>
                      <a:pt x="54" y="100"/>
                    </a:cubicBezTo>
                    <a:cubicBezTo>
                      <a:pt x="56" y="102"/>
                      <a:pt x="51" y="103"/>
                      <a:pt x="56" y="105"/>
                    </a:cubicBezTo>
                    <a:cubicBezTo>
                      <a:pt x="62" y="106"/>
                      <a:pt x="66" y="107"/>
                      <a:pt x="70" y="103"/>
                    </a:cubicBezTo>
                    <a:cubicBezTo>
                      <a:pt x="74" y="99"/>
                      <a:pt x="68" y="92"/>
                      <a:pt x="69" y="90"/>
                    </a:cubicBezTo>
                    <a:close/>
                    <a:moveTo>
                      <a:pt x="65" y="79"/>
                    </a:moveTo>
                    <a:cubicBezTo>
                      <a:pt x="66" y="79"/>
                      <a:pt x="68" y="76"/>
                      <a:pt x="66" y="72"/>
                    </a:cubicBezTo>
                    <a:cubicBezTo>
                      <a:pt x="64" y="68"/>
                      <a:pt x="63" y="77"/>
                      <a:pt x="65" y="79"/>
                    </a:cubicBezTo>
                    <a:close/>
                    <a:moveTo>
                      <a:pt x="69" y="106"/>
                    </a:moveTo>
                    <a:cubicBezTo>
                      <a:pt x="67" y="110"/>
                      <a:pt x="64" y="114"/>
                      <a:pt x="65" y="117"/>
                    </a:cubicBezTo>
                    <a:cubicBezTo>
                      <a:pt x="67" y="121"/>
                      <a:pt x="70" y="110"/>
                      <a:pt x="72" y="106"/>
                    </a:cubicBezTo>
                    <a:cubicBezTo>
                      <a:pt x="73" y="103"/>
                      <a:pt x="71" y="102"/>
                      <a:pt x="69" y="106"/>
                    </a:cubicBezTo>
                    <a:close/>
                    <a:moveTo>
                      <a:pt x="91" y="112"/>
                    </a:moveTo>
                    <a:cubicBezTo>
                      <a:pt x="91" y="115"/>
                      <a:pt x="89" y="113"/>
                      <a:pt x="83" y="110"/>
                    </a:cubicBezTo>
                    <a:cubicBezTo>
                      <a:pt x="76" y="106"/>
                      <a:pt x="76" y="111"/>
                      <a:pt x="76" y="115"/>
                    </a:cubicBezTo>
                    <a:cubicBezTo>
                      <a:pt x="76" y="117"/>
                      <a:pt x="87" y="121"/>
                      <a:pt x="92" y="121"/>
                    </a:cubicBezTo>
                    <a:cubicBezTo>
                      <a:pt x="98" y="121"/>
                      <a:pt x="97" y="119"/>
                      <a:pt x="95" y="116"/>
                    </a:cubicBezTo>
                    <a:cubicBezTo>
                      <a:pt x="93" y="112"/>
                      <a:pt x="91" y="110"/>
                      <a:pt x="91" y="112"/>
                    </a:cubicBezTo>
                    <a:close/>
                    <a:moveTo>
                      <a:pt x="98" y="71"/>
                    </a:moveTo>
                    <a:cubicBezTo>
                      <a:pt x="100" y="74"/>
                      <a:pt x="98" y="74"/>
                      <a:pt x="97" y="79"/>
                    </a:cubicBezTo>
                    <a:cubicBezTo>
                      <a:pt x="96" y="83"/>
                      <a:pt x="93" y="81"/>
                      <a:pt x="94" y="77"/>
                    </a:cubicBezTo>
                    <a:cubicBezTo>
                      <a:pt x="95" y="73"/>
                      <a:pt x="96" y="69"/>
                      <a:pt x="93" y="71"/>
                    </a:cubicBezTo>
                    <a:cubicBezTo>
                      <a:pt x="89" y="73"/>
                      <a:pt x="84" y="68"/>
                      <a:pt x="82" y="70"/>
                    </a:cubicBezTo>
                    <a:cubicBezTo>
                      <a:pt x="80" y="71"/>
                      <a:pt x="92" y="72"/>
                      <a:pt x="85" y="77"/>
                    </a:cubicBezTo>
                    <a:cubicBezTo>
                      <a:pt x="80" y="82"/>
                      <a:pt x="76" y="77"/>
                      <a:pt x="72" y="79"/>
                    </a:cubicBezTo>
                    <a:cubicBezTo>
                      <a:pt x="69" y="81"/>
                      <a:pt x="80" y="84"/>
                      <a:pt x="78" y="86"/>
                    </a:cubicBezTo>
                    <a:cubicBezTo>
                      <a:pt x="76" y="89"/>
                      <a:pt x="83" y="90"/>
                      <a:pt x="79" y="93"/>
                    </a:cubicBezTo>
                    <a:cubicBezTo>
                      <a:pt x="75" y="96"/>
                      <a:pt x="81" y="94"/>
                      <a:pt x="81" y="98"/>
                    </a:cubicBezTo>
                    <a:cubicBezTo>
                      <a:pt x="81" y="102"/>
                      <a:pt x="85" y="98"/>
                      <a:pt x="88" y="100"/>
                    </a:cubicBezTo>
                    <a:cubicBezTo>
                      <a:pt x="90" y="101"/>
                      <a:pt x="93" y="98"/>
                      <a:pt x="94" y="102"/>
                    </a:cubicBezTo>
                    <a:cubicBezTo>
                      <a:pt x="95" y="106"/>
                      <a:pt x="91" y="103"/>
                      <a:pt x="90" y="105"/>
                    </a:cubicBezTo>
                    <a:cubicBezTo>
                      <a:pt x="90" y="106"/>
                      <a:pt x="97" y="107"/>
                      <a:pt x="95" y="109"/>
                    </a:cubicBezTo>
                    <a:cubicBezTo>
                      <a:pt x="93" y="110"/>
                      <a:pt x="94" y="112"/>
                      <a:pt x="97" y="115"/>
                    </a:cubicBezTo>
                    <a:cubicBezTo>
                      <a:pt x="100" y="118"/>
                      <a:pt x="98" y="122"/>
                      <a:pt x="100" y="124"/>
                    </a:cubicBezTo>
                    <a:cubicBezTo>
                      <a:pt x="102" y="127"/>
                      <a:pt x="100" y="119"/>
                      <a:pt x="103" y="116"/>
                    </a:cubicBezTo>
                    <a:cubicBezTo>
                      <a:pt x="106" y="114"/>
                      <a:pt x="104" y="112"/>
                      <a:pt x="101" y="111"/>
                    </a:cubicBezTo>
                    <a:cubicBezTo>
                      <a:pt x="97" y="109"/>
                      <a:pt x="97" y="108"/>
                      <a:pt x="100" y="108"/>
                    </a:cubicBezTo>
                    <a:cubicBezTo>
                      <a:pt x="103" y="109"/>
                      <a:pt x="105" y="106"/>
                      <a:pt x="104" y="103"/>
                    </a:cubicBezTo>
                    <a:cubicBezTo>
                      <a:pt x="103" y="101"/>
                      <a:pt x="103" y="100"/>
                      <a:pt x="108" y="98"/>
                    </a:cubicBezTo>
                    <a:cubicBezTo>
                      <a:pt x="113" y="97"/>
                      <a:pt x="113" y="95"/>
                      <a:pt x="108" y="92"/>
                    </a:cubicBezTo>
                    <a:cubicBezTo>
                      <a:pt x="102" y="89"/>
                      <a:pt x="105" y="86"/>
                      <a:pt x="110" y="85"/>
                    </a:cubicBezTo>
                    <a:cubicBezTo>
                      <a:pt x="116" y="84"/>
                      <a:pt x="113" y="73"/>
                      <a:pt x="115" y="70"/>
                    </a:cubicBezTo>
                    <a:cubicBezTo>
                      <a:pt x="118" y="67"/>
                      <a:pt x="113" y="66"/>
                      <a:pt x="108" y="65"/>
                    </a:cubicBezTo>
                    <a:cubicBezTo>
                      <a:pt x="104" y="63"/>
                      <a:pt x="97" y="69"/>
                      <a:pt x="98" y="71"/>
                    </a:cubicBezTo>
                    <a:close/>
                    <a:moveTo>
                      <a:pt x="105" y="109"/>
                    </a:moveTo>
                    <a:cubicBezTo>
                      <a:pt x="101" y="114"/>
                      <a:pt x="115" y="109"/>
                      <a:pt x="112" y="106"/>
                    </a:cubicBezTo>
                    <a:cubicBezTo>
                      <a:pt x="109" y="104"/>
                      <a:pt x="107" y="106"/>
                      <a:pt x="105" y="10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00" name="Freeform 63"/>
              <p:cNvSpPr>
                <a:spLocks noEditPoints="1"/>
              </p:cNvSpPr>
              <p:nvPr/>
            </p:nvSpPr>
            <p:spPr bwMode="gray">
              <a:xfrm>
                <a:off x="5104332" y="453559"/>
                <a:ext cx="891656" cy="1554054"/>
              </a:xfrm>
              <a:custGeom>
                <a:avLst/>
                <a:gdLst/>
                <a:ahLst/>
                <a:cxnLst>
                  <a:cxn ang="0">
                    <a:pos x="298" y="38"/>
                  </a:cxn>
                  <a:cxn ang="0">
                    <a:pos x="318" y="98"/>
                  </a:cxn>
                  <a:cxn ang="0">
                    <a:pos x="314" y="71"/>
                  </a:cxn>
                  <a:cxn ang="0">
                    <a:pos x="307" y="57"/>
                  </a:cxn>
                  <a:cxn ang="0">
                    <a:pos x="298" y="38"/>
                  </a:cxn>
                  <a:cxn ang="0">
                    <a:pos x="298" y="37"/>
                  </a:cxn>
                  <a:cxn ang="0">
                    <a:pos x="246" y="9"/>
                  </a:cxn>
                  <a:cxn ang="0">
                    <a:pos x="226" y="16"/>
                  </a:cxn>
                  <a:cxn ang="0">
                    <a:pos x="174" y="24"/>
                  </a:cxn>
                  <a:cxn ang="0">
                    <a:pos x="152" y="42"/>
                  </a:cxn>
                  <a:cxn ang="0">
                    <a:pos x="124" y="71"/>
                  </a:cxn>
                  <a:cxn ang="0">
                    <a:pos x="117" y="100"/>
                  </a:cxn>
                  <a:cxn ang="0">
                    <a:pos x="84" y="128"/>
                  </a:cxn>
                  <a:cxn ang="0">
                    <a:pos x="80" y="167"/>
                  </a:cxn>
                  <a:cxn ang="0">
                    <a:pos x="77" y="205"/>
                  </a:cxn>
                  <a:cxn ang="0">
                    <a:pos x="27" y="234"/>
                  </a:cxn>
                  <a:cxn ang="0">
                    <a:pos x="25" y="265"/>
                  </a:cxn>
                  <a:cxn ang="0">
                    <a:pos x="35" y="315"/>
                  </a:cxn>
                  <a:cxn ang="0">
                    <a:pos x="29" y="337"/>
                  </a:cxn>
                  <a:cxn ang="0">
                    <a:pos x="32" y="378"/>
                  </a:cxn>
                  <a:cxn ang="0">
                    <a:pos x="15" y="400"/>
                  </a:cxn>
                  <a:cxn ang="0">
                    <a:pos x="5" y="413"/>
                  </a:cxn>
                  <a:cxn ang="0">
                    <a:pos x="7" y="444"/>
                  </a:cxn>
                  <a:cxn ang="0">
                    <a:pos x="19" y="469"/>
                  </a:cxn>
                  <a:cxn ang="0">
                    <a:pos x="41" y="516"/>
                  </a:cxn>
                  <a:cxn ang="0">
                    <a:pos x="46" y="551"/>
                  </a:cxn>
                  <a:cxn ang="0">
                    <a:pos x="87" y="533"/>
                  </a:cxn>
                  <a:cxn ang="0">
                    <a:pos x="123" y="521"/>
                  </a:cxn>
                  <a:cxn ang="0">
                    <a:pos x="136" y="473"/>
                  </a:cxn>
                  <a:cxn ang="0">
                    <a:pos x="140" y="444"/>
                  </a:cxn>
                  <a:cxn ang="0">
                    <a:pos x="161" y="421"/>
                  </a:cxn>
                  <a:cxn ang="0">
                    <a:pos x="181" y="411"/>
                  </a:cxn>
                  <a:cxn ang="0">
                    <a:pos x="155" y="404"/>
                  </a:cxn>
                  <a:cxn ang="0">
                    <a:pos x="157" y="396"/>
                  </a:cxn>
                  <a:cxn ang="0">
                    <a:pos x="198" y="383"/>
                  </a:cxn>
                  <a:cxn ang="0">
                    <a:pos x="182" y="364"/>
                  </a:cxn>
                  <a:cxn ang="0">
                    <a:pos x="158" y="352"/>
                  </a:cxn>
                  <a:cxn ang="0">
                    <a:pos x="160" y="291"/>
                  </a:cxn>
                  <a:cxn ang="0">
                    <a:pos x="168" y="277"/>
                  </a:cxn>
                  <a:cxn ang="0">
                    <a:pos x="194" y="249"/>
                  </a:cxn>
                  <a:cxn ang="0">
                    <a:pos x="223" y="231"/>
                  </a:cxn>
                  <a:cxn ang="0">
                    <a:pos x="254" y="200"/>
                  </a:cxn>
                  <a:cxn ang="0">
                    <a:pos x="259" y="166"/>
                  </a:cxn>
                  <a:cxn ang="0">
                    <a:pos x="287" y="139"/>
                  </a:cxn>
                  <a:cxn ang="0">
                    <a:pos x="324" y="140"/>
                  </a:cxn>
                  <a:cxn ang="0">
                    <a:pos x="195" y="459"/>
                  </a:cxn>
                  <a:cxn ang="0">
                    <a:pos x="175" y="488"/>
                  </a:cxn>
                  <a:cxn ang="0">
                    <a:pos x="190" y="482"/>
                  </a:cxn>
                  <a:cxn ang="0">
                    <a:pos x="195" y="459"/>
                  </a:cxn>
                  <a:cxn ang="0">
                    <a:pos x="139" y="498"/>
                  </a:cxn>
                  <a:cxn ang="0">
                    <a:pos x="147" y="481"/>
                  </a:cxn>
                  <a:cxn ang="0">
                    <a:pos x="186" y="364"/>
                  </a:cxn>
                </a:cxnLst>
                <a:rect l="0" t="0" r="r" b="b"/>
                <a:pathLst>
                  <a:path w="324" h="565">
                    <a:moveTo>
                      <a:pt x="298" y="38"/>
                    </a:moveTo>
                    <a:cubicBezTo>
                      <a:pt x="297" y="38"/>
                      <a:pt x="298" y="38"/>
                      <a:pt x="298" y="38"/>
                    </a:cubicBezTo>
                    <a:close/>
                    <a:moveTo>
                      <a:pt x="314" y="111"/>
                    </a:moveTo>
                    <a:cubicBezTo>
                      <a:pt x="320" y="105"/>
                      <a:pt x="315" y="103"/>
                      <a:pt x="318" y="98"/>
                    </a:cubicBezTo>
                    <a:cubicBezTo>
                      <a:pt x="322" y="94"/>
                      <a:pt x="310" y="90"/>
                      <a:pt x="309" y="84"/>
                    </a:cubicBezTo>
                    <a:cubicBezTo>
                      <a:pt x="308" y="77"/>
                      <a:pt x="315" y="75"/>
                      <a:pt x="314" y="71"/>
                    </a:cubicBezTo>
                    <a:cubicBezTo>
                      <a:pt x="313" y="67"/>
                      <a:pt x="306" y="72"/>
                      <a:pt x="305" y="69"/>
                    </a:cubicBezTo>
                    <a:cubicBezTo>
                      <a:pt x="304" y="63"/>
                      <a:pt x="310" y="70"/>
                      <a:pt x="307" y="57"/>
                    </a:cubicBezTo>
                    <a:cubicBezTo>
                      <a:pt x="304" y="45"/>
                      <a:pt x="319" y="54"/>
                      <a:pt x="304" y="41"/>
                    </a:cubicBezTo>
                    <a:cubicBezTo>
                      <a:pt x="300" y="38"/>
                      <a:pt x="298" y="38"/>
                      <a:pt x="298" y="38"/>
                    </a:cubicBezTo>
                    <a:cubicBezTo>
                      <a:pt x="298" y="38"/>
                      <a:pt x="297" y="38"/>
                      <a:pt x="298" y="38"/>
                    </a:cubicBezTo>
                    <a:cubicBezTo>
                      <a:pt x="298" y="38"/>
                      <a:pt x="298" y="37"/>
                      <a:pt x="298" y="37"/>
                    </a:cubicBezTo>
                    <a:cubicBezTo>
                      <a:pt x="299" y="33"/>
                      <a:pt x="291" y="28"/>
                      <a:pt x="281" y="28"/>
                    </a:cubicBezTo>
                    <a:cubicBezTo>
                      <a:pt x="272" y="27"/>
                      <a:pt x="259" y="17"/>
                      <a:pt x="246" y="9"/>
                    </a:cubicBezTo>
                    <a:cubicBezTo>
                      <a:pt x="233" y="1"/>
                      <a:pt x="247" y="4"/>
                      <a:pt x="236" y="0"/>
                    </a:cubicBezTo>
                    <a:cubicBezTo>
                      <a:pt x="212" y="0"/>
                      <a:pt x="240" y="4"/>
                      <a:pt x="226" y="16"/>
                    </a:cubicBezTo>
                    <a:cubicBezTo>
                      <a:pt x="211" y="29"/>
                      <a:pt x="235" y="21"/>
                      <a:pt x="223" y="29"/>
                    </a:cubicBezTo>
                    <a:cubicBezTo>
                      <a:pt x="211" y="37"/>
                      <a:pt x="185" y="15"/>
                      <a:pt x="174" y="24"/>
                    </a:cubicBezTo>
                    <a:cubicBezTo>
                      <a:pt x="169" y="27"/>
                      <a:pt x="180" y="41"/>
                      <a:pt x="170" y="47"/>
                    </a:cubicBezTo>
                    <a:cubicBezTo>
                      <a:pt x="164" y="51"/>
                      <a:pt x="157" y="39"/>
                      <a:pt x="152" y="42"/>
                    </a:cubicBezTo>
                    <a:cubicBezTo>
                      <a:pt x="147" y="46"/>
                      <a:pt x="141" y="47"/>
                      <a:pt x="138" y="54"/>
                    </a:cubicBezTo>
                    <a:cubicBezTo>
                      <a:pt x="130" y="71"/>
                      <a:pt x="126" y="66"/>
                      <a:pt x="124" y="71"/>
                    </a:cubicBezTo>
                    <a:cubicBezTo>
                      <a:pt x="122" y="76"/>
                      <a:pt x="135" y="78"/>
                      <a:pt x="132" y="86"/>
                    </a:cubicBezTo>
                    <a:cubicBezTo>
                      <a:pt x="129" y="94"/>
                      <a:pt x="123" y="89"/>
                      <a:pt x="117" y="100"/>
                    </a:cubicBezTo>
                    <a:cubicBezTo>
                      <a:pt x="111" y="112"/>
                      <a:pt x="103" y="107"/>
                      <a:pt x="107" y="115"/>
                    </a:cubicBezTo>
                    <a:cubicBezTo>
                      <a:pt x="114" y="127"/>
                      <a:pt x="81" y="123"/>
                      <a:pt x="84" y="128"/>
                    </a:cubicBezTo>
                    <a:cubicBezTo>
                      <a:pt x="92" y="145"/>
                      <a:pt x="83" y="142"/>
                      <a:pt x="85" y="154"/>
                    </a:cubicBezTo>
                    <a:cubicBezTo>
                      <a:pt x="87" y="165"/>
                      <a:pt x="82" y="158"/>
                      <a:pt x="80" y="167"/>
                    </a:cubicBezTo>
                    <a:cubicBezTo>
                      <a:pt x="80" y="173"/>
                      <a:pt x="60" y="189"/>
                      <a:pt x="66" y="193"/>
                    </a:cubicBezTo>
                    <a:cubicBezTo>
                      <a:pt x="71" y="197"/>
                      <a:pt x="80" y="194"/>
                      <a:pt x="77" y="205"/>
                    </a:cubicBezTo>
                    <a:cubicBezTo>
                      <a:pt x="71" y="223"/>
                      <a:pt x="59" y="207"/>
                      <a:pt x="51" y="212"/>
                    </a:cubicBezTo>
                    <a:cubicBezTo>
                      <a:pt x="42" y="216"/>
                      <a:pt x="23" y="228"/>
                      <a:pt x="27" y="234"/>
                    </a:cubicBezTo>
                    <a:cubicBezTo>
                      <a:pt x="31" y="240"/>
                      <a:pt x="15" y="242"/>
                      <a:pt x="25" y="252"/>
                    </a:cubicBezTo>
                    <a:cubicBezTo>
                      <a:pt x="31" y="258"/>
                      <a:pt x="21" y="259"/>
                      <a:pt x="25" y="265"/>
                    </a:cubicBezTo>
                    <a:cubicBezTo>
                      <a:pt x="29" y="271"/>
                      <a:pt x="19" y="268"/>
                      <a:pt x="28" y="280"/>
                    </a:cubicBezTo>
                    <a:cubicBezTo>
                      <a:pt x="37" y="292"/>
                      <a:pt x="15" y="305"/>
                      <a:pt x="35" y="315"/>
                    </a:cubicBezTo>
                    <a:cubicBezTo>
                      <a:pt x="48" y="322"/>
                      <a:pt x="45" y="324"/>
                      <a:pt x="41" y="332"/>
                    </a:cubicBezTo>
                    <a:cubicBezTo>
                      <a:pt x="38" y="338"/>
                      <a:pt x="32" y="333"/>
                      <a:pt x="29" y="337"/>
                    </a:cubicBezTo>
                    <a:cubicBezTo>
                      <a:pt x="27" y="342"/>
                      <a:pt x="42" y="357"/>
                      <a:pt x="36" y="363"/>
                    </a:cubicBezTo>
                    <a:cubicBezTo>
                      <a:pt x="30" y="369"/>
                      <a:pt x="39" y="370"/>
                      <a:pt x="32" y="378"/>
                    </a:cubicBezTo>
                    <a:cubicBezTo>
                      <a:pt x="24" y="386"/>
                      <a:pt x="17" y="378"/>
                      <a:pt x="19" y="385"/>
                    </a:cubicBezTo>
                    <a:cubicBezTo>
                      <a:pt x="22" y="393"/>
                      <a:pt x="11" y="390"/>
                      <a:pt x="15" y="400"/>
                    </a:cubicBezTo>
                    <a:cubicBezTo>
                      <a:pt x="22" y="415"/>
                      <a:pt x="12" y="426"/>
                      <a:pt x="10" y="420"/>
                    </a:cubicBezTo>
                    <a:cubicBezTo>
                      <a:pt x="8" y="415"/>
                      <a:pt x="7" y="412"/>
                      <a:pt x="5" y="413"/>
                    </a:cubicBezTo>
                    <a:cubicBezTo>
                      <a:pt x="4" y="416"/>
                      <a:pt x="0" y="416"/>
                      <a:pt x="4" y="423"/>
                    </a:cubicBezTo>
                    <a:cubicBezTo>
                      <a:pt x="7" y="429"/>
                      <a:pt x="1" y="437"/>
                      <a:pt x="7" y="444"/>
                    </a:cubicBezTo>
                    <a:cubicBezTo>
                      <a:pt x="12" y="452"/>
                      <a:pt x="16" y="438"/>
                      <a:pt x="20" y="446"/>
                    </a:cubicBezTo>
                    <a:cubicBezTo>
                      <a:pt x="23" y="454"/>
                      <a:pt x="14" y="454"/>
                      <a:pt x="19" y="469"/>
                    </a:cubicBezTo>
                    <a:cubicBezTo>
                      <a:pt x="23" y="483"/>
                      <a:pt x="36" y="510"/>
                      <a:pt x="42" y="509"/>
                    </a:cubicBezTo>
                    <a:cubicBezTo>
                      <a:pt x="49" y="507"/>
                      <a:pt x="49" y="514"/>
                      <a:pt x="41" y="516"/>
                    </a:cubicBezTo>
                    <a:cubicBezTo>
                      <a:pt x="35" y="518"/>
                      <a:pt x="49" y="528"/>
                      <a:pt x="39" y="523"/>
                    </a:cubicBezTo>
                    <a:cubicBezTo>
                      <a:pt x="26" y="518"/>
                      <a:pt x="54" y="537"/>
                      <a:pt x="46" y="551"/>
                    </a:cubicBezTo>
                    <a:cubicBezTo>
                      <a:pt x="38" y="565"/>
                      <a:pt x="61" y="555"/>
                      <a:pt x="75" y="556"/>
                    </a:cubicBezTo>
                    <a:cubicBezTo>
                      <a:pt x="85" y="558"/>
                      <a:pt x="75" y="531"/>
                      <a:pt x="87" y="533"/>
                    </a:cubicBezTo>
                    <a:cubicBezTo>
                      <a:pt x="97" y="535"/>
                      <a:pt x="84" y="529"/>
                      <a:pt x="101" y="526"/>
                    </a:cubicBezTo>
                    <a:cubicBezTo>
                      <a:pt x="119" y="524"/>
                      <a:pt x="118" y="537"/>
                      <a:pt x="123" y="521"/>
                    </a:cubicBezTo>
                    <a:cubicBezTo>
                      <a:pt x="128" y="504"/>
                      <a:pt x="135" y="500"/>
                      <a:pt x="134" y="494"/>
                    </a:cubicBezTo>
                    <a:cubicBezTo>
                      <a:pt x="133" y="487"/>
                      <a:pt x="138" y="480"/>
                      <a:pt x="136" y="473"/>
                    </a:cubicBezTo>
                    <a:cubicBezTo>
                      <a:pt x="135" y="466"/>
                      <a:pt x="143" y="462"/>
                      <a:pt x="140" y="456"/>
                    </a:cubicBezTo>
                    <a:cubicBezTo>
                      <a:pt x="137" y="450"/>
                      <a:pt x="145" y="451"/>
                      <a:pt x="140" y="444"/>
                    </a:cubicBezTo>
                    <a:cubicBezTo>
                      <a:pt x="136" y="436"/>
                      <a:pt x="145" y="441"/>
                      <a:pt x="142" y="436"/>
                    </a:cubicBezTo>
                    <a:cubicBezTo>
                      <a:pt x="138" y="431"/>
                      <a:pt x="160" y="429"/>
                      <a:pt x="161" y="421"/>
                    </a:cubicBezTo>
                    <a:cubicBezTo>
                      <a:pt x="164" y="411"/>
                      <a:pt x="165" y="427"/>
                      <a:pt x="170" y="420"/>
                    </a:cubicBezTo>
                    <a:cubicBezTo>
                      <a:pt x="175" y="413"/>
                      <a:pt x="182" y="414"/>
                      <a:pt x="181" y="411"/>
                    </a:cubicBezTo>
                    <a:cubicBezTo>
                      <a:pt x="180" y="407"/>
                      <a:pt x="190" y="410"/>
                      <a:pt x="185" y="401"/>
                    </a:cubicBezTo>
                    <a:cubicBezTo>
                      <a:pt x="182" y="396"/>
                      <a:pt x="167" y="414"/>
                      <a:pt x="155" y="404"/>
                    </a:cubicBezTo>
                    <a:cubicBezTo>
                      <a:pt x="143" y="393"/>
                      <a:pt x="118" y="404"/>
                      <a:pt x="132" y="397"/>
                    </a:cubicBezTo>
                    <a:cubicBezTo>
                      <a:pt x="145" y="390"/>
                      <a:pt x="153" y="399"/>
                      <a:pt x="157" y="396"/>
                    </a:cubicBezTo>
                    <a:cubicBezTo>
                      <a:pt x="161" y="392"/>
                      <a:pt x="165" y="407"/>
                      <a:pt x="173" y="402"/>
                    </a:cubicBezTo>
                    <a:cubicBezTo>
                      <a:pt x="180" y="397"/>
                      <a:pt x="202" y="388"/>
                      <a:pt x="198" y="383"/>
                    </a:cubicBezTo>
                    <a:cubicBezTo>
                      <a:pt x="194" y="378"/>
                      <a:pt x="192" y="372"/>
                      <a:pt x="186" y="373"/>
                    </a:cubicBezTo>
                    <a:cubicBezTo>
                      <a:pt x="179" y="374"/>
                      <a:pt x="189" y="366"/>
                      <a:pt x="182" y="364"/>
                    </a:cubicBezTo>
                    <a:cubicBezTo>
                      <a:pt x="175" y="362"/>
                      <a:pt x="175" y="354"/>
                      <a:pt x="166" y="356"/>
                    </a:cubicBezTo>
                    <a:cubicBezTo>
                      <a:pt x="157" y="358"/>
                      <a:pt x="167" y="352"/>
                      <a:pt x="158" y="352"/>
                    </a:cubicBezTo>
                    <a:cubicBezTo>
                      <a:pt x="150" y="352"/>
                      <a:pt x="148" y="312"/>
                      <a:pt x="156" y="312"/>
                    </a:cubicBezTo>
                    <a:cubicBezTo>
                      <a:pt x="164" y="312"/>
                      <a:pt x="153" y="302"/>
                      <a:pt x="160" y="291"/>
                    </a:cubicBezTo>
                    <a:cubicBezTo>
                      <a:pt x="166" y="279"/>
                      <a:pt x="154" y="289"/>
                      <a:pt x="155" y="280"/>
                    </a:cubicBezTo>
                    <a:cubicBezTo>
                      <a:pt x="156" y="270"/>
                      <a:pt x="155" y="282"/>
                      <a:pt x="168" y="277"/>
                    </a:cubicBezTo>
                    <a:cubicBezTo>
                      <a:pt x="180" y="271"/>
                      <a:pt x="158" y="268"/>
                      <a:pt x="174" y="266"/>
                    </a:cubicBezTo>
                    <a:cubicBezTo>
                      <a:pt x="189" y="263"/>
                      <a:pt x="185" y="244"/>
                      <a:pt x="194" y="249"/>
                    </a:cubicBezTo>
                    <a:cubicBezTo>
                      <a:pt x="204" y="253"/>
                      <a:pt x="198" y="237"/>
                      <a:pt x="208" y="238"/>
                    </a:cubicBezTo>
                    <a:cubicBezTo>
                      <a:pt x="219" y="239"/>
                      <a:pt x="215" y="230"/>
                      <a:pt x="223" y="231"/>
                    </a:cubicBezTo>
                    <a:cubicBezTo>
                      <a:pt x="230" y="233"/>
                      <a:pt x="226" y="224"/>
                      <a:pt x="234" y="225"/>
                    </a:cubicBezTo>
                    <a:cubicBezTo>
                      <a:pt x="242" y="225"/>
                      <a:pt x="238" y="211"/>
                      <a:pt x="254" y="200"/>
                    </a:cubicBezTo>
                    <a:cubicBezTo>
                      <a:pt x="268" y="192"/>
                      <a:pt x="253" y="195"/>
                      <a:pt x="250" y="186"/>
                    </a:cubicBezTo>
                    <a:cubicBezTo>
                      <a:pt x="247" y="176"/>
                      <a:pt x="258" y="178"/>
                      <a:pt x="259" y="166"/>
                    </a:cubicBezTo>
                    <a:cubicBezTo>
                      <a:pt x="260" y="154"/>
                      <a:pt x="270" y="160"/>
                      <a:pt x="271" y="154"/>
                    </a:cubicBezTo>
                    <a:cubicBezTo>
                      <a:pt x="272" y="149"/>
                      <a:pt x="281" y="144"/>
                      <a:pt x="287" y="139"/>
                    </a:cubicBezTo>
                    <a:cubicBezTo>
                      <a:pt x="294" y="134"/>
                      <a:pt x="290" y="147"/>
                      <a:pt x="300" y="142"/>
                    </a:cubicBezTo>
                    <a:cubicBezTo>
                      <a:pt x="310" y="137"/>
                      <a:pt x="314" y="144"/>
                      <a:pt x="324" y="140"/>
                    </a:cubicBezTo>
                    <a:cubicBezTo>
                      <a:pt x="321" y="129"/>
                      <a:pt x="304" y="121"/>
                      <a:pt x="314" y="111"/>
                    </a:cubicBezTo>
                    <a:close/>
                    <a:moveTo>
                      <a:pt x="195" y="459"/>
                    </a:moveTo>
                    <a:cubicBezTo>
                      <a:pt x="186" y="466"/>
                      <a:pt x="192" y="456"/>
                      <a:pt x="181" y="465"/>
                    </a:cubicBezTo>
                    <a:cubicBezTo>
                      <a:pt x="171" y="474"/>
                      <a:pt x="171" y="483"/>
                      <a:pt x="175" y="488"/>
                    </a:cubicBezTo>
                    <a:cubicBezTo>
                      <a:pt x="178" y="493"/>
                      <a:pt x="171" y="501"/>
                      <a:pt x="177" y="498"/>
                    </a:cubicBezTo>
                    <a:cubicBezTo>
                      <a:pt x="182" y="496"/>
                      <a:pt x="182" y="490"/>
                      <a:pt x="190" y="482"/>
                    </a:cubicBezTo>
                    <a:cubicBezTo>
                      <a:pt x="198" y="475"/>
                      <a:pt x="185" y="475"/>
                      <a:pt x="194" y="466"/>
                    </a:cubicBezTo>
                    <a:cubicBezTo>
                      <a:pt x="203" y="456"/>
                      <a:pt x="204" y="453"/>
                      <a:pt x="195" y="459"/>
                    </a:cubicBezTo>
                    <a:close/>
                    <a:moveTo>
                      <a:pt x="147" y="481"/>
                    </a:moveTo>
                    <a:cubicBezTo>
                      <a:pt x="143" y="481"/>
                      <a:pt x="144" y="493"/>
                      <a:pt x="139" y="498"/>
                    </a:cubicBezTo>
                    <a:cubicBezTo>
                      <a:pt x="134" y="503"/>
                      <a:pt x="130" y="520"/>
                      <a:pt x="133" y="525"/>
                    </a:cubicBezTo>
                    <a:cubicBezTo>
                      <a:pt x="134" y="526"/>
                      <a:pt x="152" y="482"/>
                      <a:pt x="147" y="481"/>
                    </a:cubicBezTo>
                    <a:close/>
                    <a:moveTo>
                      <a:pt x="181" y="356"/>
                    </a:moveTo>
                    <a:cubicBezTo>
                      <a:pt x="179" y="357"/>
                      <a:pt x="182" y="363"/>
                      <a:pt x="186" y="364"/>
                    </a:cubicBezTo>
                    <a:cubicBezTo>
                      <a:pt x="187" y="364"/>
                      <a:pt x="183" y="355"/>
                      <a:pt x="181" y="3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07" name="Freeform 70"/>
              <p:cNvSpPr>
                <a:spLocks noEditPoints="1"/>
              </p:cNvSpPr>
              <p:nvPr/>
            </p:nvSpPr>
            <p:spPr bwMode="gray">
              <a:xfrm>
                <a:off x="4664849" y="191666"/>
                <a:ext cx="1806381" cy="1521750"/>
              </a:xfrm>
              <a:custGeom>
                <a:avLst/>
                <a:gdLst/>
                <a:ahLst/>
                <a:cxnLst>
                  <a:cxn ang="0">
                    <a:pos x="650" y="67"/>
                  </a:cxn>
                  <a:cxn ang="0">
                    <a:pos x="525" y="77"/>
                  </a:cxn>
                  <a:cxn ang="0">
                    <a:pos x="408" y="95"/>
                  </a:cxn>
                  <a:cxn ang="0">
                    <a:pos x="292" y="181"/>
                  </a:cxn>
                  <a:cxn ang="0">
                    <a:pos x="187" y="329"/>
                  </a:cxn>
                  <a:cxn ang="0">
                    <a:pos x="179" y="480"/>
                  </a:cxn>
                  <a:cxn ang="0">
                    <a:pos x="142" y="507"/>
                  </a:cxn>
                  <a:cxn ang="0">
                    <a:pos x="50" y="549"/>
                  </a:cxn>
                  <a:cxn ang="0">
                    <a:pos x="23" y="500"/>
                  </a:cxn>
                  <a:cxn ang="0">
                    <a:pos x="19" y="451"/>
                  </a:cxn>
                  <a:cxn ang="0">
                    <a:pos x="47" y="424"/>
                  </a:cxn>
                  <a:cxn ang="0">
                    <a:pos x="24" y="387"/>
                  </a:cxn>
                  <a:cxn ang="0">
                    <a:pos x="86" y="349"/>
                  </a:cxn>
                  <a:cxn ang="0">
                    <a:pos x="155" y="325"/>
                  </a:cxn>
                  <a:cxn ang="0">
                    <a:pos x="146" y="295"/>
                  </a:cxn>
                  <a:cxn ang="0">
                    <a:pos x="165" y="272"/>
                  </a:cxn>
                  <a:cxn ang="0">
                    <a:pos x="223" y="218"/>
                  </a:cxn>
                  <a:cxn ang="0">
                    <a:pos x="225" y="186"/>
                  </a:cxn>
                  <a:cxn ang="0">
                    <a:pos x="256" y="160"/>
                  </a:cxn>
                  <a:cxn ang="0">
                    <a:pos x="279" y="133"/>
                  </a:cxn>
                  <a:cxn ang="0">
                    <a:pos x="295" y="118"/>
                  </a:cxn>
                  <a:cxn ang="0">
                    <a:pos x="360" y="82"/>
                  </a:cxn>
                  <a:cxn ang="0">
                    <a:pos x="381" y="84"/>
                  </a:cxn>
                  <a:cxn ang="0">
                    <a:pos x="415" y="41"/>
                  </a:cxn>
                  <a:cxn ang="0">
                    <a:pos x="492" y="23"/>
                  </a:cxn>
                  <a:cxn ang="0">
                    <a:pos x="508" y="36"/>
                  </a:cxn>
                  <a:cxn ang="0">
                    <a:pos x="556" y="23"/>
                  </a:cxn>
                  <a:cxn ang="0">
                    <a:pos x="579" y="28"/>
                  </a:cxn>
                  <a:cxn ang="0">
                    <a:pos x="478" y="19"/>
                  </a:cxn>
                  <a:cxn ang="0">
                    <a:pos x="456" y="38"/>
                  </a:cxn>
                  <a:cxn ang="0">
                    <a:pos x="464" y="21"/>
                  </a:cxn>
                  <a:cxn ang="0">
                    <a:pos x="381" y="43"/>
                  </a:cxn>
                  <a:cxn ang="0">
                    <a:pos x="402" y="51"/>
                  </a:cxn>
                  <a:cxn ang="0">
                    <a:pos x="371" y="56"/>
                  </a:cxn>
                  <a:cxn ang="0">
                    <a:pos x="356" y="59"/>
                  </a:cxn>
                  <a:cxn ang="0">
                    <a:pos x="324" y="70"/>
                  </a:cxn>
                  <a:cxn ang="0">
                    <a:pos x="320" y="88"/>
                  </a:cxn>
                  <a:cxn ang="0">
                    <a:pos x="303" y="106"/>
                  </a:cxn>
                  <a:cxn ang="0">
                    <a:pos x="239" y="131"/>
                  </a:cxn>
                  <a:cxn ang="0">
                    <a:pos x="244" y="107"/>
                  </a:cxn>
                  <a:cxn ang="0">
                    <a:pos x="274" y="97"/>
                  </a:cxn>
                  <a:cxn ang="0">
                    <a:pos x="279" y="108"/>
                  </a:cxn>
                  <a:cxn ang="0">
                    <a:pos x="290" y="102"/>
                  </a:cxn>
                  <a:cxn ang="0">
                    <a:pos x="234" y="127"/>
                  </a:cxn>
                  <a:cxn ang="0">
                    <a:pos x="213" y="141"/>
                  </a:cxn>
                  <a:cxn ang="0">
                    <a:pos x="269" y="142"/>
                  </a:cxn>
                  <a:cxn ang="0">
                    <a:pos x="189" y="249"/>
                  </a:cxn>
                  <a:cxn ang="0">
                    <a:pos x="186" y="261"/>
                  </a:cxn>
                  <a:cxn ang="0">
                    <a:pos x="166" y="290"/>
                  </a:cxn>
                  <a:cxn ang="0">
                    <a:pos x="205" y="214"/>
                  </a:cxn>
                  <a:cxn ang="0">
                    <a:pos x="109" y="325"/>
                  </a:cxn>
                  <a:cxn ang="0">
                    <a:pos x="74" y="348"/>
                  </a:cxn>
                  <a:cxn ang="0">
                    <a:pos x="34" y="375"/>
                  </a:cxn>
                  <a:cxn ang="0">
                    <a:pos x="7" y="430"/>
                  </a:cxn>
                  <a:cxn ang="0">
                    <a:pos x="15" y="506"/>
                  </a:cxn>
                  <a:cxn ang="0">
                    <a:pos x="10" y="456"/>
                  </a:cxn>
                </a:cxnLst>
                <a:rect l="0" t="0" r="r" b="b"/>
                <a:pathLst>
                  <a:path w="657" h="553">
                    <a:moveTo>
                      <a:pt x="647" y="42"/>
                    </a:moveTo>
                    <a:cubicBezTo>
                      <a:pt x="637" y="40"/>
                      <a:pt x="637" y="54"/>
                      <a:pt x="616" y="49"/>
                    </a:cubicBezTo>
                    <a:cubicBezTo>
                      <a:pt x="594" y="44"/>
                      <a:pt x="589" y="48"/>
                      <a:pt x="596" y="49"/>
                    </a:cubicBezTo>
                    <a:cubicBezTo>
                      <a:pt x="602" y="49"/>
                      <a:pt x="602" y="52"/>
                      <a:pt x="613" y="53"/>
                    </a:cubicBezTo>
                    <a:cubicBezTo>
                      <a:pt x="624" y="54"/>
                      <a:pt x="622" y="61"/>
                      <a:pt x="620" y="64"/>
                    </a:cubicBezTo>
                    <a:cubicBezTo>
                      <a:pt x="617" y="66"/>
                      <a:pt x="621" y="66"/>
                      <a:pt x="626" y="65"/>
                    </a:cubicBezTo>
                    <a:cubicBezTo>
                      <a:pt x="632" y="63"/>
                      <a:pt x="631" y="56"/>
                      <a:pt x="635" y="60"/>
                    </a:cubicBezTo>
                    <a:cubicBezTo>
                      <a:pt x="639" y="64"/>
                      <a:pt x="640" y="61"/>
                      <a:pt x="648" y="63"/>
                    </a:cubicBezTo>
                    <a:cubicBezTo>
                      <a:pt x="649" y="64"/>
                      <a:pt x="650" y="66"/>
                      <a:pt x="650" y="67"/>
                    </a:cubicBezTo>
                    <a:cubicBezTo>
                      <a:pt x="653" y="77"/>
                      <a:pt x="644" y="74"/>
                      <a:pt x="639" y="71"/>
                    </a:cubicBezTo>
                    <a:cubicBezTo>
                      <a:pt x="633" y="69"/>
                      <a:pt x="634" y="68"/>
                      <a:pt x="631" y="73"/>
                    </a:cubicBezTo>
                    <a:cubicBezTo>
                      <a:pt x="627" y="81"/>
                      <a:pt x="610" y="78"/>
                      <a:pt x="610" y="86"/>
                    </a:cubicBezTo>
                    <a:cubicBezTo>
                      <a:pt x="609" y="95"/>
                      <a:pt x="607" y="97"/>
                      <a:pt x="601" y="95"/>
                    </a:cubicBezTo>
                    <a:cubicBezTo>
                      <a:pt x="586" y="88"/>
                      <a:pt x="614" y="80"/>
                      <a:pt x="609" y="73"/>
                    </a:cubicBezTo>
                    <a:cubicBezTo>
                      <a:pt x="605" y="66"/>
                      <a:pt x="584" y="60"/>
                      <a:pt x="580" y="54"/>
                    </a:cubicBezTo>
                    <a:cubicBezTo>
                      <a:pt x="575" y="48"/>
                      <a:pt x="573" y="49"/>
                      <a:pt x="566" y="52"/>
                    </a:cubicBezTo>
                    <a:cubicBezTo>
                      <a:pt x="546" y="62"/>
                      <a:pt x="548" y="51"/>
                      <a:pt x="539" y="57"/>
                    </a:cubicBezTo>
                    <a:cubicBezTo>
                      <a:pt x="530" y="63"/>
                      <a:pt x="524" y="70"/>
                      <a:pt x="525" y="77"/>
                    </a:cubicBezTo>
                    <a:cubicBezTo>
                      <a:pt x="525" y="84"/>
                      <a:pt x="519" y="86"/>
                      <a:pt x="523" y="93"/>
                    </a:cubicBezTo>
                    <a:cubicBezTo>
                      <a:pt x="530" y="104"/>
                      <a:pt x="512" y="97"/>
                      <a:pt x="509" y="106"/>
                    </a:cubicBezTo>
                    <a:cubicBezTo>
                      <a:pt x="506" y="115"/>
                      <a:pt x="504" y="114"/>
                      <a:pt x="501" y="116"/>
                    </a:cubicBezTo>
                    <a:cubicBezTo>
                      <a:pt x="493" y="108"/>
                      <a:pt x="483" y="106"/>
                      <a:pt x="478" y="105"/>
                    </a:cubicBezTo>
                    <a:cubicBezTo>
                      <a:pt x="473" y="103"/>
                      <a:pt x="476" y="110"/>
                      <a:pt x="465" y="112"/>
                    </a:cubicBezTo>
                    <a:cubicBezTo>
                      <a:pt x="454" y="115"/>
                      <a:pt x="463" y="109"/>
                      <a:pt x="447" y="109"/>
                    </a:cubicBezTo>
                    <a:cubicBezTo>
                      <a:pt x="431" y="110"/>
                      <a:pt x="445" y="108"/>
                      <a:pt x="435" y="98"/>
                    </a:cubicBezTo>
                    <a:cubicBezTo>
                      <a:pt x="424" y="87"/>
                      <a:pt x="415" y="79"/>
                      <a:pt x="408" y="85"/>
                    </a:cubicBezTo>
                    <a:cubicBezTo>
                      <a:pt x="404" y="89"/>
                      <a:pt x="409" y="93"/>
                      <a:pt x="408" y="95"/>
                    </a:cubicBezTo>
                    <a:cubicBezTo>
                      <a:pt x="406" y="97"/>
                      <a:pt x="399" y="90"/>
                      <a:pt x="396" y="95"/>
                    </a:cubicBezTo>
                    <a:cubicBezTo>
                      <a:pt x="372" y="95"/>
                      <a:pt x="400" y="99"/>
                      <a:pt x="386" y="111"/>
                    </a:cubicBezTo>
                    <a:cubicBezTo>
                      <a:pt x="371" y="124"/>
                      <a:pt x="395" y="116"/>
                      <a:pt x="383" y="124"/>
                    </a:cubicBezTo>
                    <a:cubicBezTo>
                      <a:pt x="371" y="132"/>
                      <a:pt x="345" y="110"/>
                      <a:pt x="334" y="119"/>
                    </a:cubicBezTo>
                    <a:cubicBezTo>
                      <a:pt x="329" y="122"/>
                      <a:pt x="340" y="136"/>
                      <a:pt x="330" y="142"/>
                    </a:cubicBezTo>
                    <a:cubicBezTo>
                      <a:pt x="324" y="146"/>
                      <a:pt x="317" y="134"/>
                      <a:pt x="312" y="137"/>
                    </a:cubicBezTo>
                    <a:cubicBezTo>
                      <a:pt x="307" y="141"/>
                      <a:pt x="301" y="142"/>
                      <a:pt x="298" y="149"/>
                    </a:cubicBezTo>
                    <a:cubicBezTo>
                      <a:pt x="290" y="166"/>
                      <a:pt x="286" y="161"/>
                      <a:pt x="284" y="166"/>
                    </a:cubicBezTo>
                    <a:cubicBezTo>
                      <a:pt x="282" y="171"/>
                      <a:pt x="295" y="173"/>
                      <a:pt x="292" y="181"/>
                    </a:cubicBezTo>
                    <a:cubicBezTo>
                      <a:pt x="289" y="189"/>
                      <a:pt x="283" y="184"/>
                      <a:pt x="277" y="195"/>
                    </a:cubicBezTo>
                    <a:cubicBezTo>
                      <a:pt x="271" y="207"/>
                      <a:pt x="263" y="202"/>
                      <a:pt x="267" y="210"/>
                    </a:cubicBezTo>
                    <a:cubicBezTo>
                      <a:pt x="274" y="222"/>
                      <a:pt x="241" y="218"/>
                      <a:pt x="244" y="223"/>
                    </a:cubicBezTo>
                    <a:cubicBezTo>
                      <a:pt x="252" y="240"/>
                      <a:pt x="243" y="237"/>
                      <a:pt x="245" y="249"/>
                    </a:cubicBezTo>
                    <a:cubicBezTo>
                      <a:pt x="247" y="260"/>
                      <a:pt x="242" y="253"/>
                      <a:pt x="240" y="262"/>
                    </a:cubicBezTo>
                    <a:cubicBezTo>
                      <a:pt x="240" y="268"/>
                      <a:pt x="220" y="284"/>
                      <a:pt x="226" y="288"/>
                    </a:cubicBezTo>
                    <a:cubicBezTo>
                      <a:pt x="231" y="292"/>
                      <a:pt x="240" y="289"/>
                      <a:pt x="237" y="300"/>
                    </a:cubicBezTo>
                    <a:cubicBezTo>
                      <a:pt x="231" y="318"/>
                      <a:pt x="219" y="302"/>
                      <a:pt x="211" y="307"/>
                    </a:cubicBezTo>
                    <a:cubicBezTo>
                      <a:pt x="202" y="311"/>
                      <a:pt x="183" y="323"/>
                      <a:pt x="187" y="329"/>
                    </a:cubicBezTo>
                    <a:cubicBezTo>
                      <a:pt x="191" y="335"/>
                      <a:pt x="175" y="337"/>
                      <a:pt x="185" y="347"/>
                    </a:cubicBezTo>
                    <a:cubicBezTo>
                      <a:pt x="191" y="353"/>
                      <a:pt x="181" y="354"/>
                      <a:pt x="185" y="360"/>
                    </a:cubicBezTo>
                    <a:cubicBezTo>
                      <a:pt x="189" y="366"/>
                      <a:pt x="179" y="363"/>
                      <a:pt x="188" y="375"/>
                    </a:cubicBezTo>
                    <a:cubicBezTo>
                      <a:pt x="197" y="387"/>
                      <a:pt x="175" y="400"/>
                      <a:pt x="195" y="410"/>
                    </a:cubicBezTo>
                    <a:cubicBezTo>
                      <a:pt x="208" y="417"/>
                      <a:pt x="205" y="419"/>
                      <a:pt x="201" y="427"/>
                    </a:cubicBezTo>
                    <a:cubicBezTo>
                      <a:pt x="198" y="433"/>
                      <a:pt x="192" y="428"/>
                      <a:pt x="189" y="432"/>
                    </a:cubicBezTo>
                    <a:cubicBezTo>
                      <a:pt x="187" y="437"/>
                      <a:pt x="202" y="452"/>
                      <a:pt x="196" y="458"/>
                    </a:cubicBezTo>
                    <a:cubicBezTo>
                      <a:pt x="190" y="464"/>
                      <a:pt x="199" y="465"/>
                      <a:pt x="192" y="473"/>
                    </a:cubicBezTo>
                    <a:cubicBezTo>
                      <a:pt x="184" y="481"/>
                      <a:pt x="177" y="473"/>
                      <a:pt x="179" y="480"/>
                    </a:cubicBezTo>
                    <a:cubicBezTo>
                      <a:pt x="182" y="488"/>
                      <a:pt x="171" y="485"/>
                      <a:pt x="175" y="495"/>
                    </a:cubicBezTo>
                    <a:cubicBezTo>
                      <a:pt x="182" y="510"/>
                      <a:pt x="172" y="521"/>
                      <a:pt x="170" y="515"/>
                    </a:cubicBezTo>
                    <a:cubicBezTo>
                      <a:pt x="168" y="510"/>
                      <a:pt x="167" y="507"/>
                      <a:pt x="165" y="508"/>
                    </a:cubicBezTo>
                    <a:cubicBezTo>
                      <a:pt x="156" y="507"/>
                      <a:pt x="161" y="505"/>
                      <a:pt x="156" y="505"/>
                    </a:cubicBezTo>
                    <a:cubicBezTo>
                      <a:pt x="149" y="505"/>
                      <a:pt x="154" y="501"/>
                      <a:pt x="150" y="497"/>
                    </a:cubicBezTo>
                    <a:cubicBezTo>
                      <a:pt x="146" y="493"/>
                      <a:pt x="151" y="495"/>
                      <a:pt x="150" y="490"/>
                    </a:cubicBezTo>
                    <a:cubicBezTo>
                      <a:pt x="149" y="484"/>
                      <a:pt x="150" y="495"/>
                      <a:pt x="145" y="490"/>
                    </a:cubicBezTo>
                    <a:cubicBezTo>
                      <a:pt x="140" y="486"/>
                      <a:pt x="141" y="492"/>
                      <a:pt x="144" y="496"/>
                    </a:cubicBezTo>
                    <a:cubicBezTo>
                      <a:pt x="151" y="504"/>
                      <a:pt x="141" y="499"/>
                      <a:pt x="142" y="507"/>
                    </a:cubicBezTo>
                    <a:cubicBezTo>
                      <a:pt x="142" y="515"/>
                      <a:pt x="136" y="510"/>
                      <a:pt x="133" y="513"/>
                    </a:cubicBezTo>
                    <a:cubicBezTo>
                      <a:pt x="129" y="516"/>
                      <a:pt x="125" y="504"/>
                      <a:pt x="126" y="512"/>
                    </a:cubicBezTo>
                    <a:cubicBezTo>
                      <a:pt x="126" y="519"/>
                      <a:pt x="112" y="514"/>
                      <a:pt x="119" y="519"/>
                    </a:cubicBezTo>
                    <a:cubicBezTo>
                      <a:pt x="125" y="524"/>
                      <a:pt x="113" y="520"/>
                      <a:pt x="114" y="525"/>
                    </a:cubicBezTo>
                    <a:cubicBezTo>
                      <a:pt x="115" y="530"/>
                      <a:pt x="109" y="524"/>
                      <a:pt x="106" y="532"/>
                    </a:cubicBezTo>
                    <a:cubicBezTo>
                      <a:pt x="102" y="540"/>
                      <a:pt x="93" y="542"/>
                      <a:pt x="91" y="545"/>
                    </a:cubicBezTo>
                    <a:cubicBezTo>
                      <a:pt x="85" y="551"/>
                      <a:pt x="70" y="548"/>
                      <a:pt x="63" y="551"/>
                    </a:cubicBezTo>
                    <a:cubicBezTo>
                      <a:pt x="57" y="553"/>
                      <a:pt x="63" y="551"/>
                      <a:pt x="57" y="548"/>
                    </a:cubicBezTo>
                    <a:cubicBezTo>
                      <a:pt x="51" y="546"/>
                      <a:pt x="54" y="552"/>
                      <a:pt x="50" y="549"/>
                    </a:cubicBezTo>
                    <a:cubicBezTo>
                      <a:pt x="46" y="545"/>
                      <a:pt x="54" y="543"/>
                      <a:pt x="49" y="542"/>
                    </a:cubicBezTo>
                    <a:cubicBezTo>
                      <a:pt x="44" y="541"/>
                      <a:pt x="37" y="538"/>
                      <a:pt x="35" y="534"/>
                    </a:cubicBezTo>
                    <a:cubicBezTo>
                      <a:pt x="34" y="530"/>
                      <a:pt x="30" y="536"/>
                      <a:pt x="24" y="527"/>
                    </a:cubicBezTo>
                    <a:cubicBezTo>
                      <a:pt x="22" y="524"/>
                      <a:pt x="21" y="524"/>
                      <a:pt x="22" y="517"/>
                    </a:cubicBezTo>
                    <a:cubicBezTo>
                      <a:pt x="25" y="504"/>
                      <a:pt x="24" y="518"/>
                      <a:pt x="31" y="514"/>
                    </a:cubicBezTo>
                    <a:cubicBezTo>
                      <a:pt x="39" y="511"/>
                      <a:pt x="28" y="510"/>
                      <a:pt x="33" y="507"/>
                    </a:cubicBezTo>
                    <a:cubicBezTo>
                      <a:pt x="39" y="504"/>
                      <a:pt x="29" y="504"/>
                      <a:pt x="34" y="501"/>
                    </a:cubicBezTo>
                    <a:cubicBezTo>
                      <a:pt x="39" y="498"/>
                      <a:pt x="33" y="492"/>
                      <a:pt x="30" y="498"/>
                    </a:cubicBezTo>
                    <a:cubicBezTo>
                      <a:pt x="28" y="504"/>
                      <a:pt x="26" y="496"/>
                      <a:pt x="23" y="500"/>
                    </a:cubicBezTo>
                    <a:cubicBezTo>
                      <a:pt x="21" y="504"/>
                      <a:pt x="10" y="495"/>
                      <a:pt x="18" y="487"/>
                    </a:cubicBezTo>
                    <a:cubicBezTo>
                      <a:pt x="26" y="479"/>
                      <a:pt x="24" y="489"/>
                      <a:pt x="30" y="484"/>
                    </a:cubicBezTo>
                    <a:cubicBezTo>
                      <a:pt x="35" y="480"/>
                      <a:pt x="21" y="479"/>
                      <a:pt x="29" y="476"/>
                    </a:cubicBezTo>
                    <a:cubicBezTo>
                      <a:pt x="34" y="475"/>
                      <a:pt x="42" y="461"/>
                      <a:pt x="36" y="462"/>
                    </a:cubicBezTo>
                    <a:cubicBezTo>
                      <a:pt x="30" y="463"/>
                      <a:pt x="34" y="471"/>
                      <a:pt x="30" y="472"/>
                    </a:cubicBezTo>
                    <a:cubicBezTo>
                      <a:pt x="26" y="474"/>
                      <a:pt x="30" y="462"/>
                      <a:pt x="27" y="466"/>
                    </a:cubicBezTo>
                    <a:cubicBezTo>
                      <a:pt x="24" y="470"/>
                      <a:pt x="26" y="461"/>
                      <a:pt x="22" y="464"/>
                    </a:cubicBezTo>
                    <a:cubicBezTo>
                      <a:pt x="18" y="468"/>
                      <a:pt x="18" y="464"/>
                      <a:pt x="12" y="459"/>
                    </a:cubicBezTo>
                    <a:cubicBezTo>
                      <a:pt x="10" y="458"/>
                      <a:pt x="18" y="460"/>
                      <a:pt x="19" y="451"/>
                    </a:cubicBezTo>
                    <a:cubicBezTo>
                      <a:pt x="21" y="443"/>
                      <a:pt x="14" y="452"/>
                      <a:pt x="11" y="445"/>
                    </a:cubicBezTo>
                    <a:cubicBezTo>
                      <a:pt x="8" y="437"/>
                      <a:pt x="19" y="449"/>
                      <a:pt x="19" y="442"/>
                    </a:cubicBezTo>
                    <a:cubicBezTo>
                      <a:pt x="18" y="436"/>
                      <a:pt x="11" y="443"/>
                      <a:pt x="11" y="436"/>
                    </a:cubicBezTo>
                    <a:cubicBezTo>
                      <a:pt x="11" y="428"/>
                      <a:pt x="10" y="430"/>
                      <a:pt x="17" y="432"/>
                    </a:cubicBezTo>
                    <a:cubicBezTo>
                      <a:pt x="25" y="434"/>
                      <a:pt x="35" y="424"/>
                      <a:pt x="42" y="429"/>
                    </a:cubicBezTo>
                    <a:cubicBezTo>
                      <a:pt x="49" y="434"/>
                      <a:pt x="46" y="420"/>
                      <a:pt x="57" y="430"/>
                    </a:cubicBezTo>
                    <a:cubicBezTo>
                      <a:pt x="69" y="440"/>
                      <a:pt x="54" y="430"/>
                      <a:pt x="66" y="428"/>
                    </a:cubicBezTo>
                    <a:cubicBezTo>
                      <a:pt x="78" y="425"/>
                      <a:pt x="72" y="423"/>
                      <a:pt x="63" y="425"/>
                    </a:cubicBezTo>
                    <a:cubicBezTo>
                      <a:pt x="53" y="427"/>
                      <a:pt x="50" y="416"/>
                      <a:pt x="47" y="424"/>
                    </a:cubicBezTo>
                    <a:cubicBezTo>
                      <a:pt x="44" y="432"/>
                      <a:pt x="35" y="421"/>
                      <a:pt x="25" y="426"/>
                    </a:cubicBezTo>
                    <a:cubicBezTo>
                      <a:pt x="15" y="432"/>
                      <a:pt x="8" y="424"/>
                      <a:pt x="12" y="421"/>
                    </a:cubicBezTo>
                    <a:cubicBezTo>
                      <a:pt x="16" y="418"/>
                      <a:pt x="2" y="417"/>
                      <a:pt x="13" y="414"/>
                    </a:cubicBezTo>
                    <a:cubicBezTo>
                      <a:pt x="24" y="410"/>
                      <a:pt x="0" y="409"/>
                      <a:pt x="14" y="400"/>
                    </a:cubicBezTo>
                    <a:cubicBezTo>
                      <a:pt x="28" y="391"/>
                      <a:pt x="31" y="404"/>
                      <a:pt x="35" y="401"/>
                    </a:cubicBezTo>
                    <a:cubicBezTo>
                      <a:pt x="39" y="398"/>
                      <a:pt x="54" y="404"/>
                      <a:pt x="41" y="398"/>
                    </a:cubicBezTo>
                    <a:cubicBezTo>
                      <a:pt x="29" y="393"/>
                      <a:pt x="16" y="398"/>
                      <a:pt x="10" y="393"/>
                    </a:cubicBezTo>
                    <a:cubicBezTo>
                      <a:pt x="5" y="388"/>
                      <a:pt x="19" y="394"/>
                      <a:pt x="15" y="389"/>
                    </a:cubicBezTo>
                    <a:cubicBezTo>
                      <a:pt x="10" y="384"/>
                      <a:pt x="12" y="385"/>
                      <a:pt x="24" y="387"/>
                    </a:cubicBezTo>
                    <a:cubicBezTo>
                      <a:pt x="35" y="389"/>
                      <a:pt x="22" y="382"/>
                      <a:pt x="31" y="384"/>
                    </a:cubicBezTo>
                    <a:cubicBezTo>
                      <a:pt x="40" y="386"/>
                      <a:pt x="27" y="383"/>
                      <a:pt x="42" y="377"/>
                    </a:cubicBezTo>
                    <a:cubicBezTo>
                      <a:pt x="58" y="371"/>
                      <a:pt x="61" y="382"/>
                      <a:pt x="58" y="376"/>
                    </a:cubicBezTo>
                    <a:cubicBezTo>
                      <a:pt x="55" y="369"/>
                      <a:pt x="32" y="373"/>
                      <a:pt x="48" y="367"/>
                    </a:cubicBezTo>
                    <a:cubicBezTo>
                      <a:pt x="65" y="362"/>
                      <a:pt x="76" y="374"/>
                      <a:pt x="71" y="368"/>
                    </a:cubicBezTo>
                    <a:cubicBezTo>
                      <a:pt x="65" y="361"/>
                      <a:pt x="81" y="359"/>
                      <a:pt x="68" y="361"/>
                    </a:cubicBezTo>
                    <a:cubicBezTo>
                      <a:pt x="56" y="362"/>
                      <a:pt x="58" y="354"/>
                      <a:pt x="59" y="353"/>
                    </a:cubicBezTo>
                    <a:cubicBezTo>
                      <a:pt x="62" y="351"/>
                      <a:pt x="70" y="355"/>
                      <a:pt x="81" y="353"/>
                    </a:cubicBezTo>
                    <a:cubicBezTo>
                      <a:pt x="91" y="351"/>
                      <a:pt x="72" y="345"/>
                      <a:pt x="86" y="349"/>
                    </a:cubicBezTo>
                    <a:cubicBezTo>
                      <a:pt x="99" y="352"/>
                      <a:pt x="79" y="346"/>
                      <a:pt x="94" y="345"/>
                    </a:cubicBezTo>
                    <a:cubicBezTo>
                      <a:pt x="108" y="344"/>
                      <a:pt x="88" y="339"/>
                      <a:pt x="95" y="337"/>
                    </a:cubicBezTo>
                    <a:cubicBezTo>
                      <a:pt x="103" y="335"/>
                      <a:pt x="107" y="330"/>
                      <a:pt x="112" y="333"/>
                    </a:cubicBezTo>
                    <a:cubicBezTo>
                      <a:pt x="116" y="336"/>
                      <a:pt x="110" y="329"/>
                      <a:pt x="118" y="328"/>
                    </a:cubicBezTo>
                    <a:cubicBezTo>
                      <a:pt x="125" y="328"/>
                      <a:pt x="125" y="321"/>
                      <a:pt x="129" y="329"/>
                    </a:cubicBezTo>
                    <a:cubicBezTo>
                      <a:pt x="134" y="337"/>
                      <a:pt x="129" y="340"/>
                      <a:pt x="134" y="336"/>
                    </a:cubicBezTo>
                    <a:cubicBezTo>
                      <a:pt x="141" y="330"/>
                      <a:pt x="150" y="336"/>
                      <a:pt x="155" y="334"/>
                    </a:cubicBezTo>
                    <a:cubicBezTo>
                      <a:pt x="159" y="331"/>
                      <a:pt x="150" y="332"/>
                      <a:pt x="153" y="329"/>
                    </a:cubicBezTo>
                    <a:cubicBezTo>
                      <a:pt x="156" y="327"/>
                      <a:pt x="145" y="330"/>
                      <a:pt x="155" y="325"/>
                    </a:cubicBezTo>
                    <a:cubicBezTo>
                      <a:pt x="164" y="320"/>
                      <a:pt x="175" y="318"/>
                      <a:pt x="167" y="317"/>
                    </a:cubicBezTo>
                    <a:cubicBezTo>
                      <a:pt x="153" y="314"/>
                      <a:pt x="178" y="310"/>
                      <a:pt x="168" y="309"/>
                    </a:cubicBezTo>
                    <a:cubicBezTo>
                      <a:pt x="160" y="308"/>
                      <a:pt x="167" y="308"/>
                      <a:pt x="156" y="313"/>
                    </a:cubicBezTo>
                    <a:cubicBezTo>
                      <a:pt x="148" y="317"/>
                      <a:pt x="169" y="311"/>
                      <a:pt x="156" y="320"/>
                    </a:cubicBezTo>
                    <a:cubicBezTo>
                      <a:pt x="144" y="330"/>
                      <a:pt x="132" y="333"/>
                      <a:pt x="132" y="328"/>
                    </a:cubicBezTo>
                    <a:cubicBezTo>
                      <a:pt x="132" y="324"/>
                      <a:pt x="129" y="327"/>
                      <a:pt x="129" y="323"/>
                    </a:cubicBezTo>
                    <a:cubicBezTo>
                      <a:pt x="129" y="319"/>
                      <a:pt x="120" y="328"/>
                      <a:pt x="122" y="321"/>
                    </a:cubicBezTo>
                    <a:cubicBezTo>
                      <a:pt x="125" y="314"/>
                      <a:pt x="133" y="317"/>
                      <a:pt x="137" y="304"/>
                    </a:cubicBezTo>
                    <a:cubicBezTo>
                      <a:pt x="139" y="296"/>
                      <a:pt x="147" y="302"/>
                      <a:pt x="146" y="295"/>
                    </a:cubicBezTo>
                    <a:cubicBezTo>
                      <a:pt x="145" y="292"/>
                      <a:pt x="147" y="290"/>
                      <a:pt x="154" y="289"/>
                    </a:cubicBezTo>
                    <a:cubicBezTo>
                      <a:pt x="159" y="289"/>
                      <a:pt x="153" y="286"/>
                      <a:pt x="158" y="286"/>
                    </a:cubicBezTo>
                    <a:cubicBezTo>
                      <a:pt x="162" y="285"/>
                      <a:pt x="160" y="293"/>
                      <a:pt x="166" y="292"/>
                    </a:cubicBezTo>
                    <a:cubicBezTo>
                      <a:pt x="172" y="292"/>
                      <a:pt x="169" y="291"/>
                      <a:pt x="173" y="287"/>
                    </a:cubicBezTo>
                    <a:cubicBezTo>
                      <a:pt x="175" y="285"/>
                      <a:pt x="165" y="283"/>
                      <a:pt x="171" y="280"/>
                    </a:cubicBezTo>
                    <a:cubicBezTo>
                      <a:pt x="176" y="278"/>
                      <a:pt x="176" y="275"/>
                      <a:pt x="171" y="277"/>
                    </a:cubicBezTo>
                    <a:cubicBezTo>
                      <a:pt x="160" y="283"/>
                      <a:pt x="172" y="277"/>
                      <a:pt x="164" y="275"/>
                    </a:cubicBezTo>
                    <a:cubicBezTo>
                      <a:pt x="157" y="274"/>
                      <a:pt x="154" y="277"/>
                      <a:pt x="155" y="274"/>
                    </a:cubicBezTo>
                    <a:cubicBezTo>
                      <a:pt x="155" y="272"/>
                      <a:pt x="162" y="272"/>
                      <a:pt x="165" y="272"/>
                    </a:cubicBezTo>
                    <a:cubicBezTo>
                      <a:pt x="169" y="273"/>
                      <a:pt x="169" y="271"/>
                      <a:pt x="175" y="270"/>
                    </a:cubicBezTo>
                    <a:cubicBezTo>
                      <a:pt x="180" y="270"/>
                      <a:pt x="179" y="266"/>
                      <a:pt x="186" y="267"/>
                    </a:cubicBezTo>
                    <a:cubicBezTo>
                      <a:pt x="193" y="267"/>
                      <a:pt x="195" y="260"/>
                      <a:pt x="191" y="258"/>
                    </a:cubicBezTo>
                    <a:cubicBezTo>
                      <a:pt x="188" y="256"/>
                      <a:pt x="198" y="254"/>
                      <a:pt x="197" y="249"/>
                    </a:cubicBezTo>
                    <a:cubicBezTo>
                      <a:pt x="196" y="243"/>
                      <a:pt x="193" y="250"/>
                      <a:pt x="191" y="243"/>
                    </a:cubicBezTo>
                    <a:cubicBezTo>
                      <a:pt x="190" y="235"/>
                      <a:pt x="196" y="243"/>
                      <a:pt x="199" y="235"/>
                    </a:cubicBezTo>
                    <a:cubicBezTo>
                      <a:pt x="201" y="227"/>
                      <a:pt x="207" y="230"/>
                      <a:pt x="207" y="226"/>
                    </a:cubicBezTo>
                    <a:cubicBezTo>
                      <a:pt x="208" y="222"/>
                      <a:pt x="193" y="226"/>
                      <a:pt x="202" y="222"/>
                    </a:cubicBezTo>
                    <a:cubicBezTo>
                      <a:pt x="210" y="219"/>
                      <a:pt x="214" y="220"/>
                      <a:pt x="223" y="218"/>
                    </a:cubicBezTo>
                    <a:cubicBezTo>
                      <a:pt x="232" y="216"/>
                      <a:pt x="242" y="211"/>
                      <a:pt x="234" y="213"/>
                    </a:cubicBezTo>
                    <a:cubicBezTo>
                      <a:pt x="226" y="215"/>
                      <a:pt x="210" y="219"/>
                      <a:pt x="208" y="218"/>
                    </a:cubicBezTo>
                    <a:cubicBezTo>
                      <a:pt x="206" y="217"/>
                      <a:pt x="221" y="214"/>
                      <a:pt x="212" y="214"/>
                    </a:cubicBezTo>
                    <a:cubicBezTo>
                      <a:pt x="203" y="214"/>
                      <a:pt x="213" y="209"/>
                      <a:pt x="209" y="206"/>
                    </a:cubicBezTo>
                    <a:cubicBezTo>
                      <a:pt x="205" y="204"/>
                      <a:pt x="209" y="203"/>
                      <a:pt x="212" y="204"/>
                    </a:cubicBezTo>
                    <a:cubicBezTo>
                      <a:pt x="215" y="206"/>
                      <a:pt x="211" y="204"/>
                      <a:pt x="215" y="201"/>
                    </a:cubicBezTo>
                    <a:cubicBezTo>
                      <a:pt x="219" y="199"/>
                      <a:pt x="208" y="201"/>
                      <a:pt x="214" y="197"/>
                    </a:cubicBezTo>
                    <a:cubicBezTo>
                      <a:pt x="220" y="193"/>
                      <a:pt x="217" y="197"/>
                      <a:pt x="223" y="193"/>
                    </a:cubicBezTo>
                    <a:cubicBezTo>
                      <a:pt x="229" y="189"/>
                      <a:pt x="214" y="186"/>
                      <a:pt x="225" y="186"/>
                    </a:cubicBezTo>
                    <a:cubicBezTo>
                      <a:pt x="239" y="185"/>
                      <a:pt x="230" y="179"/>
                      <a:pt x="235" y="179"/>
                    </a:cubicBezTo>
                    <a:cubicBezTo>
                      <a:pt x="240" y="178"/>
                      <a:pt x="236" y="176"/>
                      <a:pt x="242" y="177"/>
                    </a:cubicBezTo>
                    <a:cubicBezTo>
                      <a:pt x="248" y="177"/>
                      <a:pt x="249" y="174"/>
                      <a:pt x="258" y="174"/>
                    </a:cubicBezTo>
                    <a:cubicBezTo>
                      <a:pt x="267" y="175"/>
                      <a:pt x="271" y="184"/>
                      <a:pt x="269" y="178"/>
                    </a:cubicBezTo>
                    <a:cubicBezTo>
                      <a:pt x="267" y="172"/>
                      <a:pt x="281" y="176"/>
                      <a:pt x="262" y="173"/>
                    </a:cubicBezTo>
                    <a:cubicBezTo>
                      <a:pt x="251" y="170"/>
                      <a:pt x="249" y="174"/>
                      <a:pt x="245" y="173"/>
                    </a:cubicBezTo>
                    <a:cubicBezTo>
                      <a:pt x="242" y="173"/>
                      <a:pt x="242" y="171"/>
                      <a:pt x="246" y="167"/>
                    </a:cubicBezTo>
                    <a:cubicBezTo>
                      <a:pt x="251" y="164"/>
                      <a:pt x="252" y="170"/>
                      <a:pt x="254" y="167"/>
                    </a:cubicBezTo>
                    <a:cubicBezTo>
                      <a:pt x="257" y="165"/>
                      <a:pt x="242" y="162"/>
                      <a:pt x="256" y="160"/>
                    </a:cubicBezTo>
                    <a:cubicBezTo>
                      <a:pt x="268" y="158"/>
                      <a:pt x="256" y="158"/>
                      <a:pt x="265" y="154"/>
                    </a:cubicBezTo>
                    <a:cubicBezTo>
                      <a:pt x="273" y="151"/>
                      <a:pt x="283" y="154"/>
                      <a:pt x="273" y="151"/>
                    </a:cubicBezTo>
                    <a:cubicBezTo>
                      <a:pt x="263" y="147"/>
                      <a:pt x="262" y="158"/>
                      <a:pt x="253" y="157"/>
                    </a:cubicBezTo>
                    <a:cubicBezTo>
                      <a:pt x="244" y="155"/>
                      <a:pt x="258" y="154"/>
                      <a:pt x="252" y="151"/>
                    </a:cubicBezTo>
                    <a:cubicBezTo>
                      <a:pt x="245" y="147"/>
                      <a:pt x="273" y="143"/>
                      <a:pt x="278" y="143"/>
                    </a:cubicBezTo>
                    <a:cubicBezTo>
                      <a:pt x="282" y="143"/>
                      <a:pt x="282" y="140"/>
                      <a:pt x="274" y="139"/>
                    </a:cubicBezTo>
                    <a:cubicBezTo>
                      <a:pt x="267" y="138"/>
                      <a:pt x="267" y="143"/>
                      <a:pt x="265" y="140"/>
                    </a:cubicBezTo>
                    <a:cubicBezTo>
                      <a:pt x="264" y="137"/>
                      <a:pt x="273" y="133"/>
                      <a:pt x="274" y="135"/>
                    </a:cubicBezTo>
                    <a:cubicBezTo>
                      <a:pt x="276" y="137"/>
                      <a:pt x="277" y="138"/>
                      <a:pt x="279" y="133"/>
                    </a:cubicBezTo>
                    <a:cubicBezTo>
                      <a:pt x="282" y="128"/>
                      <a:pt x="285" y="131"/>
                      <a:pt x="284" y="137"/>
                    </a:cubicBezTo>
                    <a:cubicBezTo>
                      <a:pt x="283" y="142"/>
                      <a:pt x="288" y="149"/>
                      <a:pt x="288" y="143"/>
                    </a:cubicBezTo>
                    <a:cubicBezTo>
                      <a:pt x="288" y="137"/>
                      <a:pt x="297" y="133"/>
                      <a:pt x="290" y="132"/>
                    </a:cubicBezTo>
                    <a:cubicBezTo>
                      <a:pt x="282" y="132"/>
                      <a:pt x="291" y="131"/>
                      <a:pt x="286" y="130"/>
                    </a:cubicBezTo>
                    <a:cubicBezTo>
                      <a:pt x="280" y="128"/>
                      <a:pt x="286" y="125"/>
                      <a:pt x="295" y="124"/>
                    </a:cubicBezTo>
                    <a:cubicBezTo>
                      <a:pt x="303" y="123"/>
                      <a:pt x="299" y="127"/>
                      <a:pt x="308" y="126"/>
                    </a:cubicBezTo>
                    <a:cubicBezTo>
                      <a:pt x="316" y="125"/>
                      <a:pt x="325" y="115"/>
                      <a:pt x="317" y="119"/>
                    </a:cubicBezTo>
                    <a:cubicBezTo>
                      <a:pt x="309" y="122"/>
                      <a:pt x="306" y="123"/>
                      <a:pt x="307" y="120"/>
                    </a:cubicBezTo>
                    <a:cubicBezTo>
                      <a:pt x="308" y="117"/>
                      <a:pt x="289" y="127"/>
                      <a:pt x="295" y="118"/>
                    </a:cubicBezTo>
                    <a:cubicBezTo>
                      <a:pt x="301" y="108"/>
                      <a:pt x="305" y="113"/>
                      <a:pt x="311" y="110"/>
                    </a:cubicBezTo>
                    <a:cubicBezTo>
                      <a:pt x="316" y="108"/>
                      <a:pt x="311" y="106"/>
                      <a:pt x="321" y="103"/>
                    </a:cubicBezTo>
                    <a:cubicBezTo>
                      <a:pt x="331" y="101"/>
                      <a:pt x="315" y="103"/>
                      <a:pt x="320" y="97"/>
                    </a:cubicBezTo>
                    <a:cubicBezTo>
                      <a:pt x="325" y="90"/>
                      <a:pt x="337" y="93"/>
                      <a:pt x="333" y="87"/>
                    </a:cubicBezTo>
                    <a:cubicBezTo>
                      <a:pt x="329" y="81"/>
                      <a:pt x="337" y="83"/>
                      <a:pt x="335" y="77"/>
                    </a:cubicBezTo>
                    <a:cubicBezTo>
                      <a:pt x="333" y="72"/>
                      <a:pt x="340" y="77"/>
                      <a:pt x="343" y="80"/>
                    </a:cubicBezTo>
                    <a:cubicBezTo>
                      <a:pt x="348" y="87"/>
                      <a:pt x="351" y="84"/>
                      <a:pt x="348" y="80"/>
                    </a:cubicBezTo>
                    <a:cubicBezTo>
                      <a:pt x="344" y="77"/>
                      <a:pt x="338" y="76"/>
                      <a:pt x="347" y="74"/>
                    </a:cubicBezTo>
                    <a:cubicBezTo>
                      <a:pt x="355" y="72"/>
                      <a:pt x="349" y="79"/>
                      <a:pt x="360" y="82"/>
                    </a:cubicBezTo>
                    <a:cubicBezTo>
                      <a:pt x="371" y="85"/>
                      <a:pt x="354" y="84"/>
                      <a:pt x="369" y="89"/>
                    </a:cubicBezTo>
                    <a:cubicBezTo>
                      <a:pt x="368" y="75"/>
                      <a:pt x="354" y="80"/>
                      <a:pt x="356" y="75"/>
                    </a:cubicBezTo>
                    <a:cubicBezTo>
                      <a:pt x="358" y="69"/>
                      <a:pt x="346" y="73"/>
                      <a:pt x="362" y="64"/>
                    </a:cubicBezTo>
                    <a:cubicBezTo>
                      <a:pt x="365" y="62"/>
                      <a:pt x="378" y="57"/>
                      <a:pt x="372" y="67"/>
                    </a:cubicBezTo>
                    <a:cubicBezTo>
                      <a:pt x="370" y="72"/>
                      <a:pt x="372" y="73"/>
                      <a:pt x="376" y="70"/>
                    </a:cubicBezTo>
                    <a:cubicBezTo>
                      <a:pt x="379" y="67"/>
                      <a:pt x="373" y="69"/>
                      <a:pt x="378" y="63"/>
                    </a:cubicBezTo>
                    <a:cubicBezTo>
                      <a:pt x="382" y="56"/>
                      <a:pt x="382" y="54"/>
                      <a:pt x="385" y="57"/>
                    </a:cubicBezTo>
                    <a:cubicBezTo>
                      <a:pt x="387" y="60"/>
                      <a:pt x="389" y="50"/>
                      <a:pt x="390" y="57"/>
                    </a:cubicBezTo>
                    <a:cubicBezTo>
                      <a:pt x="390" y="64"/>
                      <a:pt x="390" y="73"/>
                      <a:pt x="381" y="84"/>
                    </a:cubicBezTo>
                    <a:cubicBezTo>
                      <a:pt x="397" y="73"/>
                      <a:pt x="392" y="64"/>
                      <a:pt x="396" y="63"/>
                    </a:cubicBezTo>
                    <a:cubicBezTo>
                      <a:pt x="399" y="62"/>
                      <a:pt x="409" y="52"/>
                      <a:pt x="408" y="56"/>
                    </a:cubicBezTo>
                    <a:cubicBezTo>
                      <a:pt x="406" y="61"/>
                      <a:pt x="414" y="58"/>
                      <a:pt x="411" y="55"/>
                    </a:cubicBezTo>
                    <a:cubicBezTo>
                      <a:pt x="409" y="53"/>
                      <a:pt x="413" y="49"/>
                      <a:pt x="421" y="56"/>
                    </a:cubicBezTo>
                    <a:cubicBezTo>
                      <a:pt x="430" y="64"/>
                      <a:pt x="436" y="67"/>
                      <a:pt x="432" y="62"/>
                    </a:cubicBezTo>
                    <a:cubicBezTo>
                      <a:pt x="427" y="57"/>
                      <a:pt x="426" y="57"/>
                      <a:pt x="429" y="54"/>
                    </a:cubicBezTo>
                    <a:cubicBezTo>
                      <a:pt x="432" y="52"/>
                      <a:pt x="426" y="53"/>
                      <a:pt x="425" y="51"/>
                    </a:cubicBezTo>
                    <a:cubicBezTo>
                      <a:pt x="424" y="48"/>
                      <a:pt x="417" y="50"/>
                      <a:pt x="417" y="47"/>
                    </a:cubicBezTo>
                    <a:cubicBezTo>
                      <a:pt x="417" y="45"/>
                      <a:pt x="406" y="45"/>
                      <a:pt x="415" y="41"/>
                    </a:cubicBezTo>
                    <a:cubicBezTo>
                      <a:pt x="424" y="36"/>
                      <a:pt x="427" y="53"/>
                      <a:pt x="427" y="44"/>
                    </a:cubicBezTo>
                    <a:cubicBezTo>
                      <a:pt x="427" y="34"/>
                      <a:pt x="432" y="42"/>
                      <a:pt x="435" y="41"/>
                    </a:cubicBezTo>
                    <a:cubicBezTo>
                      <a:pt x="438" y="39"/>
                      <a:pt x="436" y="42"/>
                      <a:pt x="441" y="42"/>
                    </a:cubicBezTo>
                    <a:cubicBezTo>
                      <a:pt x="445" y="42"/>
                      <a:pt x="458" y="43"/>
                      <a:pt x="455" y="48"/>
                    </a:cubicBezTo>
                    <a:cubicBezTo>
                      <a:pt x="452" y="54"/>
                      <a:pt x="463" y="54"/>
                      <a:pt x="466" y="54"/>
                    </a:cubicBezTo>
                    <a:cubicBezTo>
                      <a:pt x="470" y="53"/>
                      <a:pt x="455" y="50"/>
                      <a:pt x="461" y="48"/>
                    </a:cubicBezTo>
                    <a:cubicBezTo>
                      <a:pt x="467" y="46"/>
                      <a:pt x="455" y="45"/>
                      <a:pt x="465" y="41"/>
                    </a:cubicBezTo>
                    <a:cubicBezTo>
                      <a:pt x="474" y="37"/>
                      <a:pt x="462" y="39"/>
                      <a:pt x="478" y="31"/>
                    </a:cubicBezTo>
                    <a:cubicBezTo>
                      <a:pt x="495" y="23"/>
                      <a:pt x="482" y="20"/>
                      <a:pt x="492" y="23"/>
                    </a:cubicBezTo>
                    <a:cubicBezTo>
                      <a:pt x="502" y="27"/>
                      <a:pt x="501" y="23"/>
                      <a:pt x="492" y="20"/>
                    </a:cubicBezTo>
                    <a:cubicBezTo>
                      <a:pt x="483" y="17"/>
                      <a:pt x="485" y="12"/>
                      <a:pt x="491" y="16"/>
                    </a:cubicBezTo>
                    <a:cubicBezTo>
                      <a:pt x="497" y="20"/>
                      <a:pt x="496" y="15"/>
                      <a:pt x="494" y="12"/>
                    </a:cubicBezTo>
                    <a:cubicBezTo>
                      <a:pt x="491" y="10"/>
                      <a:pt x="495" y="7"/>
                      <a:pt x="498" y="10"/>
                    </a:cubicBezTo>
                    <a:cubicBezTo>
                      <a:pt x="501" y="13"/>
                      <a:pt x="502" y="9"/>
                      <a:pt x="507" y="11"/>
                    </a:cubicBezTo>
                    <a:cubicBezTo>
                      <a:pt x="511" y="14"/>
                      <a:pt x="511" y="23"/>
                      <a:pt x="512" y="13"/>
                    </a:cubicBezTo>
                    <a:cubicBezTo>
                      <a:pt x="514" y="4"/>
                      <a:pt x="513" y="14"/>
                      <a:pt x="522" y="14"/>
                    </a:cubicBezTo>
                    <a:cubicBezTo>
                      <a:pt x="531" y="13"/>
                      <a:pt x="526" y="15"/>
                      <a:pt x="515" y="24"/>
                    </a:cubicBezTo>
                    <a:cubicBezTo>
                      <a:pt x="504" y="34"/>
                      <a:pt x="516" y="30"/>
                      <a:pt x="508" y="36"/>
                    </a:cubicBezTo>
                    <a:cubicBezTo>
                      <a:pt x="505" y="39"/>
                      <a:pt x="511" y="38"/>
                      <a:pt x="505" y="44"/>
                    </a:cubicBezTo>
                    <a:cubicBezTo>
                      <a:pt x="500" y="49"/>
                      <a:pt x="502" y="51"/>
                      <a:pt x="505" y="49"/>
                    </a:cubicBezTo>
                    <a:cubicBezTo>
                      <a:pt x="507" y="46"/>
                      <a:pt x="508" y="52"/>
                      <a:pt x="514" y="45"/>
                    </a:cubicBezTo>
                    <a:cubicBezTo>
                      <a:pt x="520" y="38"/>
                      <a:pt x="511" y="40"/>
                      <a:pt x="520" y="32"/>
                    </a:cubicBezTo>
                    <a:cubicBezTo>
                      <a:pt x="528" y="25"/>
                      <a:pt x="541" y="9"/>
                      <a:pt x="545" y="11"/>
                    </a:cubicBezTo>
                    <a:cubicBezTo>
                      <a:pt x="549" y="13"/>
                      <a:pt x="543" y="22"/>
                      <a:pt x="544" y="24"/>
                    </a:cubicBezTo>
                    <a:cubicBezTo>
                      <a:pt x="546" y="27"/>
                      <a:pt x="536" y="41"/>
                      <a:pt x="545" y="36"/>
                    </a:cubicBezTo>
                    <a:cubicBezTo>
                      <a:pt x="553" y="30"/>
                      <a:pt x="555" y="34"/>
                      <a:pt x="553" y="29"/>
                    </a:cubicBezTo>
                    <a:cubicBezTo>
                      <a:pt x="551" y="25"/>
                      <a:pt x="557" y="26"/>
                      <a:pt x="556" y="23"/>
                    </a:cubicBezTo>
                    <a:cubicBezTo>
                      <a:pt x="556" y="20"/>
                      <a:pt x="563" y="20"/>
                      <a:pt x="561" y="17"/>
                    </a:cubicBezTo>
                    <a:cubicBezTo>
                      <a:pt x="561" y="18"/>
                      <a:pt x="570" y="14"/>
                      <a:pt x="562" y="14"/>
                    </a:cubicBezTo>
                    <a:cubicBezTo>
                      <a:pt x="554" y="14"/>
                      <a:pt x="558" y="5"/>
                      <a:pt x="564" y="8"/>
                    </a:cubicBezTo>
                    <a:cubicBezTo>
                      <a:pt x="569" y="11"/>
                      <a:pt x="565" y="0"/>
                      <a:pt x="572" y="5"/>
                    </a:cubicBezTo>
                    <a:cubicBezTo>
                      <a:pt x="578" y="10"/>
                      <a:pt x="584" y="2"/>
                      <a:pt x="584" y="7"/>
                    </a:cubicBezTo>
                    <a:cubicBezTo>
                      <a:pt x="584" y="13"/>
                      <a:pt x="591" y="5"/>
                      <a:pt x="592" y="10"/>
                    </a:cubicBezTo>
                    <a:cubicBezTo>
                      <a:pt x="593" y="15"/>
                      <a:pt x="581" y="16"/>
                      <a:pt x="580" y="19"/>
                    </a:cubicBezTo>
                    <a:cubicBezTo>
                      <a:pt x="580" y="21"/>
                      <a:pt x="579" y="22"/>
                      <a:pt x="584" y="21"/>
                    </a:cubicBezTo>
                    <a:cubicBezTo>
                      <a:pt x="589" y="20"/>
                      <a:pt x="586" y="25"/>
                      <a:pt x="579" y="28"/>
                    </a:cubicBezTo>
                    <a:cubicBezTo>
                      <a:pt x="573" y="32"/>
                      <a:pt x="576" y="33"/>
                      <a:pt x="582" y="32"/>
                    </a:cubicBezTo>
                    <a:cubicBezTo>
                      <a:pt x="588" y="30"/>
                      <a:pt x="592" y="38"/>
                      <a:pt x="590" y="30"/>
                    </a:cubicBezTo>
                    <a:cubicBezTo>
                      <a:pt x="588" y="23"/>
                      <a:pt x="593" y="11"/>
                      <a:pt x="606" y="15"/>
                    </a:cubicBezTo>
                    <a:cubicBezTo>
                      <a:pt x="618" y="18"/>
                      <a:pt x="606" y="25"/>
                      <a:pt x="616" y="21"/>
                    </a:cubicBezTo>
                    <a:cubicBezTo>
                      <a:pt x="626" y="18"/>
                      <a:pt x="619" y="25"/>
                      <a:pt x="626" y="22"/>
                    </a:cubicBezTo>
                    <a:cubicBezTo>
                      <a:pt x="634" y="19"/>
                      <a:pt x="632" y="28"/>
                      <a:pt x="639" y="28"/>
                    </a:cubicBezTo>
                    <a:cubicBezTo>
                      <a:pt x="646" y="29"/>
                      <a:pt x="641" y="35"/>
                      <a:pt x="649" y="34"/>
                    </a:cubicBezTo>
                    <a:cubicBezTo>
                      <a:pt x="657" y="33"/>
                      <a:pt x="656" y="44"/>
                      <a:pt x="647" y="42"/>
                    </a:cubicBezTo>
                    <a:close/>
                    <a:moveTo>
                      <a:pt x="478" y="19"/>
                    </a:moveTo>
                    <a:cubicBezTo>
                      <a:pt x="469" y="17"/>
                      <a:pt x="475" y="30"/>
                      <a:pt x="479" y="29"/>
                    </a:cubicBezTo>
                    <a:cubicBezTo>
                      <a:pt x="482" y="28"/>
                      <a:pt x="488" y="22"/>
                      <a:pt x="478" y="19"/>
                    </a:cubicBezTo>
                    <a:close/>
                    <a:moveTo>
                      <a:pt x="471" y="25"/>
                    </a:moveTo>
                    <a:cubicBezTo>
                      <a:pt x="465" y="22"/>
                      <a:pt x="471" y="26"/>
                      <a:pt x="463" y="28"/>
                    </a:cubicBezTo>
                    <a:cubicBezTo>
                      <a:pt x="454" y="30"/>
                      <a:pt x="452" y="34"/>
                      <a:pt x="459" y="37"/>
                    </a:cubicBezTo>
                    <a:cubicBezTo>
                      <a:pt x="462" y="39"/>
                      <a:pt x="465" y="40"/>
                      <a:pt x="467" y="37"/>
                    </a:cubicBezTo>
                    <a:cubicBezTo>
                      <a:pt x="469" y="33"/>
                      <a:pt x="477" y="28"/>
                      <a:pt x="471" y="25"/>
                    </a:cubicBezTo>
                    <a:close/>
                    <a:moveTo>
                      <a:pt x="443" y="37"/>
                    </a:moveTo>
                    <a:cubicBezTo>
                      <a:pt x="436" y="40"/>
                      <a:pt x="461" y="43"/>
                      <a:pt x="456" y="38"/>
                    </a:cubicBezTo>
                    <a:cubicBezTo>
                      <a:pt x="453" y="35"/>
                      <a:pt x="450" y="34"/>
                      <a:pt x="443" y="37"/>
                    </a:cubicBezTo>
                    <a:close/>
                    <a:moveTo>
                      <a:pt x="462" y="15"/>
                    </a:moveTo>
                    <a:cubicBezTo>
                      <a:pt x="455" y="17"/>
                      <a:pt x="463" y="19"/>
                      <a:pt x="458" y="20"/>
                    </a:cubicBezTo>
                    <a:cubicBezTo>
                      <a:pt x="453" y="21"/>
                      <a:pt x="453" y="16"/>
                      <a:pt x="451" y="22"/>
                    </a:cubicBezTo>
                    <a:cubicBezTo>
                      <a:pt x="448" y="27"/>
                      <a:pt x="451" y="19"/>
                      <a:pt x="444" y="21"/>
                    </a:cubicBezTo>
                    <a:cubicBezTo>
                      <a:pt x="438" y="24"/>
                      <a:pt x="429" y="25"/>
                      <a:pt x="435" y="27"/>
                    </a:cubicBezTo>
                    <a:cubicBezTo>
                      <a:pt x="442" y="29"/>
                      <a:pt x="431" y="31"/>
                      <a:pt x="441" y="30"/>
                    </a:cubicBezTo>
                    <a:cubicBezTo>
                      <a:pt x="444" y="30"/>
                      <a:pt x="446" y="26"/>
                      <a:pt x="450" y="28"/>
                    </a:cubicBezTo>
                    <a:cubicBezTo>
                      <a:pt x="454" y="30"/>
                      <a:pt x="455" y="28"/>
                      <a:pt x="464" y="21"/>
                    </a:cubicBezTo>
                    <a:cubicBezTo>
                      <a:pt x="473" y="15"/>
                      <a:pt x="468" y="14"/>
                      <a:pt x="462" y="15"/>
                    </a:cubicBezTo>
                    <a:close/>
                    <a:moveTo>
                      <a:pt x="395" y="43"/>
                    </a:moveTo>
                    <a:cubicBezTo>
                      <a:pt x="391" y="46"/>
                      <a:pt x="391" y="49"/>
                      <a:pt x="397" y="50"/>
                    </a:cubicBezTo>
                    <a:cubicBezTo>
                      <a:pt x="402" y="51"/>
                      <a:pt x="402" y="49"/>
                      <a:pt x="402" y="45"/>
                    </a:cubicBezTo>
                    <a:cubicBezTo>
                      <a:pt x="403" y="41"/>
                      <a:pt x="401" y="39"/>
                      <a:pt x="395" y="43"/>
                    </a:cubicBezTo>
                    <a:close/>
                    <a:moveTo>
                      <a:pt x="381" y="43"/>
                    </a:moveTo>
                    <a:cubicBezTo>
                      <a:pt x="376" y="42"/>
                      <a:pt x="373" y="37"/>
                      <a:pt x="372" y="41"/>
                    </a:cubicBezTo>
                    <a:cubicBezTo>
                      <a:pt x="372" y="44"/>
                      <a:pt x="377" y="50"/>
                      <a:pt x="385" y="47"/>
                    </a:cubicBezTo>
                    <a:cubicBezTo>
                      <a:pt x="388" y="46"/>
                      <a:pt x="385" y="44"/>
                      <a:pt x="381" y="43"/>
                    </a:cubicBezTo>
                    <a:close/>
                    <a:moveTo>
                      <a:pt x="485" y="9"/>
                    </a:moveTo>
                    <a:cubicBezTo>
                      <a:pt x="482" y="7"/>
                      <a:pt x="477" y="7"/>
                      <a:pt x="480" y="10"/>
                    </a:cubicBezTo>
                    <a:cubicBezTo>
                      <a:pt x="482" y="13"/>
                      <a:pt x="489" y="11"/>
                      <a:pt x="485" y="9"/>
                    </a:cubicBezTo>
                    <a:close/>
                    <a:moveTo>
                      <a:pt x="397" y="61"/>
                    </a:moveTo>
                    <a:cubicBezTo>
                      <a:pt x="399" y="60"/>
                      <a:pt x="402" y="57"/>
                      <a:pt x="400" y="55"/>
                    </a:cubicBezTo>
                    <a:cubicBezTo>
                      <a:pt x="398" y="54"/>
                      <a:pt x="394" y="62"/>
                      <a:pt x="397" y="61"/>
                    </a:cubicBezTo>
                    <a:close/>
                    <a:moveTo>
                      <a:pt x="402" y="51"/>
                    </a:moveTo>
                    <a:cubicBezTo>
                      <a:pt x="401" y="54"/>
                      <a:pt x="403" y="55"/>
                      <a:pt x="407" y="54"/>
                    </a:cubicBezTo>
                    <a:cubicBezTo>
                      <a:pt x="410" y="53"/>
                      <a:pt x="404" y="48"/>
                      <a:pt x="402" y="51"/>
                    </a:cubicBezTo>
                    <a:close/>
                    <a:moveTo>
                      <a:pt x="372" y="58"/>
                    </a:moveTo>
                    <a:cubicBezTo>
                      <a:pt x="370" y="61"/>
                      <a:pt x="380" y="56"/>
                      <a:pt x="380" y="54"/>
                    </a:cubicBezTo>
                    <a:cubicBezTo>
                      <a:pt x="380" y="51"/>
                      <a:pt x="374" y="54"/>
                      <a:pt x="372" y="58"/>
                    </a:cubicBezTo>
                    <a:close/>
                    <a:moveTo>
                      <a:pt x="372" y="50"/>
                    </a:moveTo>
                    <a:cubicBezTo>
                      <a:pt x="369" y="49"/>
                      <a:pt x="367" y="52"/>
                      <a:pt x="364" y="49"/>
                    </a:cubicBezTo>
                    <a:cubicBezTo>
                      <a:pt x="361" y="46"/>
                      <a:pt x="362" y="50"/>
                      <a:pt x="358" y="50"/>
                    </a:cubicBezTo>
                    <a:cubicBezTo>
                      <a:pt x="355" y="50"/>
                      <a:pt x="357" y="51"/>
                      <a:pt x="353" y="54"/>
                    </a:cubicBezTo>
                    <a:cubicBezTo>
                      <a:pt x="349" y="57"/>
                      <a:pt x="357" y="56"/>
                      <a:pt x="360" y="59"/>
                    </a:cubicBezTo>
                    <a:cubicBezTo>
                      <a:pt x="364" y="62"/>
                      <a:pt x="367" y="60"/>
                      <a:pt x="371" y="56"/>
                    </a:cubicBezTo>
                    <a:cubicBezTo>
                      <a:pt x="375" y="52"/>
                      <a:pt x="376" y="52"/>
                      <a:pt x="372" y="50"/>
                    </a:cubicBezTo>
                    <a:close/>
                    <a:moveTo>
                      <a:pt x="361" y="46"/>
                    </a:moveTo>
                    <a:cubicBezTo>
                      <a:pt x="363" y="46"/>
                      <a:pt x="366" y="42"/>
                      <a:pt x="364" y="41"/>
                    </a:cubicBezTo>
                    <a:cubicBezTo>
                      <a:pt x="362" y="40"/>
                      <a:pt x="356" y="46"/>
                      <a:pt x="361" y="46"/>
                    </a:cubicBezTo>
                    <a:close/>
                    <a:moveTo>
                      <a:pt x="352" y="47"/>
                    </a:moveTo>
                    <a:cubicBezTo>
                      <a:pt x="351" y="46"/>
                      <a:pt x="350" y="47"/>
                      <a:pt x="349" y="50"/>
                    </a:cubicBezTo>
                    <a:cubicBezTo>
                      <a:pt x="349" y="54"/>
                      <a:pt x="358" y="49"/>
                      <a:pt x="357" y="47"/>
                    </a:cubicBezTo>
                    <a:cubicBezTo>
                      <a:pt x="356" y="46"/>
                      <a:pt x="353" y="48"/>
                      <a:pt x="352" y="47"/>
                    </a:cubicBezTo>
                    <a:close/>
                    <a:moveTo>
                      <a:pt x="356" y="59"/>
                    </a:moveTo>
                    <a:cubicBezTo>
                      <a:pt x="348" y="55"/>
                      <a:pt x="352" y="61"/>
                      <a:pt x="349" y="60"/>
                    </a:cubicBezTo>
                    <a:cubicBezTo>
                      <a:pt x="345" y="60"/>
                      <a:pt x="346" y="63"/>
                      <a:pt x="344" y="62"/>
                    </a:cubicBezTo>
                    <a:cubicBezTo>
                      <a:pt x="342" y="61"/>
                      <a:pt x="340" y="61"/>
                      <a:pt x="339" y="66"/>
                    </a:cubicBezTo>
                    <a:cubicBezTo>
                      <a:pt x="339" y="71"/>
                      <a:pt x="334" y="67"/>
                      <a:pt x="333" y="69"/>
                    </a:cubicBezTo>
                    <a:cubicBezTo>
                      <a:pt x="332" y="72"/>
                      <a:pt x="334" y="72"/>
                      <a:pt x="344" y="72"/>
                    </a:cubicBezTo>
                    <a:cubicBezTo>
                      <a:pt x="346" y="72"/>
                      <a:pt x="352" y="73"/>
                      <a:pt x="352" y="70"/>
                    </a:cubicBezTo>
                    <a:cubicBezTo>
                      <a:pt x="352" y="67"/>
                      <a:pt x="364" y="63"/>
                      <a:pt x="356" y="59"/>
                    </a:cubicBezTo>
                    <a:close/>
                    <a:moveTo>
                      <a:pt x="329" y="71"/>
                    </a:moveTo>
                    <a:cubicBezTo>
                      <a:pt x="326" y="73"/>
                      <a:pt x="325" y="67"/>
                      <a:pt x="324" y="70"/>
                    </a:cubicBezTo>
                    <a:cubicBezTo>
                      <a:pt x="324" y="73"/>
                      <a:pt x="320" y="69"/>
                      <a:pt x="320" y="72"/>
                    </a:cubicBezTo>
                    <a:cubicBezTo>
                      <a:pt x="320" y="76"/>
                      <a:pt x="318" y="71"/>
                      <a:pt x="314" y="73"/>
                    </a:cubicBezTo>
                    <a:cubicBezTo>
                      <a:pt x="311" y="76"/>
                      <a:pt x="318" y="77"/>
                      <a:pt x="317" y="78"/>
                    </a:cubicBezTo>
                    <a:cubicBezTo>
                      <a:pt x="316" y="79"/>
                      <a:pt x="304" y="79"/>
                      <a:pt x="308" y="81"/>
                    </a:cubicBezTo>
                    <a:cubicBezTo>
                      <a:pt x="311" y="83"/>
                      <a:pt x="304" y="81"/>
                      <a:pt x="307" y="84"/>
                    </a:cubicBezTo>
                    <a:cubicBezTo>
                      <a:pt x="311" y="86"/>
                      <a:pt x="304" y="85"/>
                      <a:pt x="307" y="88"/>
                    </a:cubicBezTo>
                    <a:cubicBezTo>
                      <a:pt x="309" y="90"/>
                      <a:pt x="300" y="94"/>
                      <a:pt x="307" y="93"/>
                    </a:cubicBezTo>
                    <a:cubicBezTo>
                      <a:pt x="314" y="92"/>
                      <a:pt x="308" y="97"/>
                      <a:pt x="312" y="96"/>
                    </a:cubicBezTo>
                    <a:cubicBezTo>
                      <a:pt x="316" y="95"/>
                      <a:pt x="316" y="89"/>
                      <a:pt x="320" y="88"/>
                    </a:cubicBezTo>
                    <a:cubicBezTo>
                      <a:pt x="323" y="87"/>
                      <a:pt x="318" y="92"/>
                      <a:pt x="327" y="90"/>
                    </a:cubicBezTo>
                    <a:cubicBezTo>
                      <a:pt x="330" y="89"/>
                      <a:pt x="332" y="90"/>
                      <a:pt x="330" y="86"/>
                    </a:cubicBezTo>
                    <a:cubicBezTo>
                      <a:pt x="328" y="81"/>
                      <a:pt x="333" y="81"/>
                      <a:pt x="333" y="79"/>
                    </a:cubicBezTo>
                    <a:cubicBezTo>
                      <a:pt x="332" y="76"/>
                      <a:pt x="334" y="72"/>
                      <a:pt x="333" y="73"/>
                    </a:cubicBezTo>
                    <a:cubicBezTo>
                      <a:pt x="331" y="74"/>
                      <a:pt x="331" y="68"/>
                      <a:pt x="329" y="71"/>
                    </a:cubicBezTo>
                    <a:close/>
                    <a:moveTo>
                      <a:pt x="312" y="103"/>
                    </a:moveTo>
                    <a:cubicBezTo>
                      <a:pt x="314" y="104"/>
                      <a:pt x="319" y="101"/>
                      <a:pt x="316" y="100"/>
                    </a:cubicBezTo>
                    <a:cubicBezTo>
                      <a:pt x="314" y="98"/>
                      <a:pt x="309" y="100"/>
                      <a:pt x="312" y="103"/>
                    </a:cubicBezTo>
                    <a:close/>
                    <a:moveTo>
                      <a:pt x="303" y="106"/>
                    </a:moveTo>
                    <a:cubicBezTo>
                      <a:pt x="301" y="109"/>
                      <a:pt x="305" y="109"/>
                      <a:pt x="309" y="108"/>
                    </a:cubicBezTo>
                    <a:cubicBezTo>
                      <a:pt x="313" y="107"/>
                      <a:pt x="306" y="102"/>
                      <a:pt x="303" y="106"/>
                    </a:cubicBezTo>
                    <a:close/>
                    <a:moveTo>
                      <a:pt x="259" y="141"/>
                    </a:moveTo>
                    <a:cubicBezTo>
                      <a:pt x="256" y="140"/>
                      <a:pt x="254" y="145"/>
                      <a:pt x="258" y="144"/>
                    </a:cubicBezTo>
                    <a:cubicBezTo>
                      <a:pt x="263" y="143"/>
                      <a:pt x="262" y="142"/>
                      <a:pt x="259" y="141"/>
                    </a:cubicBezTo>
                    <a:close/>
                    <a:moveTo>
                      <a:pt x="256" y="122"/>
                    </a:moveTo>
                    <a:cubicBezTo>
                      <a:pt x="254" y="122"/>
                      <a:pt x="250" y="122"/>
                      <a:pt x="245" y="123"/>
                    </a:cubicBezTo>
                    <a:cubicBezTo>
                      <a:pt x="241" y="125"/>
                      <a:pt x="247" y="126"/>
                      <a:pt x="242" y="127"/>
                    </a:cubicBezTo>
                    <a:cubicBezTo>
                      <a:pt x="237" y="127"/>
                      <a:pt x="242" y="129"/>
                      <a:pt x="239" y="131"/>
                    </a:cubicBezTo>
                    <a:cubicBezTo>
                      <a:pt x="236" y="133"/>
                      <a:pt x="238" y="134"/>
                      <a:pt x="245" y="132"/>
                    </a:cubicBezTo>
                    <a:cubicBezTo>
                      <a:pt x="248" y="131"/>
                      <a:pt x="252" y="130"/>
                      <a:pt x="257" y="125"/>
                    </a:cubicBezTo>
                    <a:cubicBezTo>
                      <a:pt x="263" y="120"/>
                      <a:pt x="258" y="122"/>
                      <a:pt x="256" y="122"/>
                    </a:cubicBezTo>
                    <a:close/>
                    <a:moveTo>
                      <a:pt x="265" y="106"/>
                    </a:moveTo>
                    <a:cubicBezTo>
                      <a:pt x="268" y="105"/>
                      <a:pt x="262" y="95"/>
                      <a:pt x="259" y="97"/>
                    </a:cubicBezTo>
                    <a:cubicBezTo>
                      <a:pt x="255" y="99"/>
                      <a:pt x="263" y="105"/>
                      <a:pt x="258" y="104"/>
                    </a:cubicBezTo>
                    <a:cubicBezTo>
                      <a:pt x="253" y="102"/>
                      <a:pt x="255" y="107"/>
                      <a:pt x="252" y="107"/>
                    </a:cubicBezTo>
                    <a:cubicBezTo>
                      <a:pt x="249" y="107"/>
                      <a:pt x="249" y="103"/>
                      <a:pt x="248" y="105"/>
                    </a:cubicBezTo>
                    <a:cubicBezTo>
                      <a:pt x="247" y="107"/>
                      <a:pt x="244" y="105"/>
                      <a:pt x="244" y="107"/>
                    </a:cubicBezTo>
                    <a:cubicBezTo>
                      <a:pt x="243" y="110"/>
                      <a:pt x="239" y="111"/>
                      <a:pt x="243" y="113"/>
                    </a:cubicBezTo>
                    <a:cubicBezTo>
                      <a:pt x="248" y="116"/>
                      <a:pt x="246" y="112"/>
                      <a:pt x="256" y="110"/>
                    </a:cubicBezTo>
                    <a:cubicBezTo>
                      <a:pt x="267" y="108"/>
                      <a:pt x="248" y="115"/>
                      <a:pt x="253" y="115"/>
                    </a:cubicBezTo>
                    <a:cubicBezTo>
                      <a:pt x="257" y="115"/>
                      <a:pt x="261" y="114"/>
                      <a:pt x="265" y="113"/>
                    </a:cubicBezTo>
                    <a:cubicBezTo>
                      <a:pt x="269" y="111"/>
                      <a:pt x="263" y="107"/>
                      <a:pt x="265" y="106"/>
                    </a:cubicBezTo>
                    <a:close/>
                    <a:moveTo>
                      <a:pt x="281" y="85"/>
                    </a:moveTo>
                    <a:cubicBezTo>
                      <a:pt x="276" y="88"/>
                      <a:pt x="272" y="90"/>
                      <a:pt x="268" y="97"/>
                    </a:cubicBezTo>
                    <a:cubicBezTo>
                      <a:pt x="267" y="99"/>
                      <a:pt x="267" y="101"/>
                      <a:pt x="269" y="102"/>
                    </a:cubicBezTo>
                    <a:cubicBezTo>
                      <a:pt x="271" y="104"/>
                      <a:pt x="270" y="97"/>
                      <a:pt x="274" y="97"/>
                    </a:cubicBezTo>
                    <a:cubicBezTo>
                      <a:pt x="279" y="97"/>
                      <a:pt x="279" y="95"/>
                      <a:pt x="283" y="90"/>
                    </a:cubicBezTo>
                    <a:cubicBezTo>
                      <a:pt x="286" y="85"/>
                      <a:pt x="287" y="82"/>
                      <a:pt x="281" y="85"/>
                    </a:cubicBezTo>
                    <a:close/>
                    <a:moveTo>
                      <a:pt x="289" y="98"/>
                    </a:moveTo>
                    <a:cubicBezTo>
                      <a:pt x="287" y="99"/>
                      <a:pt x="294" y="102"/>
                      <a:pt x="297" y="101"/>
                    </a:cubicBezTo>
                    <a:cubicBezTo>
                      <a:pt x="299" y="99"/>
                      <a:pt x="291" y="96"/>
                      <a:pt x="289" y="98"/>
                    </a:cubicBezTo>
                    <a:close/>
                    <a:moveTo>
                      <a:pt x="290" y="102"/>
                    </a:moveTo>
                    <a:cubicBezTo>
                      <a:pt x="289" y="101"/>
                      <a:pt x="289" y="100"/>
                      <a:pt x="286" y="103"/>
                    </a:cubicBezTo>
                    <a:cubicBezTo>
                      <a:pt x="283" y="105"/>
                      <a:pt x="288" y="107"/>
                      <a:pt x="281" y="112"/>
                    </a:cubicBezTo>
                    <a:cubicBezTo>
                      <a:pt x="274" y="117"/>
                      <a:pt x="285" y="107"/>
                      <a:pt x="279" y="108"/>
                    </a:cubicBezTo>
                    <a:cubicBezTo>
                      <a:pt x="273" y="109"/>
                      <a:pt x="284" y="101"/>
                      <a:pt x="280" y="99"/>
                    </a:cubicBezTo>
                    <a:cubicBezTo>
                      <a:pt x="276" y="97"/>
                      <a:pt x="270" y="103"/>
                      <a:pt x="269" y="107"/>
                    </a:cubicBezTo>
                    <a:cubicBezTo>
                      <a:pt x="267" y="112"/>
                      <a:pt x="273" y="115"/>
                      <a:pt x="266" y="116"/>
                    </a:cubicBezTo>
                    <a:cubicBezTo>
                      <a:pt x="259" y="117"/>
                      <a:pt x="266" y="117"/>
                      <a:pt x="260" y="126"/>
                    </a:cubicBezTo>
                    <a:cubicBezTo>
                      <a:pt x="255" y="133"/>
                      <a:pt x="265" y="124"/>
                      <a:pt x="270" y="127"/>
                    </a:cubicBezTo>
                    <a:cubicBezTo>
                      <a:pt x="274" y="131"/>
                      <a:pt x="275" y="121"/>
                      <a:pt x="277" y="124"/>
                    </a:cubicBezTo>
                    <a:cubicBezTo>
                      <a:pt x="279" y="126"/>
                      <a:pt x="280" y="126"/>
                      <a:pt x="282" y="122"/>
                    </a:cubicBezTo>
                    <a:cubicBezTo>
                      <a:pt x="284" y="119"/>
                      <a:pt x="284" y="116"/>
                      <a:pt x="292" y="115"/>
                    </a:cubicBezTo>
                    <a:cubicBezTo>
                      <a:pt x="299" y="115"/>
                      <a:pt x="294" y="105"/>
                      <a:pt x="290" y="102"/>
                    </a:cubicBezTo>
                    <a:close/>
                    <a:moveTo>
                      <a:pt x="286" y="121"/>
                    </a:moveTo>
                    <a:cubicBezTo>
                      <a:pt x="284" y="125"/>
                      <a:pt x="291" y="122"/>
                      <a:pt x="293" y="120"/>
                    </a:cubicBezTo>
                    <a:cubicBezTo>
                      <a:pt x="294" y="117"/>
                      <a:pt x="287" y="117"/>
                      <a:pt x="286" y="121"/>
                    </a:cubicBezTo>
                    <a:close/>
                    <a:moveTo>
                      <a:pt x="367" y="45"/>
                    </a:moveTo>
                    <a:cubicBezTo>
                      <a:pt x="366" y="47"/>
                      <a:pt x="371" y="48"/>
                      <a:pt x="373" y="47"/>
                    </a:cubicBezTo>
                    <a:cubicBezTo>
                      <a:pt x="374" y="46"/>
                      <a:pt x="368" y="43"/>
                      <a:pt x="367" y="45"/>
                    </a:cubicBezTo>
                    <a:close/>
                    <a:moveTo>
                      <a:pt x="234" y="127"/>
                    </a:moveTo>
                    <a:cubicBezTo>
                      <a:pt x="233" y="129"/>
                      <a:pt x="238" y="131"/>
                      <a:pt x="238" y="129"/>
                    </a:cubicBezTo>
                    <a:cubicBezTo>
                      <a:pt x="239" y="127"/>
                      <a:pt x="235" y="125"/>
                      <a:pt x="234" y="127"/>
                    </a:cubicBezTo>
                    <a:close/>
                    <a:moveTo>
                      <a:pt x="220" y="133"/>
                    </a:moveTo>
                    <a:cubicBezTo>
                      <a:pt x="219" y="135"/>
                      <a:pt x="221" y="135"/>
                      <a:pt x="220" y="137"/>
                    </a:cubicBezTo>
                    <a:cubicBezTo>
                      <a:pt x="218" y="138"/>
                      <a:pt x="220" y="140"/>
                      <a:pt x="222" y="138"/>
                    </a:cubicBezTo>
                    <a:cubicBezTo>
                      <a:pt x="224" y="136"/>
                      <a:pt x="223" y="138"/>
                      <a:pt x="226" y="138"/>
                    </a:cubicBezTo>
                    <a:cubicBezTo>
                      <a:pt x="229" y="137"/>
                      <a:pt x="229" y="134"/>
                      <a:pt x="234" y="132"/>
                    </a:cubicBezTo>
                    <a:cubicBezTo>
                      <a:pt x="239" y="130"/>
                      <a:pt x="232" y="131"/>
                      <a:pt x="228" y="129"/>
                    </a:cubicBezTo>
                    <a:cubicBezTo>
                      <a:pt x="225" y="128"/>
                      <a:pt x="222" y="129"/>
                      <a:pt x="220" y="133"/>
                    </a:cubicBezTo>
                    <a:close/>
                    <a:moveTo>
                      <a:pt x="215" y="136"/>
                    </a:moveTo>
                    <a:cubicBezTo>
                      <a:pt x="216" y="140"/>
                      <a:pt x="211" y="135"/>
                      <a:pt x="213" y="141"/>
                    </a:cubicBezTo>
                    <a:cubicBezTo>
                      <a:pt x="213" y="143"/>
                      <a:pt x="214" y="142"/>
                      <a:pt x="218" y="138"/>
                    </a:cubicBezTo>
                    <a:cubicBezTo>
                      <a:pt x="221" y="135"/>
                      <a:pt x="215" y="133"/>
                      <a:pt x="215" y="136"/>
                    </a:cubicBezTo>
                    <a:close/>
                    <a:moveTo>
                      <a:pt x="205" y="144"/>
                    </a:moveTo>
                    <a:cubicBezTo>
                      <a:pt x="202" y="150"/>
                      <a:pt x="203" y="149"/>
                      <a:pt x="207" y="146"/>
                    </a:cubicBezTo>
                    <a:cubicBezTo>
                      <a:pt x="211" y="144"/>
                      <a:pt x="210" y="143"/>
                      <a:pt x="210" y="139"/>
                    </a:cubicBezTo>
                    <a:cubicBezTo>
                      <a:pt x="210" y="136"/>
                      <a:pt x="208" y="137"/>
                      <a:pt x="205" y="144"/>
                    </a:cubicBezTo>
                    <a:close/>
                    <a:moveTo>
                      <a:pt x="269" y="142"/>
                    </a:moveTo>
                    <a:cubicBezTo>
                      <a:pt x="269" y="144"/>
                      <a:pt x="278" y="142"/>
                      <a:pt x="276" y="141"/>
                    </a:cubicBezTo>
                    <a:cubicBezTo>
                      <a:pt x="274" y="141"/>
                      <a:pt x="269" y="140"/>
                      <a:pt x="269" y="142"/>
                    </a:cubicBezTo>
                    <a:close/>
                    <a:moveTo>
                      <a:pt x="195" y="219"/>
                    </a:moveTo>
                    <a:cubicBezTo>
                      <a:pt x="196" y="221"/>
                      <a:pt x="188" y="227"/>
                      <a:pt x="193" y="225"/>
                    </a:cubicBezTo>
                    <a:cubicBezTo>
                      <a:pt x="196" y="224"/>
                      <a:pt x="197" y="225"/>
                      <a:pt x="199" y="220"/>
                    </a:cubicBezTo>
                    <a:cubicBezTo>
                      <a:pt x="201" y="216"/>
                      <a:pt x="193" y="218"/>
                      <a:pt x="195" y="219"/>
                    </a:cubicBezTo>
                    <a:close/>
                    <a:moveTo>
                      <a:pt x="201" y="226"/>
                    </a:moveTo>
                    <a:cubicBezTo>
                      <a:pt x="197" y="225"/>
                      <a:pt x="196" y="225"/>
                      <a:pt x="194" y="229"/>
                    </a:cubicBezTo>
                    <a:cubicBezTo>
                      <a:pt x="193" y="232"/>
                      <a:pt x="196" y="232"/>
                      <a:pt x="199" y="229"/>
                    </a:cubicBezTo>
                    <a:cubicBezTo>
                      <a:pt x="203" y="226"/>
                      <a:pt x="205" y="226"/>
                      <a:pt x="201" y="226"/>
                    </a:cubicBezTo>
                    <a:close/>
                    <a:moveTo>
                      <a:pt x="189" y="249"/>
                    </a:moveTo>
                    <a:cubicBezTo>
                      <a:pt x="189" y="252"/>
                      <a:pt x="186" y="250"/>
                      <a:pt x="186" y="254"/>
                    </a:cubicBezTo>
                    <a:cubicBezTo>
                      <a:pt x="186" y="258"/>
                      <a:pt x="182" y="260"/>
                      <a:pt x="186" y="259"/>
                    </a:cubicBezTo>
                    <a:cubicBezTo>
                      <a:pt x="189" y="259"/>
                      <a:pt x="187" y="255"/>
                      <a:pt x="190" y="254"/>
                    </a:cubicBezTo>
                    <a:cubicBezTo>
                      <a:pt x="193" y="253"/>
                      <a:pt x="195" y="253"/>
                      <a:pt x="193" y="249"/>
                    </a:cubicBezTo>
                    <a:cubicBezTo>
                      <a:pt x="191" y="245"/>
                      <a:pt x="189" y="244"/>
                      <a:pt x="189" y="249"/>
                    </a:cubicBezTo>
                    <a:close/>
                    <a:moveTo>
                      <a:pt x="177" y="242"/>
                    </a:moveTo>
                    <a:cubicBezTo>
                      <a:pt x="178" y="245"/>
                      <a:pt x="184" y="241"/>
                      <a:pt x="183" y="239"/>
                    </a:cubicBezTo>
                    <a:cubicBezTo>
                      <a:pt x="182" y="237"/>
                      <a:pt x="176" y="239"/>
                      <a:pt x="177" y="242"/>
                    </a:cubicBezTo>
                    <a:close/>
                    <a:moveTo>
                      <a:pt x="186" y="261"/>
                    </a:moveTo>
                    <a:cubicBezTo>
                      <a:pt x="184" y="262"/>
                      <a:pt x="186" y="262"/>
                      <a:pt x="183" y="264"/>
                    </a:cubicBezTo>
                    <a:cubicBezTo>
                      <a:pt x="180" y="266"/>
                      <a:pt x="187" y="266"/>
                      <a:pt x="190" y="264"/>
                    </a:cubicBezTo>
                    <a:cubicBezTo>
                      <a:pt x="193" y="262"/>
                      <a:pt x="189" y="260"/>
                      <a:pt x="186" y="261"/>
                    </a:cubicBezTo>
                    <a:close/>
                    <a:moveTo>
                      <a:pt x="172" y="265"/>
                    </a:moveTo>
                    <a:cubicBezTo>
                      <a:pt x="171" y="267"/>
                      <a:pt x="175" y="267"/>
                      <a:pt x="178" y="265"/>
                    </a:cubicBezTo>
                    <a:cubicBezTo>
                      <a:pt x="182" y="263"/>
                      <a:pt x="175" y="262"/>
                      <a:pt x="172" y="265"/>
                    </a:cubicBezTo>
                    <a:close/>
                    <a:moveTo>
                      <a:pt x="167" y="287"/>
                    </a:moveTo>
                    <a:cubicBezTo>
                      <a:pt x="164" y="287"/>
                      <a:pt x="165" y="284"/>
                      <a:pt x="163" y="286"/>
                    </a:cubicBezTo>
                    <a:cubicBezTo>
                      <a:pt x="161" y="287"/>
                      <a:pt x="163" y="290"/>
                      <a:pt x="166" y="290"/>
                    </a:cubicBezTo>
                    <a:cubicBezTo>
                      <a:pt x="170" y="291"/>
                      <a:pt x="170" y="288"/>
                      <a:pt x="167" y="287"/>
                    </a:cubicBezTo>
                    <a:close/>
                    <a:moveTo>
                      <a:pt x="164" y="281"/>
                    </a:moveTo>
                    <a:cubicBezTo>
                      <a:pt x="162" y="281"/>
                      <a:pt x="165" y="285"/>
                      <a:pt x="167" y="285"/>
                    </a:cubicBezTo>
                    <a:cubicBezTo>
                      <a:pt x="169" y="284"/>
                      <a:pt x="167" y="282"/>
                      <a:pt x="164" y="281"/>
                    </a:cubicBezTo>
                    <a:close/>
                    <a:moveTo>
                      <a:pt x="158" y="282"/>
                    </a:moveTo>
                    <a:cubicBezTo>
                      <a:pt x="157" y="284"/>
                      <a:pt x="160" y="285"/>
                      <a:pt x="162" y="284"/>
                    </a:cubicBezTo>
                    <a:cubicBezTo>
                      <a:pt x="163" y="283"/>
                      <a:pt x="160" y="281"/>
                      <a:pt x="158" y="282"/>
                    </a:cubicBezTo>
                    <a:close/>
                    <a:moveTo>
                      <a:pt x="201" y="217"/>
                    </a:moveTo>
                    <a:cubicBezTo>
                      <a:pt x="203" y="219"/>
                      <a:pt x="206" y="215"/>
                      <a:pt x="205" y="214"/>
                    </a:cubicBezTo>
                    <a:cubicBezTo>
                      <a:pt x="203" y="213"/>
                      <a:pt x="199" y="215"/>
                      <a:pt x="201" y="217"/>
                    </a:cubicBezTo>
                    <a:close/>
                    <a:moveTo>
                      <a:pt x="79" y="335"/>
                    </a:moveTo>
                    <a:cubicBezTo>
                      <a:pt x="84" y="340"/>
                      <a:pt x="89" y="336"/>
                      <a:pt x="89" y="334"/>
                    </a:cubicBezTo>
                    <a:cubicBezTo>
                      <a:pt x="89" y="332"/>
                      <a:pt x="77" y="333"/>
                      <a:pt x="79" y="335"/>
                    </a:cubicBezTo>
                    <a:close/>
                    <a:moveTo>
                      <a:pt x="103" y="319"/>
                    </a:moveTo>
                    <a:cubicBezTo>
                      <a:pt x="102" y="321"/>
                      <a:pt x="91" y="321"/>
                      <a:pt x="92" y="324"/>
                    </a:cubicBezTo>
                    <a:cubicBezTo>
                      <a:pt x="94" y="324"/>
                      <a:pt x="98" y="324"/>
                      <a:pt x="103" y="323"/>
                    </a:cubicBezTo>
                    <a:cubicBezTo>
                      <a:pt x="108" y="322"/>
                      <a:pt x="104" y="316"/>
                      <a:pt x="103" y="319"/>
                    </a:cubicBezTo>
                    <a:close/>
                    <a:moveTo>
                      <a:pt x="109" y="325"/>
                    </a:moveTo>
                    <a:cubicBezTo>
                      <a:pt x="110" y="322"/>
                      <a:pt x="102" y="327"/>
                      <a:pt x="99" y="328"/>
                    </a:cubicBezTo>
                    <a:cubicBezTo>
                      <a:pt x="95" y="329"/>
                      <a:pt x="91" y="329"/>
                      <a:pt x="92" y="333"/>
                    </a:cubicBezTo>
                    <a:cubicBezTo>
                      <a:pt x="92" y="334"/>
                      <a:pt x="95" y="334"/>
                      <a:pt x="101" y="332"/>
                    </a:cubicBezTo>
                    <a:cubicBezTo>
                      <a:pt x="107" y="331"/>
                      <a:pt x="112" y="330"/>
                      <a:pt x="113" y="329"/>
                    </a:cubicBezTo>
                    <a:cubicBezTo>
                      <a:pt x="114" y="325"/>
                      <a:pt x="108" y="329"/>
                      <a:pt x="109" y="325"/>
                    </a:cubicBezTo>
                    <a:close/>
                    <a:moveTo>
                      <a:pt x="83" y="344"/>
                    </a:moveTo>
                    <a:cubicBezTo>
                      <a:pt x="84" y="347"/>
                      <a:pt x="89" y="346"/>
                      <a:pt x="88" y="343"/>
                    </a:cubicBezTo>
                    <a:cubicBezTo>
                      <a:pt x="87" y="340"/>
                      <a:pt x="82" y="342"/>
                      <a:pt x="83" y="344"/>
                    </a:cubicBezTo>
                    <a:close/>
                    <a:moveTo>
                      <a:pt x="74" y="348"/>
                    </a:moveTo>
                    <a:cubicBezTo>
                      <a:pt x="73" y="351"/>
                      <a:pt x="70" y="347"/>
                      <a:pt x="69" y="350"/>
                    </a:cubicBezTo>
                    <a:cubicBezTo>
                      <a:pt x="68" y="352"/>
                      <a:pt x="75" y="352"/>
                      <a:pt x="77" y="351"/>
                    </a:cubicBezTo>
                    <a:cubicBezTo>
                      <a:pt x="79" y="351"/>
                      <a:pt x="75" y="345"/>
                      <a:pt x="74" y="348"/>
                    </a:cubicBezTo>
                    <a:close/>
                    <a:moveTo>
                      <a:pt x="50" y="364"/>
                    </a:moveTo>
                    <a:cubicBezTo>
                      <a:pt x="51" y="366"/>
                      <a:pt x="59" y="365"/>
                      <a:pt x="57" y="363"/>
                    </a:cubicBezTo>
                    <a:cubicBezTo>
                      <a:pt x="56" y="360"/>
                      <a:pt x="49" y="362"/>
                      <a:pt x="50" y="364"/>
                    </a:cubicBezTo>
                    <a:close/>
                    <a:moveTo>
                      <a:pt x="34" y="375"/>
                    </a:moveTo>
                    <a:cubicBezTo>
                      <a:pt x="31" y="374"/>
                      <a:pt x="29" y="379"/>
                      <a:pt x="30" y="381"/>
                    </a:cubicBezTo>
                    <a:cubicBezTo>
                      <a:pt x="31" y="384"/>
                      <a:pt x="39" y="377"/>
                      <a:pt x="34" y="375"/>
                    </a:cubicBezTo>
                    <a:close/>
                    <a:moveTo>
                      <a:pt x="23" y="382"/>
                    </a:moveTo>
                    <a:cubicBezTo>
                      <a:pt x="22" y="385"/>
                      <a:pt x="29" y="383"/>
                      <a:pt x="28" y="381"/>
                    </a:cubicBezTo>
                    <a:cubicBezTo>
                      <a:pt x="27" y="379"/>
                      <a:pt x="23" y="379"/>
                      <a:pt x="23" y="382"/>
                    </a:cubicBezTo>
                    <a:close/>
                    <a:moveTo>
                      <a:pt x="12" y="397"/>
                    </a:moveTo>
                    <a:cubicBezTo>
                      <a:pt x="9" y="395"/>
                      <a:pt x="3" y="397"/>
                      <a:pt x="7" y="400"/>
                    </a:cubicBezTo>
                    <a:cubicBezTo>
                      <a:pt x="9" y="401"/>
                      <a:pt x="16" y="398"/>
                      <a:pt x="12" y="397"/>
                    </a:cubicBezTo>
                    <a:close/>
                    <a:moveTo>
                      <a:pt x="7" y="430"/>
                    </a:moveTo>
                    <a:cubicBezTo>
                      <a:pt x="9" y="431"/>
                      <a:pt x="9" y="426"/>
                      <a:pt x="8" y="426"/>
                    </a:cubicBezTo>
                    <a:cubicBezTo>
                      <a:pt x="6" y="426"/>
                      <a:pt x="4" y="429"/>
                      <a:pt x="7" y="430"/>
                    </a:cubicBezTo>
                    <a:close/>
                    <a:moveTo>
                      <a:pt x="18" y="474"/>
                    </a:moveTo>
                    <a:cubicBezTo>
                      <a:pt x="14" y="478"/>
                      <a:pt x="18" y="481"/>
                      <a:pt x="22" y="481"/>
                    </a:cubicBezTo>
                    <a:cubicBezTo>
                      <a:pt x="24" y="482"/>
                      <a:pt x="22" y="478"/>
                      <a:pt x="21" y="476"/>
                    </a:cubicBezTo>
                    <a:cubicBezTo>
                      <a:pt x="20" y="474"/>
                      <a:pt x="21" y="473"/>
                      <a:pt x="23" y="476"/>
                    </a:cubicBezTo>
                    <a:cubicBezTo>
                      <a:pt x="25" y="478"/>
                      <a:pt x="26" y="475"/>
                      <a:pt x="27" y="471"/>
                    </a:cubicBezTo>
                    <a:cubicBezTo>
                      <a:pt x="27" y="467"/>
                      <a:pt x="21" y="470"/>
                      <a:pt x="18" y="474"/>
                    </a:cubicBezTo>
                    <a:close/>
                    <a:moveTo>
                      <a:pt x="14" y="499"/>
                    </a:moveTo>
                    <a:cubicBezTo>
                      <a:pt x="14" y="503"/>
                      <a:pt x="12" y="507"/>
                      <a:pt x="15" y="507"/>
                    </a:cubicBezTo>
                    <a:cubicBezTo>
                      <a:pt x="15" y="506"/>
                      <a:pt x="15" y="506"/>
                      <a:pt x="15" y="506"/>
                    </a:cubicBezTo>
                    <a:cubicBezTo>
                      <a:pt x="20" y="506"/>
                      <a:pt x="13" y="493"/>
                      <a:pt x="14" y="499"/>
                    </a:cubicBezTo>
                    <a:close/>
                    <a:moveTo>
                      <a:pt x="15" y="479"/>
                    </a:moveTo>
                    <a:cubicBezTo>
                      <a:pt x="12" y="477"/>
                      <a:pt x="13" y="483"/>
                      <a:pt x="13" y="487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14" y="491"/>
                      <a:pt x="14" y="484"/>
                      <a:pt x="16" y="483"/>
                    </a:cubicBezTo>
                    <a:cubicBezTo>
                      <a:pt x="17" y="482"/>
                      <a:pt x="17" y="486"/>
                      <a:pt x="18" y="485"/>
                    </a:cubicBezTo>
                    <a:cubicBezTo>
                      <a:pt x="20" y="483"/>
                      <a:pt x="18" y="481"/>
                      <a:pt x="15" y="479"/>
                    </a:cubicBezTo>
                    <a:close/>
                    <a:moveTo>
                      <a:pt x="11" y="465"/>
                    </a:moveTo>
                    <a:cubicBezTo>
                      <a:pt x="14" y="466"/>
                      <a:pt x="11" y="459"/>
                      <a:pt x="10" y="456"/>
                    </a:cubicBezTo>
                    <a:cubicBezTo>
                      <a:pt x="9" y="453"/>
                      <a:pt x="8" y="464"/>
                      <a:pt x="11" y="465"/>
                    </a:cubicBezTo>
                    <a:close/>
                    <a:moveTo>
                      <a:pt x="9" y="451"/>
                    </a:moveTo>
                    <a:cubicBezTo>
                      <a:pt x="10" y="454"/>
                      <a:pt x="13" y="458"/>
                      <a:pt x="14" y="455"/>
                    </a:cubicBezTo>
                    <a:cubicBezTo>
                      <a:pt x="15" y="454"/>
                      <a:pt x="9" y="448"/>
                      <a:pt x="9" y="451"/>
                    </a:cubicBezTo>
                    <a:close/>
                    <a:moveTo>
                      <a:pt x="7" y="444"/>
                    </a:moveTo>
                    <a:cubicBezTo>
                      <a:pt x="4" y="442"/>
                      <a:pt x="7" y="446"/>
                      <a:pt x="10" y="448"/>
                    </a:cubicBezTo>
                    <a:cubicBezTo>
                      <a:pt x="10" y="448"/>
                      <a:pt x="10" y="448"/>
                      <a:pt x="10" y="448"/>
                    </a:cubicBezTo>
                    <a:cubicBezTo>
                      <a:pt x="12" y="450"/>
                      <a:pt x="11" y="445"/>
                      <a:pt x="7" y="4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</p:grpSp>
      <p:sp>
        <p:nvSpPr>
          <p:cNvPr id="444" name="Title 4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offices</a:t>
            </a:r>
            <a:endParaRPr lang="nl-NL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3349" y="1131244"/>
            <a:ext cx="1722951" cy="1285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9388" indent="-17938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013" indent="-17303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8097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462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sv-SE" sz="1400" b="1" kern="0" dirty="0" smtClean="0">
                <a:solidFill>
                  <a:schemeClr val="accent1"/>
                </a:solidFill>
              </a:rPr>
              <a:t>Sweden</a:t>
            </a:r>
            <a:endParaRPr lang="sv-SE" sz="1400" b="1" kern="0" dirty="0">
              <a:solidFill>
                <a:schemeClr val="accent1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Jönköping 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Östersund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Göteborg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Sundsvall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Stockholm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 smtClean="0">
                <a:solidFill>
                  <a:srgbClr val="000000"/>
                </a:solidFill>
              </a:rPr>
              <a:t>Gävle</a:t>
            </a:r>
            <a:br>
              <a:rPr lang="sv-SE" sz="1200" kern="0" dirty="0" smtClean="0">
                <a:solidFill>
                  <a:srgbClr val="000000"/>
                </a:solidFill>
              </a:rPr>
            </a:br>
            <a:endParaRPr lang="sv-SE" sz="500" kern="0" dirty="0" smtClean="0">
              <a:solidFill>
                <a:srgbClr val="000000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400" b="1" kern="0" dirty="0" smtClean="0">
              <a:solidFill>
                <a:schemeClr val="accent1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400" b="1" kern="0" dirty="0">
              <a:solidFill>
                <a:schemeClr val="accent1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400" b="1" kern="0" dirty="0" smtClean="0">
              <a:solidFill>
                <a:schemeClr val="accent1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Turkey</a:t>
            </a:r>
            <a:endParaRPr lang="en-US" sz="1400" b="1" kern="0" dirty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nb-NO" sz="1200" kern="0" dirty="0" smtClean="0">
                <a:solidFill>
                  <a:srgbClr val="000000"/>
                </a:solidFill>
              </a:rPr>
              <a:t>Istanbul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endParaRPr lang="nb-NO" sz="700" kern="0" dirty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Poland</a:t>
            </a:r>
            <a:endParaRPr lang="en-US" sz="1200" b="1" kern="0" dirty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err="1">
                <a:solidFill>
                  <a:srgbClr val="000000"/>
                </a:solidFill>
              </a:rPr>
              <a:t>Gdańsk</a:t>
            </a:r>
            <a:endParaRPr lang="en-US" sz="1200" kern="0" dirty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endParaRPr lang="sv-SE" sz="1200" kern="0" dirty="0">
              <a:solidFill>
                <a:srgbClr val="000000"/>
              </a:solidFill>
            </a:endParaRPr>
          </a:p>
        </p:txBody>
      </p:sp>
      <p:sp>
        <p:nvSpPr>
          <p:cNvPr id="438" name="Rectangle 437"/>
          <p:cNvSpPr/>
          <p:nvPr/>
        </p:nvSpPr>
        <p:spPr bwMode="gray">
          <a:xfrm>
            <a:off x="3906300" y="4402138"/>
            <a:ext cx="5236113" cy="74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39" name="Picture 4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163" y="4619130"/>
            <a:ext cx="1227600" cy="346008"/>
          </a:xfrm>
          <a:prstGeom prst="rect">
            <a:avLst/>
          </a:prstGeom>
        </p:spPr>
      </p:pic>
      <p:sp>
        <p:nvSpPr>
          <p:cNvPr id="443" name="Content Placeholder 3"/>
          <p:cNvSpPr txBox="1">
            <a:spLocks/>
          </p:cNvSpPr>
          <p:nvPr/>
        </p:nvSpPr>
        <p:spPr>
          <a:xfrm>
            <a:off x="438155" y="1131244"/>
            <a:ext cx="1722438" cy="128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9388" indent="-17938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013" indent="-17303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8097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462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Font typeface="Arial" pitchFamily="34" charset="0"/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Norway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Trondheim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Oslo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Bergen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Bryne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Grimstad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err="1" smtClean="0">
                <a:solidFill>
                  <a:srgbClr val="000000"/>
                </a:solidFill>
              </a:rPr>
              <a:t>Porsgrunn</a:t>
            </a:r>
            <a:endParaRPr lang="en-US" sz="1200" kern="0" dirty="0" smtClean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err="1" smtClean="0">
                <a:solidFill>
                  <a:srgbClr val="000000"/>
                </a:solidFill>
              </a:rPr>
              <a:t>Steinkjer</a:t>
            </a:r>
            <a:endParaRPr lang="en-US" sz="1200" kern="0" dirty="0" smtClean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dirty="0" err="1" smtClean="0"/>
              <a:t>Øksfjord</a:t>
            </a:r>
            <a:endParaRPr lang="en-US" sz="1200" dirty="0" smtClean="0"/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GB" sz="1200" dirty="0" err="1"/>
              <a:t>Tønsberg</a:t>
            </a:r>
            <a:endParaRPr lang="en-US" sz="1200" kern="0" dirty="0" smtClean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endParaRPr lang="en-US" sz="700" kern="0" dirty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Denmark</a:t>
            </a:r>
            <a:endParaRPr lang="en-US" sz="1200" b="1" kern="0" dirty="0" smtClean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Odense</a:t>
            </a: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700" kern="0" dirty="0" smtClean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Switzerland</a:t>
            </a:r>
            <a:endParaRPr lang="en-US" sz="1200" b="1" kern="0" dirty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Basel</a:t>
            </a:r>
            <a:endParaRPr lang="en-US" sz="1200" kern="0" dirty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2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9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1621697">
            <a:off x="5204345" y="1178152"/>
            <a:ext cx="3611547" cy="4510871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9" name="Oval 28"/>
          <p:cNvSpPr/>
          <p:nvPr/>
        </p:nvSpPr>
        <p:spPr>
          <a:xfrm rot="19773807">
            <a:off x="427547" y="2067327"/>
            <a:ext cx="3475157" cy="2710693"/>
          </a:xfrm>
          <a:prstGeom prst="ellipse">
            <a:avLst/>
          </a:prstGeom>
          <a:solidFill>
            <a:srgbClr val="EFFFC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9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" y="57131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64" y="3128065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42056" y="46573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ADFS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9573" y="366712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endParaRPr lang="nn-NO">
              <a:solidFill>
                <a:srgbClr val="EFFFCD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232" y="2875806"/>
            <a:ext cx="1077000" cy="911036"/>
          </a:xfrm>
          <a:prstGeom prst="rect">
            <a:avLst/>
          </a:prstGeom>
        </p:spPr>
      </p:pic>
      <p:pic>
        <p:nvPicPr>
          <p:cNvPr id="14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38" y="1995686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 rot="19773807">
            <a:off x="3430812" y="229120"/>
            <a:ext cx="3126195" cy="2384299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7" name="TextBox 16"/>
          <p:cNvSpPr txBox="1"/>
          <p:nvPr/>
        </p:nvSpPr>
        <p:spPr>
          <a:xfrm>
            <a:off x="4150618" y="7112581"/>
            <a:ext cx="342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server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0379" y="22499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DMZ</a:t>
            </a:r>
            <a:endParaRPr lang="nn-NO" sz="2400">
              <a:solidFill>
                <a:srgbClr val="EFFFCD"/>
              </a:solidFill>
            </a:endParaRPr>
          </a:p>
        </p:txBody>
      </p:sp>
      <p:pic>
        <p:nvPicPr>
          <p:cNvPr id="19" name="Picture 6" descr="network, preferences, proxy, system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17" y="151361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70" y="573449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41104" y="2084549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Application Proxy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32209" y="2363834"/>
            <a:ext cx="707345" cy="1069753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71483" y="3022067"/>
            <a:ext cx="751153" cy="645057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0720" y="2276321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Kor som helst,</a:t>
            </a:r>
          </a:p>
          <a:p>
            <a:pPr algn="ctr"/>
            <a:r>
              <a:rPr lang="nn-NO" sz="2400" smtClean="0">
                <a:solidFill>
                  <a:srgbClr val="EFFFCD"/>
                </a:solidFill>
              </a:rPr>
              <a:t>f.eks. cloud</a:t>
            </a:r>
            <a:endParaRPr lang="nn-NO" sz="2400">
              <a:solidFill>
                <a:srgbClr val="EFFFC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3062" y="-19909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Klient-app, f.eks. </a:t>
            </a:r>
          </a:p>
          <a:p>
            <a:pPr algn="ctr"/>
            <a:r>
              <a:rPr lang="nn-NO" smtClean="0">
                <a:solidFill>
                  <a:srgbClr val="EFFFCD"/>
                </a:solidFill>
              </a:rPr>
              <a:t>mobil eller JavaScript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8196" name="Picture 4" descr="desktop, peripherals, preference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90" y="471174"/>
            <a:ext cx="1296380" cy="12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pplications, system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7" y="3331324"/>
            <a:ext cx="843102" cy="8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pplications, system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79" y="3154955"/>
            <a:ext cx="843102" cy="8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4856" y="410472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API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97962" y="3818744"/>
            <a:ext cx="1654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OAuth2</a:t>
            </a:r>
          </a:p>
          <a:p>
            <a:r>
              <a:rPr lang="nn-NO" smtClean="0">
                <a:solidFill>
                  <a:srgbClr val="EFFFCD"/>
                </a:solidFill>
              </a:rPr>
              <a:t>Authorization</a:t>
            </a:r>
          </a:p>
          <a:p>
            <a:r>
              <a:rPr lang="nn-NO" smtClean="0">
                <a:solidFill>
                  <a:srgbClr val="EFFFCD"/>
                </a:solidFill>
              </a:rPr>
              <a:t>Service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65527" y="2413611"/>
            <a:ext cx="1035670" cy="917714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76627" y="1764346"/>
            <a:ext cx="450814" cy="1505247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683613" y="3605345"/>
            <a:ext cx="664616" cy="150771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Demo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165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Forsiktig!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n-NO" smtClean="0"/>
              <a:t>OAuth2 kan vere usikkert.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7786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OAuth2 er autorisasjon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Figur som viser at du må bruke ein aksesskode for så å spørre etter identity.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6045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OpenID Connect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3124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SAML + OAuth2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2601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Azure Active Directory</a:t>
            </a:r>
            <a:endParaRPr lang="nn-NO"/>
          </a:p>
        </p:txBody>
      </p:sp>
      <p:sp>
        <p:nvSpPr>
          <p:cNvPr id="4" name="Oval 3"/>
          <p:cNvSpPr/>
          <p:nvPr/>
        </p:nvSpPr>
        <p:spPr>
          <a:xfrm rot="1621697">
            <a:off x="6485266" y="2269449"/>
            <a:ext cx="2625171" cy="3272351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Oval 4"/>
          <p:cNvSpPr/>
          <p:nvPr/>
        </p:nvSpPr>
        <p:spPr>
          <a:xfrm rot="19773807">
            <a:off x="1828966" y="1478623"/>
            <a:ext cx="5031611" cy="3428788"/>
          </a:xfrm>
          <a:prstGeom prst="ellipse">
            <a:avLst/>
          </a:prstGeom>
          <a:solidFill>
            <a:srgbClr val="EFFFC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6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" y="879528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3523" y="4518501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endParaRPr lang="nn-NO">
              <a:solidFill>
                <a:srgbClr val="EFFFC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182" y="3727183"/>
            <a:ext cx="1077000" cy="911036"/>
          </a:xfrm>
          <a:prstGeom prst="rect">
            <a:avLst/>
          </a:prstGeom>
        </p:spPr>
      </p:pic>
      <p:pic>
        <p:nvPicPr>
          <p:cNvPr id="11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8" y="2847063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50618" y="7112581"/>
            <a:ext cx="342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server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840116" y="2738291"/>
            <a:ext cx="1817451" cy="614917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6528" y="2029809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Azure</a:t>
            </a:r>
            <a:endParaRPr lang="nn-NO" sz="2400">
              <a:solidFill>
                <a:srgbClr val="EFFFC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72" y="2115811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Klient-app, f.eks. </a:t>
            </a:r>
          </a:p>
          <a:p>
            <a:pPr algn="ctr"/>
            <a:r>
              <a:rPr lang="nn-NO" smtClean="0">
                <a:solidFill>
                  <a:srgbClr val="EFFFCD"/>
                </a:solidFill>
              </a:rPr>
              <a:t>mobil eller JavaScript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22" name="Picture 4" descr="desktop, peripherals, preferen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8" y="2817576"/>
            <a:ext cx="1296380" cy="12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pplications, system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32" y="3792038"/>
            <a:ext cx="843102" cy="8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797121" y="456544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API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11869" y="2919766"/>
            <a:ext cx="709890" cy="799095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47579" y="3193017"/>
            <a:ext cx="1087863" cy="866801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6645" y="3418347"/>
            <a:ext cx="27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Azure Active Directory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821" y="2594982"/>
            <a:ext cx="1077000" cy="911036"/>
          </a:xfrm>
          <a:prstGeom prst="rect">
            <a:avLst/>
          </a:prstGeom>
        </p:spPr>
      </p:pic>
      <p:pic>
        <p:nvPicPr>
          <p:cNvPr id="32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27" y="1714862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73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Referansar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oauth-ng</a:t>
            </a:r>
          </a:p>
          <a:p>
            <a:r>
              <a:rPr lang="nn-NO"/>
              <a:t>Thinktecture </a:t>
            </a:r>
            <a:r>
              <a:rPr lang="nn-NO" smtClean="0"/>
              <a:t>AuthorizationServer</a:t>
            </a:r>
          </a:p>
          <a:p>
            <a:r>
              <a:rPr lang="nn-NO" smtClean="0"/>
              <a:t>Thinktecture </a:t>
            </a:r>
            <a:r>
              <a:rPr lang="nn-NO"/>
              <a:t>Resource Authorization</a:t>
            </a:r>
            <a:br>
              <a:rPr lang="nn-NO"/>
            </a:b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16266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31590"/>
            <a:ext cx="4744800" cy="1015200"/>
          </a:xfrm>
        </p:spPr>
        <p:txBody>
          <a:bodyPr/>
          <a:lstStyle/>
          <a:p>
            <a:r>
              <a:rPr lang="nn-NO" smtClean="0"/>
              <a:t>Takk for meg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07704" y="3435846"/>
            <a:ext cx="7095928" cy="478800"/>
          </a:xfrm>
        </p:spPr>
        <p:txBody>
          <a:bodyPr/>
          <a:lstStyle/>
          <a:p>
            <a:pPr marL="0" indent="0" algn="r">
              <a:buNone/>
            </a:pPr>
            <a:r>
              <a:rPr lang="nn-NO" smtClean="0">
                <a:solidFill>
                  <a:srgbClr val="2E2633"/>
                </a:solidFill>
              </a:rPr>
              <a:t>tor@hovland.name</a:t>
            </a:r>
          </a:p>
          <a:p>
            <a:pPr marL="0" indent="0" algn="r"/>
            <a:r>
              <a:rPr lang="nn-NO">
                <a:solidFill>
                  <a:srgbClr val="2E2633"/>
                </a:solidFill>
              </a:rPr>
              <a:t>https://github.com/torhovland/passord</a:t>
            </a:r>
          </a:p>
        </p:txBody>
      </p:sp>
    </p:spTree>
    <p:extLst>
      <p:ext uri="{BB962C8B-B14F-4D97-AF65-F5344CB8AC3E}">
        <p14:creationId xmlns:p14="http://schemas.microsoft.com/office/powerpoint/2010/main" val="2500583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Agenda</a:t>
            </a:r>
            <a:endParaRPr lang="nn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Token based authentication</a:t>
            </a:r>
          </a:p>
          <a:p>
            <a:r>
              <a:rPr lang="nn-NO" smtClean="0"/>
              <a:t>SAML, WS-Federation, ADFS</a:t>
            </a:r>
          </a:p>
          <a:p>
            <a:r>
              <a:rPr lang="nn-NO" smtClean="0"/>
              <a:t>OAuth2</a:t>
            </a:r>
          </a:p>
          <a:p>
            <a:endParaRPr lang="nn-NO" smtClean="0"/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51114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5" y="267494"/>
            <a:ext cx="8747970" cy="3887987"/>
          </a:xfrm>
          <a:prstGeom prst="rect">
            <a:avLst/>
          </a:prstGeom>
          <a:ln>
            <a:solidFill>
              <a:srgbClr val="EFFFCD"/>
            </a:solidFill>
          </a:ln>
        </p:spPr>
      </p:pic>
    </p:spTree>
    <p:extLst>
      <p:ext uri="{BB962C8B-B14F-4D97-AF65-F5344CB8AC3E}">
        <p14:creationId xmlns:p14="http://schemas.microsoft.com/office/powerpoint/2010/main" val="413463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Kva så?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8027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mtClean="0"/>
              <a:t>Innloggingsskjema.</a:t>
            </a:r>
          </a:p>
          <a:p>
            <a:pPr marL="0" indent="0">
              <a:buNone/>
            </a:pPr>
            <a:r>
              <a:rPr lang="nn-NO" smtClean="0"/>
              <a:t>Finne </a:t>
            </a:r>
            <a:r>
              <a:rPr lang="nn-NO"/>
              <a:t>på </a:t>
            </a:r>
            <a:r>
              <a:rPr lang="nn-NO"/>
              <a:t>nytt </a:t>
            </a:r>
            <a:r>
              <a:rPr lang="nn-NO" smtClean="0"/>
              <a:t>passord.</a:t>
            </a:r>
          </a:p>
          <a:p>
            <a:pPr marL="0" indent="0">
              <a:buNone/>
            </a:pPr>
            <a:r>
              <a:rPr lang="nn-NO"/>
              <a:t>Hashing og salting.</a:t>
            </a:r>
          </a:p>
          <a:p>
            <a:pPr marL="0" indent="0">
              <a:buNone/>
            </a:pPr>
            <a:r>
              <a:rPr lang="nn-NO" smtClean="0"/>
              <a:t>Sikker oppbevaring.</a:t>
            </a:r>
          </a:p>
          <a:p>
            <a:pPr marL="0" indent="0">
              <a:buNone/>
            </a:pPr>
            <a:r>
              <a:rPr lang="nn-NO" smtClean="0"/>
              <a:t>Migrering av hashes.</a:t>
            </a:r>
          </a:p>
        </p:txBody>
      </p:sp>
    </p:spTree>
    <p:extLst>
      <p:ext uri="{BB962C8B-B14F-4D97-AF65-F5344CB8AC3E}">
        <p14:creationId xmlns:p14="http://schemas.microsoft.com/office/powerpoint/2010/main" val="42666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Du må støtte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n-NO" smtClean="0"/>
              <a:t>Registrering.</a:t>
            </a:r>
          </a:p>
          <a:p>
            <a:r>
              <a:rPr lang="nn-NO"/>
              <a:t>Epostverifisering.</a:t>
            </a:r>
          </a:p>
          <a:p>
            <a:r>
              <a:rPr lang="nn-NO" smtClean="0"/>
              <a:t>Endring av passord.</a:t>
            </a:r>
          </a:p>
          <a:p>
            <a:r>
              <a:rPr lang="nn-NO" smtClean="0"/>
              <a:t>Gløymt passord.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n-NO"/>
              <a:t>Sletting.</a:t>
            </a:r>
          </a:p>
          <a:p>
            <a:r>
              <a:rPr lang="nn-NO"/>
              <a:t>Sperring.</a:t>
            </a:r>
          </a:p>
          <a:p>
            <a:r>
              <a:rPr lang="nn-NO" smtClean="0"/>
              <a:t>Sporlogging.</a:t>
            </a:r>
          </a:p>
          <a:p>
            <a:r>
              <a:rPr lang="nn-NO" smtClean="0"/>
              <a:t>To-faktor.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2760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Single sign-on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2036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 Serif">
      <a:majorFont>
        <a:latin typeface="Bree Serif"/>
        <a:ea typeface=""/>
        <a:cs typeface=""/>
      </a:majorFont>
      <a:minorFont>
        <a:latin typeface="Bree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Aangepast 39">
      <a:dk1>
        <a:sysClr val="windowText" lastClr="000000"/>
      </a:dk1>
      <a:lt1>
        <a:sysClr val="window" lastClr="FFFFFF"/>
      </a:lt1>
      <a:dk2>
        <a:srgbClr val="005380"/>
      </a:dk2>
      <a:lt2>
        <a:srgbClr val="575342"/>
      </a:lt2>
      <a:accent1>
        <a:srgbClr val="00A0D1"/>
      </a:accent1>
      <a:accent2>
        <a:srgbClr val="005380"/>
      </a:accent2>
      <a:accent3>
        <a:srgbClr val="7B7A68"/>
      </a:accent3>
      <a:accent4>
        <a:srgbClr val="7A9A01"/>
      </a:accent4>
      <a:accent5>
        <a:srgbClr val="E19E1B"/>
      </a:accent5>
      <a:accent6>
        <a:srgbClr val="890C58"/>
      </a:accent6>
      <a:hlink>
        <a:srgbClr val="00A0D1"/>
      </a:hlink>
      <a:folHlink>
        <a:srgbClr val="00A0D1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chemeClr val="tx2"/>
            </a:gs>
            <a:gs pos="0">
              <a:schemeClr val="accent1"/>
            </a:gs>
            <a:gs pos="0">
              <a:schemeClr val="accent1"/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1598</Words>
  <Application>Microsoft Office PowerPoint</Application>
  <PresentationFormat>On-screen Show (16:9)</PresentationFormat>
  <Paragraphs>419</Paragraphs>
  <Slides>38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Bree Serif</vt:lpstr>
      <vt:lpstr>Calibri</vt:lpstr>
      <vt:lpstr>Office Theme</vt:lpstr>
      <vt:lpstr>Custom Design</vt:lpstr>
      <vt:lpstr>La andre ta risikoen med å handtere passord</vt:lpstr>
      <vt:lpstr>Our solutions</vt:lpstr>
      <vt:lpstr>Our offices</vt:lpstr>
      <vt:lpstr>Agenda</vt:lpstr>
      <vt:lpstr>PowerPoint Presentation</vt:lpstr>
      <vt:lpstr>Kva så?</vt:lpstr>
      <vt:lpstr>PowerPoint Presentation</vt:lpstr>
      <vt:lpstr>Du må støtte</vt:lpstr>
      <vt:lpstr>Single sign-on</vt:lpstr>
      <vt:lpstr>Sikker passorddatabase</vt:lpstr>
      <vt:lpstr>Om ikkje passord, kva då?</vt:lpstr>
      <vt:lpstr>Token based authentication</vt:lpstr>
      <vt:lpstr>Windows-autentisering</vt:lpstr>
      <vt:lpstr>Windows-autentisering</vt:lpstr>
      <vt:lpstr>Demo</vt:lpstr>
      <vt:lpstr>Windows-autentisering</vt:lpstr>
      <vt:lpstr>Claims based authentication</vt:lpstr>
      <vt:lpstr>Claims based authentication</vt:lpstr>
      <vt:lpstr>SAML</vt:lpstr>
      <vt:lpstr>SAML</vt:lpstr>
      <vt:lpstr>WS-Federation</vt:lpstr>
      <vt:lpstr>WS- Federation</vt:lpstr>
      <vt:lpstr>ADFS</vt:lpstr>
      <vt:lpstr>Demo</vt:lpstr>
      <vt:lpstr>Så kva er problemet?</vt:lpstr>
      <vt:lpstr>OAuth2</vt:lpstr>
      <vt:lpstr>Google, Facebook, Twitter, ...</vt:lpstr>
      <vt:lpstr>JWT</vt:lpstr>
      <vt:lpstr>På jobben</vt:lpstr>
      <vt:lpstr>PowerPoint Presentation</vt:lpstr>
      <vt:lpstr>Demo</vt:lpstr>
      <vt:lpstr>Forsiktig!</vt:lpstr>
      <vt:lpstr>OAuth2 er autorisasjon</vt:lpstr>
      <vt:lpstr>OpenID Connect</vt:lpstr>
      <vt:lpstr>SAML + OAuth2</vt:lpstr>
      <vt:lpstr>Azure Active Directory</vt:lpstr>
      <vt:lpstr>Referansar</vt:lpstr>
      <vt:lpstr>Takk for meg</vt:lpstr>
    </vt:vector>
  </TitlesOfParts>
  <Company>Programmator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Hovland</dc:creator>
  <cp:lastModifiedBy>Tor Hovland</cp:lastModifiedBy>
  <cp:revision>138</cp:revision>
  <dcterms:created xsi:type="dcterms:W3CDTF">2013-06-21T13:41:37Z</dcterms:created>
  <dcterms:modified xsi:type="dcterms:W3CDTF">2014-10-25T14:13:23Z</dcterms:modified>
</cp:coreProperties>
</file>