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53" r:id="rId2"/>
    <p:sldId id="352" r:id="rId3"/>
    <p:sldId id="257" r:id="rId4"/>
    <p:sldId id="258" r:id="rId5"/>
    <p:sldId id="259" r:id="rId6"/>
    <p:sldId id="260" r:id="rId7"/>
    <p:sldId id="261" r:id="rId8"/>
    <p:sldId id="354" r:id="rId9"/>
    <p:sldId id="263" r:id="rId10"/>
    <p:sldId id="264" r:id="rId11"/>
    <p:sldId id="265" r:id="rId12"/>
    <p:sldId id="316" r:id="rId13"/>
    <p:sldId id="317" r:id="rId14"/>
    <p:sldId id="266" r:id="rId15"/>
    <p:sldId id="269" r:id="rId16"/>
    <p:sldId id="268" r:id="rId17"/>
    <p:sldId id="34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334" r:id="rId26"/>
    <p:sldId id="277" r:id="rId27"/>
    <p:sldId id="350" r:id="rId28"/>
    <p:sldId id="321" r:id="rId29"/>
    <p:sldId id="278" r:id="rId30"/>
    <p:sldId id="279" r:id="rId31"/>
    <p:sldId id="280" r:id="rId32"/>
    <p:sldId id="281" r:id="rId33"/>
    <p:sldId id="282" r:id="rId34"/>
    <p:sldId id="351" r:id="rId35"/>
    <p:sldId id="284" r:id="rId36"/>
    <p:sldId id="285" r:id="rId37"/>
    <p:sldId id="286" r:id="rId38"/>
    <p:sldId id="287" r:id="rId39"/>
    <p:sldId id="288" r:id="rId40"/>
    <p:sldId id="289" r:id="rId41"/>
    <p:sldId id="322" r:id="rId42"/>
    <p:sldId id="324" r:id="rId43"/>
    <p:sldId id="337" r:id="rId44"/>
    <p:sldId id="290" r:id="rId45"/>
    <p:sldId id="291" r:id="rId46"/>
    <p:sldId id="292" r:id="rId47"/>
    <p:sldId id="293" r:id="rId48"/>
    <p:sldId id="294" r:id="rId49"/>
    <p:sldId id="295" r:id="rId50"/>
    <p:sldId id="355" r:id="rId51"/>
    <p:sldId id="297" r:id="rId52"/>
    <p:sldId id="298" r:id="rId53"/>
    <p:sldId id="356" r:id="rId54"/>
    <p:sldId id="300" r:id="rId55"/>
    <p:sldId id="301" r:id="rId56"/>
    <p:sldId id="333" r:id="rId57"/>
    <p:sldId id="325" r:id="rId58"/>
    <p:sldId id="326" r:id="rId59"/>
    <p:sldId id="327" r:id="rId60"/>
    <p:sldId id="339" r:id="rId61"/>
    <p:sldId id="357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28" r:id="rId75"/>
    <p:sldId id="330" r:id="rId7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257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97"/>
  </p:normalViewPr>
  <p:slideViewPr>
    <p:cSldViewPr snapToGrid="0" snapToObjects="1">
      <p:cViewPr varScale="1">
        <p:scale>
          <a:sx n="80" d="100"/>
          <a:sy n="80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8075F-ECC7-7E45-8028-0A7BFF7DA8CA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3D697AA5-554F-534B-A768-637B5C8D474C}">
      <dgm:prSet phldrT="[テキスト]"/>
      <dgm:spPr>
        <a:solidFill>
          <a:schemeClr val="bg1"/>
        </a:solidFill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kumimoji="1" lang="ja-JP" altLang="en-US"/>
            <a:t>　</a:t>
          </a:r>
        </a:p>
      </dgm:t>
    </dgm:pt>
    <dgm:pt modelId="{1D071532-9612-F84C-8620-6BE095306FE9}" type="parTrans" cxnId="{497B50C4-4297-4E47-BFC7-C13418859A01}">
      <dgm:prSet/>
      <dgm:spPr/>
      <dgm:t>
        <a:bodyPr/>
        <a:lstStyle/>
        <a:p>
          <a:endParaRPr kumimoji="1" lang="ja-JP" altLang="en-US"/>
        </a:p>
      </dgm:t>
    </dgm:pt>
    <dgm:pt modelId="{092830E7-87F2-894C-9B6B-225DC7432589}" type="sibTrans" cxnId="{497B50C4-4297-4E47-BFC7-C13418859A01}">
      <dgm:prSet/>
      <dgm:spPr/>
      <dgm:t>
        <a:bodyPr/>
        <a:lstStyle/>
        <a:p>
          <a:endParaRPr kumimoji="1" lang="ja-JP" altLang="en-US"/>
        </a:p>
      </dgm:t>
    </dgm:pt>
    <dgm:pt modelId="{971D14BA-F111-CA4C-BB76-0FFB5BE9DA1A}">
      <dgm:prSet phldrT="[テキスト]"/>
      <dgm:spPr>
        <a:solidFill>
          <a:schemeClr val="bg1"/>
        </a:solidFill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kumimoji="1" lang="ja-JP" altLang="en-US"/>
            <a:t>　</a:t>
          </a:r>
        </a:p>
      </dgm:t>
    </dgm:pt>
    <dgm:pt modelId="{05229BF9-E5F9-1048-ABC0-E4CADC269B5C}" type="parTrans" cxnId="{70CF3142-23C5-8349-ACAB-D52F6DC3C36E}">
      <dgm:prSet/>
      <dgm:spPr/>
      <dgm:t>
        <a:bodyPr/>
        <a:lstStyle/>
        <a:p>
          <a:endParaRPr kumimoji="1" lang="ja-JP" altLang="en-US"/>
        </a:p>
      </dgm:t>
    </dgm:pt>
    <dgm:pt modelId="{5DBD1BE1-AC53-1447-A38A-6754F5F7F49F}" type="sibTrans" cxnId="{70CF3142-23C5-8349-ACAB-D52F6DC3C36E}">
      <dgm:prSet/>
      <dgm:spPr/>
      <dgm:t>
        <a:bodyPr/>
        <a:lstStyle/>
        <a:p>
          <a:endParaRPr kumimoji="1" lang="ja-JP" altLang="en-US"/>
        </a:p>
      </dgm:t>
    </dgm:pt>
    <dgm:pt modelId="{12431344-EBD2-D544-B121-E53C7567731F}">
      <dgm:prSet phldrT="[テキスト]"/>
      <dgm:spPr>
        <a:solidFill>
          <a:schemeClr val="bg1"/>
        </a:solidFill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kumimoji="1" lang="ja-JP" altLang="en-US"/>
            <a:t>　</a:t>
          </a:r>
        </a:p>
      </dgm:t>
    </dgm:pt>
    <dgm:pt modelId="{F693B8E8-037B-A549-BB85-40806342EC60}" type="parTrans" cxnId="{966E441A-0155-D74C-897C-0962622F9B96}">
      <dgm:prSet/>
      <dgm:spPr/>
      <dgm:t>
        <a:bodyPr/>
        <a:lstStyle/>
        <a:p>
          <a:endParaRPr kumimoji="1" lang="ja-JP" altLang="en-US"/>
        </a:p>
      </dgm:t>
    </dgm:pt>
    <dgm:pt modelId="{353A42E4-631E-5D4A-B1D8-1D468618A474}" type="sibTrans" cxnId="{966E441A-0155-D74C-897C-0962622F9B96}">
      <dgm:prSet/>
      <dgm:spPr/>
      <dgm:t>
        <a:bodyPr/>
        <a:lstStyle/>
        <a:p>
          <a:endParaRPr kumimoji="1" lang="ja-JP" altLang="en-US"/>
        </a:p>
      </dgm:t>
    </dgm:pt>
    <dgm:pt modelId="{FB01A32C-57CE-2D46-9E5C-D1CEFB140401}" type="pres">
      <dgm:prSet presAssocID="{0F68075F-ECC7-7E45-8028-0A7BFF7DA8CA}" presName="Name0" presStyleCnt="0">
        <dgm:presLayoutVars>
          <dgm:dir/>
          <dgm:animLvl val="lvl"/>
          <dgm:resizeHandles val="exact"/>
        </dgm:presLayoutVars>
      </dgm:prSet>
      <dgm:spPr/>
    </dgm:pt>
    <dgm:pt modelId="{C87482A0-1358-3D4D-898D-BDAE2381D458}" type="pres">
      <dgm:prSet presAssocID="{3D697AA5-554F-534B-A768-637B5C8D474C}" presName="Name8" presStyleCnt="0"/>
      <dgm:spPr/>
    </dgm:pt>
    <dgm:pt modelId="{5130B3BB-C322-7641-8B75-8F9B010B53A3}" type="pres">
      <dgm:prSet presAssocID="{3D697AA5-554F-534B-A768-637B5C8D474C}" presName="level" presStyleLbl="node1" presStyleIdx="0" presStyleCnt="3">
        <dgm:presLayoutVars>
          <dgm:chMax val="1"/>
          <dgm:bulletEnabled val="1"/>
        </dgm:presLayoutVars>
      </dgm:prSet>
      <dgm:spPr/>
    </dgm:pt>
    <dgm:pt modelId="{BF562634-E643-704B-9F92-B26CF2C254D9}" type="pres">
      <dgm:prSet presAssocID="{3D697AA5-554F-534B-A768-637B5C8D474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7FB39A-15CA-B547-A1BD-6754CB72FB3A}" type="pres">
      <dgm:prSet presAssocID="{971D14BA-F111-CA4C-BB76-0FFB5BE9DA1A}" presName="Name8" presStyleCnt="0"/>
      <dgm:spPr/>
    </dgm:pt>
    <dgm:pt modelId="{E3F088CC-B5D7-C84C-9684-0081A18D05F9}" type="pres">
      <dgm:prSet presAssocID="{971D14BA-F111-CA4C-BB76-0FFB5BE9DA1A}" presName="level" presStyleLbl="node1" presStyleIdx="1" presStyleCnt="3">
        <dgm:presLayoutVars>
          <dgm:chMax val="1"/>
          <dgm:bulletEnabled val="1"/>
        </dgm:presLayoutVars>
      </dgm:prSet>
      <dgm:spPr/>
    </dgm:pt>
    <dgm:pt modelId="{DA36FE1F-7D13-9E45-A79A-EE1508C8D1BF}" type="pres">
      <dgm:prSet presAssocID="{971D14BA-F111-CA4C-BB76-0FFB5BE9DA1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2A0E2B4-57CE-6941-AFFD-EDE73BFF1AEE}" type="pres">
      <dgm:prSet presAssocID="{12431344-EBD2-D544-B121-E53C7567731F}" presName="Name8" presStyleCnt="0"/>
      <dgm:spPr/>
    </dgm:pt>
    <dgm:pt modelId="{438B968E-D3AD-9C41-BD81-F37B2052561F}" type="pres">
      <dgm:prSet presAssocID="{12431344-EBD2-D544-B121-E53C7567731F}" presName="level" presStyleLbl="node1" presStyleIdx="2" presStyleCnt="3" custLinFactX="48668" custLinFactNeighborX="100000">
        <dgm:presLayoutVars>
          <dgm:chMax val="1"/>
          <dgm:bulletEnabled val="1"/>
        </dgm:presLayoutVars>
      </dgm:prSet>
      <dgm:spPr/>
    </dgm:pt>
    <dgm:pt modelId="{10157899-C80F-124D-AFEF-4E1B0216BF1C}" type="pres">
      <dgm:prSet presAssocID="{12431344-EBD2-D544-B121-E53C7567731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12DE402-5E06-2B45-91C2-1D9DD8EBA555}" type="presOf" srcId="{971D14BA-F111-CA4C-BB76-0FFB5BE9DA1A}" destId="{E3F088CC-B5D7-C84C-9684-0081A18D05F9}" srcOrd="0" destOrd="0" presId="urn:microsoft.com/office/officeart/2005/8/layout/pyramid1"/>
    <dgm:cxn modelId="{966E441A-0155-D74C-897C-0962622F9B96}" srcId="{0F68075F-ECC7-7E45-8028-0A7BFF7DA8CA}" destId="{12431344-EBD2-D544-B121-E53C7567731F}" srcOrd="2" destOrd="0" parTransId="{F693B8E8-037B-A549-BB85-40806342EC60}" sibTransId="{353A42E4-631E-5D4A-B1D8-1D468618A474}"/>
    <dgm:cxn modelId="{FD63495C-8D0C-3F46-9A4C-E3211CCD69D9}" type="presOf" srcId="{3D697AA5-554F-534B-A768-637B5C8D474C}" destId="{5130B3BB-C322-7641-8B75-8F9B010B53A3}" srcOrd="0" destOrd="0" presId="urn:microsoft.com/office/officeart/2005/8/layout/pyramid1"/>
    <dgm:cxn modelId="{F8C08B5D-CD2E-734A-8774-6A754336009E}" type="presOf" srcId="{12431344-EBD2-D544-B121-E53C7567731F}" destId="{438B968E-D3AD-9C41-BD81-F37B2052561F}" srcOrd="0" destOrd="0" presId="urn:microsoft.com/office/officeart/2005/8/layout/pyramid1"/>
    <dgm:cxn modelId="{70CF3142-23C5-8349-ACAB-D52F6DC3C36E}" srcId="{0F68075F-ECC7-7E45-8028-0A7BFF7DA8CA}" destId="{971D14BA-F111-CA4C-BB76-0FFB5BE9DA1A}" srcOrd="1" destOrd="0" parTransId="{05229BF9-E5F9-1048-ABC0-E4CADC269B5C}" sibTransId="{5DBD1BE1-AC53-1447-A38A-6754F5F7F49F}"/>
    <dgm:cxn modelId="{789D2B73-D1E1-434E-B6FA-DC2877458684}" type="presOf" srcId="{12431344-EBD2-D544-B121-E53C7567731F}" destId="{10157899-C80F-124D-AFEF-4E1B0216BF1C}" srcOrd="1" destOrd="0" presId="urn:microsoft.com/office/officeart/2005/8/layout/pyramid1"/>
    <dgm:cxn modelId="{DC84B27D-0E3F-9E4D-B070-76A02A66EC99}" type="presOf" srcId="{971D14BA-F111-CA4C-BB76-0FFB5BE9DA1A}" destId="{DA36FE1F-7D13-9E45-A79A-EE1508C8D1BF}" srcOrd="1" destOrd="0" presId="urn:microsoft.com/office/officeart/2005/8/layout/pyramid1"/>
    <dgm:cxn modelId="{497B50C4-4297-4E47-BFC7-C13418859A01}" srcId="{0F68075F-ECC7-7E45-8028-0A7BFF7DA8CA}" destId="{3D697AA5-554F-534B-A768-637B5C8D474C}" srcOrd="0" destOrd="0" parTransId="{1D071532-9612-F84C-8620-6BE095306FE9}" sibTransId="{092830E7-87F2-894C-9B6B-225DC7432589}"/>
    <dgm:cxn modelId="{BEB995D4-FF1A-AF47-A7F8-CBB4159B509F}" type="presOf" srcId="{0F68075F-ECC7-7E45-8028-0A7BFF7DA8CA}" destId="{FB01A32C-57CE-2D46-9E5C-D1CEFB140401}" srcOrd="0" destOrd="0" presId="urn:microsoft.com/office/officeart/2005/8/layout/pyramid1"/>
    <dgm:cxn modelId="{1D1D17DB-8CC6-9E42-8B0C-F537AA133DB0}" type="presOf" srcId="{3D697AA5-554F-534B-A768-637B5C8D474C}" destId="{BF562634-E643-704B-9F92-B26CF2C254D9}" srcOrd="1" destOrd="0" presId="urn:microsoft.com/office/officeart/2005/8/layout/pyramid1"/>
    <dgm:cxn modelId="{3EF7D09A-5937-4643-AD35-F1C471C306AE}" type="presParOf" srcId="{FB01A32C-57CE-2D46-9E5C-D1CEFB140401}" destId="{C87482A0-1358-3D4D-898D-BDAE2381D458}" srcOrd="0" destOrd="0" presId="urn:microsoft.com/office/officeart/2005/8/layout/pyramid1"/>
    <dgm:cxn modelId="{856419D4-890E-A044-9156-040294FE85C5}" type="presParOf" srcId="{C87482A0-1358-3D4D-898D-BDAE2381D458}" destId="{5130B3BB-C322-7641-8B75-8F9B010B53A3}" srcOrd="0" destOrd="0" presId="urn:microsoft.com/office/officeart/2005/8/layout/pyramid1"/>
    <dgm:cxn modelId="{1E63716B-A905-584E-BB51-1FAB12A8B042}" type="presParOf" srcId="{C87482A0-1358-3D4D-898D-BDAE2381D458}" destId="{BF562634-E643-704B-9F92-B26CF2C254D9}" srcOrd="1" destOrd="0" presId="urn:microsoft.com/office/officeart/2005/8/layout/pyramid1"/>
    <dgm:cxn modelId="{E616E4EB-6FA5-BA45-8E09-77AED80D0EDA}" type="presParOf" srcId="{FB01A32C-57CE-2D46-9E5C-D1CEFB140401}" destId="{C97FB39A-15CA-B547-A1BD-6754CB72FB3A}" srcOrd="1" destOrd="0" presId="urn:microsoft.com/office/officeart/2005/8/layout/pyramid1"/>
    <dgm:cxn modelId="{D35B0E58-6581-F84A-8940-4EFC03052BDB}" type="presParOf" srcId="{C97FB39A-15CA-B547-A1BD-6754CB72FB3A}" destId="{E3F088CC-B5D7-C84C-9684-0081A18D05F9}" srcOrd="0" destOrd="0" presId="urn:microsoft.com/office/officeart/2005/8/layout/pyramid1"/>
    <dgm:cxn modelId="{F05BAE06-EFDA-F849-AA3F-9EF68D8B7AC9}" type="presParOf" srcId="{C97FB39A-15CA-B547-A1BD-6754CB72FB3A}" destId="{DA36FE1F-7D13-9E45-A79A-EE1508C8D1BF}" srcOrd="1" destOrd="0" presId="urn:microsoft.com/office/officeart/2005/8/layout/pyramid1"/>
    <dgm:cxn modelId="{2252349F-30C2-3D43-809E-347AC9845EB7}" type="presParOf" srcId="{FB01A32C-57CE-2D46-9E5C-D1CEFB140401}" destId="{A2A0E2B4-57CE-6941-AFFD-EDE73BFF1AEE}" srcOrd="2" destOrd="0" presId="urn:microsoft.com/office/officeart/2005/8/layout/pyramid1"/>
    <dgm:cxn modelId="{8C256C06-5076-1B43-A9C4-E907E42A338A}" type="presParOf" srcId="{A2A0E2B4-57CE-6941-AFFD-EDE73BFF1AEE}" destId="{438B968E-D3AD-9C41-BD81-F37B2052561F}" srcOrd="0" destOrd="0" presId="urn:microsoft.com/office/officeart/2005/8/layout/pyramid1"/>
    <dgm:cxn modelId="{D1D11266-35B1-234A-BDCC-09AAF4AD9315}" type="presParOf" srcId="{A2A0E2B4-57CE-6941-AFFD-EDE73BFF1AEE}" destId="{10157899-C80F-124D-AFEF-4E1B0216BF1C}" srcOrd="1" destOrd="0" presId="urn:microsoft.com/office/officeart/2005/8/layout/pyramid1"/>
  </dgm:cxnLst>
  <dgm:bg/>
  <dgm:whole>
    <a:ln w="190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0B3BB-C322-7641-8B75-8F9B010B53A3}">
      <dsp:nvSpPr>
        <dsp:cNvPr id="0" name=""/>
        <dsp:cNvSpPr/>
      </dsp:nvSpPr>
      <dsp:spPr>
        <a:xfrm>
          <a:off x="565631" y="0"/>
          <a:ext cx="565631" cy="363818"/>
        </a:xfrm>
        <a:prstGeom prst="trapezoid">
          <a:avLst>
            <a:gd name="adj" fmla="val 77735"/>
          </a:avLst>
        </a:prstGeom>
        <a:solidFill>
          <a:schemeClr val="bg1"/>
        </a:solidFill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/>
            <a:t>　</a:t>
          </a:r>
        </a:p>
      </dsp:txBody>
      <dsp:txXfrm>
        <a:off x="565631" y="0"/>
        <a:ext cx="565631" cy="363818"/>
      </dsp:txXfrm>
    </dsp:sp>
    <dsp:sp modelId="{E3F088CC-B5D7-C84C-9684-0081A18D05F9}">
      <dsp:nvSpPr>
        <dsp:cNvPr id="0" name=""/>
        <dsp:cNvSpPr/>
      </dsp:nvSpPr>
      <dsp:spPr>
        <a:xfrm>
          <a:off x="282815" y="363818"/>
          <a:ext cx="1131263" cy="363818"/>
        </a:xfrm>
        <a:prstGeom prst="trapezoid">
          <a:avLst>
            <a:gd name="adj" fmla="val 77735"/>
          </a:avLst>
        </a:prstGeom>
        <a:solidFill>
          <a:schemeClr val="bg1"/>
        </a:solidFill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/>
            <a:t>　</a:t>
          </a:r>
        </a:p>
      </dsp:txBody>
      <dsp:txXfrm>
        <a:off x="480786" y="363818"/>
        <a:ext cx="735321" cy="363818"/>
      </dsp:txXfrm>
    </dsp:sp>
    <dsp:sp modelId="{438B968E-D3AD-9C41-BD81-F37B2052561F}">
      <dsp:nvSpPr>
        <dsp:cNvPr id="0" name=""/>
        <dsp:cNvSpPr/>
      </dsp:nvSpPr>
      <dsp:spPr>
        <a:xfrm>
          <a:off x="0" y="727636"/>
          <a:ext cx="1696895" cy="363818"/>
        </a:xfrm>
        <a:prstGeom prst="trapezoid">
          <a:avLst>
            <a:gd name="adj" fmla="val 77735"/>
          </a:avLst>
        </a:prstGeom>
        <a:solidFill>
          <a:schemeClr val="bg1"/>
        </a:solidFill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/>
            <a:t>　</a:t>
          </a:r>
        </a:p>
      </dsp:txBody>
      <dsp:txXfrm>
        <a:off x="296956" y="727636"/>
        <a:ext cx="1102981" cy="363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40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0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18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5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3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8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B951-2A24-6944-BA86-7C0AEFE2F786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6D58-BC84-2447-9741-A7542DED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73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1357435" y="1914526"/>
            <a:ext cx="7191142" cy="10860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思考法図鑑ダウンロード特典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（記入用データ）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0AD973A-5AEB-8644-A7E9-8863C0AC4047}"/>
              </a:ext>
            </a:extLst>
          </p:cNvPr>
          <p:cNvCxnSpPr>
            <a:cxnSpLocks/>
          </p:cNvCxnSpPr>
          <p:nvPr/>
        </p:nvCxnSpPr>
        <p:spPr>
          <a:xfrm>
            <a:off x="0" y="3418002"/>
            <a:ext cx="9906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89F1E3B-DABD-3540-87E4-32579CA9399B}"/>
              </a:ext>
            </a:extLst>
          </p:cNvPr>
          <p:cNvCxnSpPr>
            <a:cxnSpLocks/>
          </p:cNvCxnSpPr>
          <p:nvPr/>
        </p:nvCxnSpPr>
        <p:spPr>
          <a:xfrm>
            <a:off x="0" y="1497053"/>
            <a:ext cx="9906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1F71B1-8965-944F-A752-4811780A55D0}"/>
              </a:ext>
            </a:extLst>
          </p:cNvPr>
          <p:cNvSpPr txBox="1"/>
          <p:nvPr/>
        </p:nvSpPr>
        <p:spPr>
          <a:xfrm>
            <a:off x="1357429" y="3835476"/>
            <a:ext cx="7191142" cy="1534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こちらは印刷して手書きで記入することを想定して作成したデータです。ワークやメモ用にご活用ください。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PC</a:t>
            </a: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上でテキストを入力して使用したい場合には、「思考法図鑑ダウンロード特典（サンプルデータ）」（ファイル名：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01_Shikoho_Zukan_Sample.pptx</a:t>
            </a: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）をお使いください。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6263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09_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メタ思考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18A5FE-25E7-B548-AA23-6D1933156BCE}"/>
              </a:ext>
            </a:extLst>
          </p:cNvPr>
          <p:cNvSpPr/>
          <p:nvPr/>
        </p:nvSpPr>
        <p:spPr>
          <a:xfrm>
            <a:off x="356843" y="686423"/>
            <a:ext cx="518281" cy="251397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199728-B277-8A4F-AE0C-CE0F5AE63614}"/>
              </a:ext>
            </a:extLst>
          </p:cNvPr>
          <p:cNvSpPr/>
          <p:nvPr/>
        </p:nvSpPr>
        <p:spPr>
          <a:xfrm>
            <a:off x="356841" y="686423"/>
            <a:ext cx="9200781" cy="251397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2548609-EDD5-D04C-83CF-5D5E1149A021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25139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30D122-7577-4740-9EA2-1E7A9C6A0F84}"/>
              </a:ext>
            </a:extLst>
          </p:cNvPr>
          <p:cNvSpPr txBox="1"/>
          <p:nvPr/>
        </p:nvSpPr>
        <p:spPr>
          <a:xfrm>
            <a:off x="392463" y="686423"/>
            <a:ext cx="461665" cy="25139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メタレベル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E469FF-5079-B246-9226-F5DD6876D8E4}"/>
              </a:ext>
            </a:extLst>
          </p:cNvPr>
          <p:cNvSpPr/>
          <p:nvPr/>
        </p:nvSpPr>
        <p:spPr>
          <a:xfrm>
            <a:off x="356844" y="3976275"/>
            <a:ext cx="518281" cy="251397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A7C7A8-7106-134D-B959-A3F58CCA9BCB}"/>
              </a:ext>
            </a:extLst>
          </p:cNvPr>
          <p:cNvSpPr/>
          <p:nvPr/>
        </p:nvSpPr>
        <p:spPr>
          <a:xfrm>
            <a:off x="356842" y="3976275"/>
            <a:ext cx="9200781" cy="251397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EC86008-AE91-1D42-8D9F-0C5C62D5F6C4}"/>
              </a:ext>
            </a:extLst>
          </p:cNvPr>
          <p:cNvCxnSpPr>
            <a:cxnSpLocks/>
          </p:cNvCxnSpPr>
          <p:nvPr/>
        </p:nvCxnSpPr>
        <p:spPr>
          <a:xfrm flipH="1">
            <a:off x="883590" y="3976275"/>
            <a:ext cx="4233" cy="25139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5AC804-F257-4A42-971F-F0037C6BEE0A}"/>
              </a:ext>
            </a:extLst>
          </p:cNvPr>
          <p:cNvSpPr txBox="1"/>
          <p:nvPr/>
        </p:nvSpPr>
        <p:spPr>
          <a:xfrm>
            <a:off x="392464" y="3976275"/>
            <a:ext cx="461665" cy="25139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対象レベル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F4C1D3F-4503-734C-BB08-34AE2D33F3F5}"/>
              </a:ext>
            </a:extLst>
          </p:cNvPr>
          <p:cNvCxnSpPr>
            <a:cxnSpLocks/>
          </p:cNvCxnSpPr>
          <p:nvPr/>
        </p:nvCxnSpPr>
        <p:spPr>
          <a:xfrm>
            <a:off x="5384800" y="3200400"/>
            <a:ext cx="1" cy="7758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85D304-0C5F-5441-AB28-86E60B78DC19}"/>
              </a:ext>
            </a:extLst>
          </p:cNvPr>
          <p:cNvCxnSpPr>
            <a:cxnSpLocks/>
          </p:cNvCxnSpPr>
          <p:nvPr/>
        </p:nvCxnSpPr>
        <p:spPr>
          <a:xfrm flipV="1">
            <a:off x="4521200" y="3200400"/>
            <a:ext cx="1" cy="7758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ディベート思考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44570-7CE5-EB45-869A-814CBD85B973}"/>
              </a:ext>
            </a:extLst>
          </p:cNvPr>
          <p:cNvSpPr/>
          <p:nvPr/>
        </p:nvSpPr>
        <p:spPr>
          <a:xfrm>
            <a:off x="356843" y="686423"/>
            <a:ext cx="518281" cy="8274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6E54B5-2D79-8E43-9AFD-35B050F0EE7F}"/>
              </a:ext>
            </a:extLst>
          </p:cNvPr>
          <p:cNvSpPr/>
          <p:nvPr/>
        </p:nvSpPr>
        <p:spPr>
          <a:xfrm>
            <a:off x="356841" y="686423"/>
            <a:ext cx="9200781" cy="8274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F7C5F7-0AFF-104D-A99D-517948473F47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8274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A43F22-2E41-D540-B869-61E918A1330D}"/>
              </a:ext>
            </a:extLst>
          </p:cNvPr>
          <p:cNvSpPr txBox="1"/>
          <p:nvPr/>
        </p:nvSpPr>
        <p:spPr>
          <a:xfrm>
            <a:off x="407852" y="686423"/>
            <a:ext cx="430887" cy="8274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論題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E4B39BB-2348-F240-B570-BFDAB89D3CA0}"/>
              </a:ext>
            </a:extLst>
          </p:cNvPr>
          <p:cNvSpPr/>
          <p:nvPr/>
        </p:nvSpPr>
        <p:spPr>
          <a:xfrm>
            <a:off x="349163" y="1845352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BD1E37E-95F5-7047-82DE-892834FE68E7}"/>
              </a:ext>
            </a:extLst>
          </p:cNvPr>
          <p:cNvCxnSpPr>
            <a:cxnSpLocks/>
          </p:cNvCxnSpPr>
          <p:nvPr/>
        </p:nvCxnSpPr>
        <p:spPr>
          <a:xfrm>
            <a:off x="356841" y="2302896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0CE18B-C150-4743-956B-125B72F9AF7B}"/>
              </a:ext>
            </a:extLst>
          </p:cNvPr>
          <p:cNvSpPr txBox="1"/>
          <p:nvPr/>
        </p:nvSpPr>
        <p:spPr>
          <a:xfrm>
            <a:off x="376749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賛成意見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1849120"/>
            <a:ext cx="9200781" cy="46411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A3B09E-3D9E-D94F-87B6-1D3480380913}"/>
              </a:ext>
            </a:extLst>
          </p:cNvPr>
          <p:cNvCxnSpPr>
            <a:cxnSpLocks/>
          </p:cNvCxnSpPr>
          <p:nvPr/>
        </p:nvCxnSpPr>
        <p:spPr>
          <a:xfrm flipV="1">
            <a:off x="2657037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E44B34F-A9EF-0C43-9E27-CDB947D4F806}"/>
              </a:ext>
            </a:extLst>
          </p:cNvPr>
          <p:cNvCxnSpPr>
            <a:cxnSpLocks/>
          </p:cNvCxnSpPr>
          <p:nvPr/>
        </p:nvCxnSpPr>
        <p:spPr>
          <a:xfrm flipV="1">
            <a:off x="9557623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3C932B9-7496-C74F-BDEC-2E231656AC6F}"/>
              </a:ext>
            </a:extLst>
          </p:cNvPr>
          <p:cNvCxnSpPr>
            <a:cxnSpLocks/>
          </p:cNvCxnSpPr>
          <p:nvPr/>
        </p:nvCxnSpPr>
        <p:spPr>
          <a:xfrm flipV="1">
            <a:off x="4957232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A6DE87B-C4B7-CC4A-9F73-69F047066AA5}"/>
              </a:ext>
            </a:extLst>
          </p:cNvPr>
          <p:cNvCxnSpPr>
            <a:cxnSpLocks/>
          </p:cNvCxnSpPr>
          <p:nvPr/>
        </p:nvCxnSpPr>
        <p:spPr>
          <a:xfrm flipV="1">
            <a:off x="7257427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934DD3-474F-6041-B033-4F01734BBED4}"/>
              </a:ext>
            </a:extLst>
          </p:cNvPr>
          <p:cNvSpPr txBox="1"/>
          <p:nvPr/>
        </p:nvSpPr>
        <p:spPr>
          <a:xfrm>
            <a:off x="2669264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反対意見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44D7C-932A-9445-BDB7-A367EB859D09}"/>
              </a:ext>
            </a:extLst>
          </p:cNvPr>
          <p:cNvSpPr txBox="1"/>
          <p:nvPr/>
        </p:nvSpPr>
        <p:spPr>
          <a:xfrm>
            <a:off x="4969459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賛成意見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E72DA3-6849-544B-B280-13176FD2E9C4}"/>
              </a:ext>
            </a:extLst>
          </p:cNvPr>
          <p:cNvSpPr txBox="1"/>
          <p:nvPr/>
        </p:nvSpPr>
        <p:spPr>
          <a:xfrm>
            <a:off x="7269655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反対意見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289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3273653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06_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要素分解に同じ）</a:t>
            </a:r>
          </a:p>
        </p:txBody>
      </p: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64DD812E-24DE-D44D-A435-1F5EFD42CF1D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DCF9CE19-C0B1-754E-AA89-0731FCDF474B}"/>
              </a:ext>
            </a:extLst>
          </p:cNvPr>
          <p:cNvSpPr/>
          <p:nvPr/>
        </p:nvSpPr>
        <p:spPr>
          <a:xfrm>
            <a:off x="1967296" y="5463947"/>
            <a:ext cx="1882725" cy="606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96" name="直線コネクタ 84">
            <a:extLst>
              <a:ext uri="{FF2B5EF4-FFF2-40B4-BE49-F238E27FC236}">
                <a16:creationId xmlns:a16="http://schemas.microsoft.com/office/drawing/2014/main" id="{DA82FBAA-8E3D-474E-9669-A7E47704A21C}"/>
              </a:ext>
            </a:extLst>
          </p:cNvPr>
          <p:cNvCxnSpPr>
            <a:cxnSpLocks/>
          </p:cNvCxnSpPr>
          <p:nvPr/>
        </p:nvCxnSpPr>
        <p:spPr>
          <a:xfrm flipV="1">
            <a:off x="4509778" y="6032403"/>
            <a:ext cx="422442" cy="1"/>
          </a:xfrm>
          <a:prstGeom prst="straightConnector1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84">
            <a:extLst>
              <a:ext uri="{FF2B5EF4-FFF2-40B4-BE49-F238E27FC236}">
                <a16:creationId xmlns:a16="http://schemas.microsoft.com/office/drawing/2014/main" id="{153230B4-B50A-7548-A0AE-268EB944E81D}"/>
              </a:ext>
            </a:extLst>
          </p:cNvPr>
          <p:cNvCxnSpPr>
            <a:cxnSpLocks/>
          </p:cNvCxnSpPr>
          <p:nvPr/>
        </p:nvCxnSpPr>
        <p:spPr>
          <a:xfrm>
            <a:off x="4932220" y="5519296"/>
            <a:ext cx="422442" cy="51310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D062C154-778F-AF47-A2F4-65B8B8335068}"/>
              </a:ext>
            </a:extLst>
          </p:cNvPr>
          <p:cNvSpPr txBox="1"/>
          <p:nvPr/>
        </p:nvSpPr>
        <p:spPr>
          <a:xfrm flipH="1">
            <a:off x="1882818" y="6135322"/>
            <a:ext cx="2051678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要素を</a:t>
            </a:r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記入する長方形</a:t>
            </a:r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14581163-8285-9445-A86D-84C356698087}"/>
              </a:ext>
            </a:extLst>
          </p:cNvPr>
          <p:cNvSpPr txBox="1"/>
          <p:nvPr/>
        </p:nvSpPr>
        <p:spPr>
          <a:xfrm flipH="1">
            <a:off x="3934496" y="6135322"/>
            <a:ext cx="2051678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要素</a:t>
            </a:r>
            <a:r>
              <a:rPr lang="ja-JP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を</a:t>
            </a:r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繋ぐための</a:t>
            </a:r>
            <a:r>
              <a:rPr kumimoji="1"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線・カギ線</a:t>
            </a:r>
          </a:p>
        </p:txBody>
      </p:sp>
      <p:sp>
        <p:nvSpPr>
          <p:cNvPr id="300" name="乗算記号 299">
            <a:extLst>
              <a:ext uri="{FF2B5EF4-FFF2-40B4-BE49-F238E27FC236}">
                <a16:creationId xmlns:a16="http://schemas.microsoft.com/office/drawing/2014/main" id="{2E3004DD-CBDE-634C-8BD2-4950D44DEA01}"/>
              </a:ext>
            </a:extLst>
          </p:cNvPr>
          <p:cNvSpPr/>
          <p:nvPr/>
        </p:nvSpPr>
        <p:spPr>
          <a:xfrm>
            <a:off x="7204432" y="5709016"/>
            <a:ext cx="213145" cy="213145"/>
          </a:xfrm>
          <a:prstGeom prst="mathMultiply">
            <a:avLst>
              <a:gd name="adj1" fmla="val 1094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加算記号 300">
            <a:extLst>
              <a:ext uri="{FF2B5EF4-FFF2-40B4-BE49-F238E27FC236}">
                <a16:creationId xmlns:a16="http://schemas.microsoft.com/office/drawing/2014/main" id="{2C7C8959-D62F-814C-AC99-A147D0523B88}"/>
              </a:ext>
            </a:extLst>
          </p:cNvPr>
          <p:cNvSpPr/>
          <p:nvPr/>
        </p:nvSpPr>
        <p:spPr>
          <a:xfrm>
            <a:off x="6577111" y="5709016"/>
            <a:ext cx="213145" cy="213145"/>
          </a:xfrm>
          <a:prstGeom prst="mathPlus">
            <a:avLst>
              <a:gd name="adj1" fmla="val 99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減算記号 301">
            <a:extLst>
              <a:ext uri="{FF2B5EF4-FFF2-40B4-BE49-F238E27FC236}">
                <a16:creationId xmlns:a16="http://schemas.microsoft.com/office/drawing/2014/main" id="{85C270DD-1139-4C49-9B2A-5CC107F71220}"/>
              </a:ext>
            </a:extLst>
          </p:cNvPr>
          <p:cNvSpPr/>
          <p:nvPr/>
        </p:nvSpPr>
        <p:spPr>
          <a:xfrm>
            <a:off x="6899383" y="5727545"/>
            <a:ext cx="195922" cy="176086"/>
          </a:xfrm>
          <a:prstGeom prst="mathMinus">
            <a:avLst>
              <a:gd name="adj1" fmla="val 163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76F55535-FC1A-704B-9B1C-9F5A5C433F25}"/>
              </a:ext>
            </a:extLst>
          </p:cNvPr>
          <p:cNvSpPr txBox="1"/>
          <p:nvPr/>
        </p:nvSpPr>
        <p:spPr>
          <a:xfrm flipH="1">
            <a:off x="5971505" y="6135322"/>
            <a:ext cx="2051678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要素間の関係性を表す記号</a:t>
            </a:r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B0F39DE1-0DCC-F541-B280-3906B33D6CA2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95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373531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10_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ディベート思考に同じ）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731EBA-DE70-4D48-B2FB-BF86ADD8C79E}"/>
              </a:ext>
            </a:extLst>
          </p:cNvPr>
          <p:cNvSpPr/>
          <p:nvPr/>
        </p:nvSpPr>
        <p:spPr>
          <a:xfrm>
            <a:off x="356843" y="686423"/>
            <a:ext cx="518281" cy="8274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7424A4-46B5-2D4A-B20D-97A115AEB988}"/>
              </a:ext>
            </a:extLst>
          </p:cNvPr>
          <p:cNvSpPr/>
          <p:nvPr/>
        </p:nvSpPr>
        <p:spPr>
          <a:xfrm>
            <a:off x="356841" y="686423"/>
            <a:ext cx="9200781" cy="8274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4841262-6F4A-C345-934D-8965DE1458F4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8274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2BBE6-218E-E24B-830E-F34DAEEEF936}"/>
              </a:ext>
            </a:extLst>
          </p:cNvPr>
          <p:cNvSpPr txBox="1"/>
          <p:nvPr/>
        </p:nvSpPr>
        <p:spPr>
          <a:xfrm>
            <a:off x="407852" y="686423"/>
            <a:ext cx="430887" cy="8274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論題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24E1FB-BA90-8144-9663-A8345B0714EB}"/>
              </a:ext>
            </a:extLst>
          </p:cNvPr>
          <p:cNvSpPr/>
          <p:nvPr/>
        </p:nvSpPr>
        <p:spPr>
          <a:xfrm>
            <a:off x="349163" y="1845352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AAFFDA5-5FCB-2B49-84BE-7F3D81F72888}"/>
              </a:ext>
            </a:extLst>
          </p:cNvPr>
          <p:cNvCxnSpPr>
            <a:cxnSpLocks/>
          </p:cNvCxnSpPr>
          <p:nvPr/>
        </p:nvCxnSpPr>
        <p:spPr>
          <a:xfrm>
            <a:off x="356841" y="2302896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9E794B-9ACD-F346-912B-DA3F62BEE55E}"/>
              </a:ext>
            </a:extLst>
          </p:cNvPr>
          <p:cNvSpPr txBox="1"/>
          <p:nvPr/>
        </p:nvSpPr>
        <p:spPr>
          <a:xfrm>
            <a:off x="376749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賛成意見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7137F5-B223-0F4A-A164-4128F2A1B867}"/>
              </a:ext>
            </a:extLst>
          </p:cNvPr>
          <p:cNvSpPr/>
          <p:nvPr/>
        </p:nvSpPr>
        <p:spPr>
          <a:xfrm>
            <a:off x="356842" y="1849120"/>
            <a:ext cx="9200781" cy="46411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6F0BBE0-EA6A-7347-AC6B-EA8EF0683E48}"/>
              </a:ext>
            </a:extLst>
          </p:cNvPr>
          <p:cNvCxnSpPr>
            <a:cxnSpLocks/>
          </p:cNvCxnSpPr>
          <p:nvPr/>
        </p:nvCxnSpPr>
        <p:spPr>
          <a:xfrm flipV="1">
            <a:off x="2657037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99B3A84-55C3-E544-A0B2-C5CB33AD125D}"/>
              </a:ext>
            </a:extLst>
          </p:cNvPr>
          <p:cNvCxnSpPr>
            <a:cxnSpLocks/>
          </p:cNvCxnSpPr>
          <p:nvPr/>
        </p:nvCxnSpPr>
        <p:spPr>
          <a:xfrm flipV="1">
            <a:off x="9557623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0C1278-1A07-3842-B6B1-7CFD6479C700}"/>
              </a:ext>
            </a:extLst>
          </p:cNvPr>
          <p:cNvCxnSpPr>
            <a:cxnSpLocks/>
          </p:cNvCxnSpPr>
          <p:nvPr/>
        </p:nvCxnSpPr>
        <p:spPr>
          <a:xfrm flipV="1">
            <a:off x="4957232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E399974-80B4-A743-8F7A-844DE90FB454}"/>
              </a:ext>
            </a:extLst>
          </p:cNvPr>
          <p:cNvCxnSpPr>
            <a:cxnSpLocks/>
          </p:cNvCxnSpPr>
          <p:nvPr/>
        </p:nvCxnSpPr>
        <p:spPr>
          <a:xfrm flipV="1">
            <a:off x="7257427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0672C3-521B-F346-9B65-DF8739BEF0B3}"/>
              </a:ext>
            </a:extLst>
          </p:cNvPr>
          <p:cNvSpPr txBox="1"/>
          <p:nvPr/>
        </p:nvSpPr>
        <p:spPr>
          <a:xfrm>
            <a:off x="2669264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反対意見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18E7D2-648F-D94D-BB13-F81EECE06554}"/>
              </a:ext>
            </a:extLst>
          </p:cNvPr>
          <p:cNvSpPr txBox="1"/>
          <p:nvPr/>
        </p:nvSpPr>
        <p:spPr>
          <a:xfrm>
            <a:off x="4969459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賛成意見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63090B-2E74-D745-B532-25FB5AD73D81}"/>
              </a:ext>
            </a:extLst>
          </p:cNvPr>
          <p:cNvSpPr txBox="1"/>
          <p:nvPr/>
        </p:nvSpPr>
        <p:spPr>
          <a:xfrm>
            <a:off x="7269655" y="1909871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反対意見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28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859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ブレインストーミング（課題に対して思い浮かぶことを書き出してみましょう。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下図は書き出し用のシート例です）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349AE-FECC-E343-A598-BDB6D9214211}"/>
              </a:ext>
            </a:extLst>
          </p:cNvPr>
          <p:cNvSpPr/>
          <p:nvPr/>
        </p:nvSpPr>
        <p:spPr>
          <a:xfrm>
            <a:off x="356843" y="686423"/>
            <a:ext cx="518281" cy="8274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FA943E1-C1D9-A64A-B6AE-DE5E11322CDD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8274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7C0092-C74B-AF48-9800-E01E6839E515}"/>
              </a:ext>
            </a:extLst>
          </p:cNvPr>
          <p:cNvSpPr txBox="1"/>
          <p:nvPr/>
        </p:nvSpPr>
        <p:spPr>
          <a:xfrm>
            <a:off x="407852" y="686423"/>
            <a:ext cx="430887" cy="8274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0B1D995-7097-A84D-B089-13F4C36A46CE}"/>
              </a:ext>
            </a:extLst>
          </p:cNvPr>
          <p:cNvCxnSpPr>
            <a:cxnSpLocks/>
          </p:cNvCxnSpPr>
          <p:nvPr/>
        </p:nvCxnSpPr>
        <p:spPr>
          <a:xfrm>
            <a:off x="356841" y="1513840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8CB9993-96DB-DF49-8B86-098701FE2720}"/>
              </a:ext>
            </a:extLst>
          </p:cNvPr>
          <p:cNvCxnSpPr>
            <a:cxnSpLocks/>
          </p:cNvCxnSpPr>
          <p:nvPr/>
        </p:nvCxnSpPr>
        <p:spPr>
          <a:xfrm flipV="1">
            <a:off x="9557623" y="1849120"/>
            <a:ext cx="0" cy="464113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28FC45E-5461-3649-8E2E-E1B32CE96D62}"/>
              </a:ext>
            </a:extLst>
          </p:cNvPr>
          <p:cNvCxnSpPr>
            <a:cxnSpLocks/>
          </p:cNvCxnSpPr>
          <p:nvPr/>
        </p:nvCxnSpPr>
        <p:spPr>
          <a:xfrm flipV="1">
            <a:off x="2657037" y="1513838"/>
            <a:ext cx="0" cy="497641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C38404-7C3A-484D-8113-A429541EDD7B}"/>
              </a:ext>
            </a:extLst>
          </p:cNvPr>
          <p:cNvCxnSpPr>
            <a:cxnSpLocks/>
          </p:cNvCxnSpPr>
          <p:nvPr/>
        </p:nvCxnSpPr>
        <p:spPr>
          <a:xfrm flipV="1">
            <a:off x="4957232" y="1513838"/>
            <a:ext cx="0" cy="497641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47E8DF4-7A9C-7848-A93D-3CD759F1563F}"/>
              </a:ext>
            </a:extLst>
          </p:cNvPr>
          <p:cNvCxnSpPr>
            <a:cxnSpLocks/>
          </p:cNvCxnSpPr>
          <p:nvPr/>
        </p:nvCxnSpPr>
        <p:spPr>
          <a:xfrm flipV="1">
            <a:off x="7257427" y="1513838"/>
            <a:ext cx="0" cy="4976414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A30CAC5-B365-5D47-ACCF-9DC4FB9EA946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0B0BDE-B231-EA4F-9F1D-C14F35678DBB}"/>
              </a:ext>
            </a:extLst>
          </p:cNvPr>
          <p:cNvCxnSpPr>
            <a:cxnSpLocks/>
          </p:cNvCxnSpPr>
          <p:nvPr/>
        </p:nvCxnSpPr>
        <p:spPr>
          <a:xfrm flipH="1">
            <a:off x="356841" y="2757943"/>
            <a:ext cx="9200781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DCE5A3-D4E0-2A4E-A935-1B394FC8180F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2"/>
            <a:ext cx="9200781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B260DB2-5EE7-C846-BC84-D1A0D57F3EFB}"/>
              </a:ext>
            </a:extLst>
          </p:cNvPr>
          <p:cNvCxnSpPr>
            <a:cxnSpLocks/>
          </p:cNvCxnSpPr>
          <p:nvPr/>
        </p:nvCxnSpPr>
        <p:spPr>
          <a:xfrm flipH="1">
            <a:off x="356841" y="4002046"/>
            <a:ext cx="9200781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15B43E9-7DF7-4B4A-8768-E505D8EDB5FE}"/>
              </a:ext>
            </a:extLst>
          </p:cNvPr>
          <p:cNvCxnSpPr>
            <a:cxnSpLocks/>
          </p:cNvCxnSpPr>
          <p:nvPr/>
        </p:nvCxnSpPr>
        <p:spPr>
          <a:xfrm flipH="1">
            <a:off x="356841" y="5246149"/>
            <a:ext cx="9200781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2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EAF93DC-9E31-C343-9AA5-E9FA26B1338B}"/>
              </a:ext>
            </a:extLst>
          </p:cNvPr>
          <p:cNvGrpSpPr/>
          <p:nvPr/>
        </p:nvGrpSpPr>
        <p:grpSpPr>
          <a:xfrm>
            <a:off x="356842" y="4309068"/>
            <a:ext cx="2825227" cy="2181184"/>
            <a:chOff x="348377" y="2497745"/>
            <a:chExt cx="2825227" cy="218118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A631332-4D7C-DF43-BACE-0F53BD536F34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A9A83C2-08C4-264E-BE90-333A823DCC2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796F9DC-27F1-974A-8A13-93F497ED09D1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37FB825-9DEC-F840-9ADF-5E7C1C987AD3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ターゲット領域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18FA846-658E-AF46-B1CC-4BAD03DEF48F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D68973E-B69F-7749-8446-012217BDC900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8968A8C-8D95-F741-BAF3-BFF6A498FDF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4DBB8E62-780C-EB45-AD72-36C6ED220902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E682936-558E-CA46-BF09-7DD2FF2D9D7B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ベース領域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DCF00B8-8D2D-2943-A896-630A5CE92580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類推思考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D288C41-40EF-8649-A116-694FEB640C1A}"/>
              </a:ext>
            </a:extLst>
          </p:cNvPr>
          <p:cNvGrpSpPr/>
          <p:nvPr/>
        </p:nvGrpSpPr>
        <p:grpSpPr>
          <a:xfrm>
            <a:off x="3544619" y="686423"/>
            <a:ext cx="2816762" cy="1723639"/>
            <a:chOff x="356842" y="2955289"/>
            <a:chExt cx="2816762" cy="1723639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9F3D67F-024B-7A40-B17A-85E062AACD9A}"/>
                </a:ext>
              </a:extLst>
            </p:cNvPr>
            <p:cNvSpPr/>
            <p:nvPr/>
          </p:nvSpPr>
          <p:spPr>
            <a:xfrm>
              <a:off x="356842" y="2955289"/>
              <a:ext cx="2816762" cy="1723639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B3DA700-5680-784D-9414-5F7E9ACA64F0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E131A89-D6C2-F946-A03B-EBC450D22FCA}"/>
              </a:ext>
            </a:extLst>
          </p:cNvPr>
          <p:cNvGrpSpPr/>
          <p:nvPr/>
        </p:nvGrpSpPr>
        <p:grpSpPr>
          <a:xfrm>
            <a:off x="6740861" y="1965296"/>
            <a:ext cx="2816762" cy="1723639"/>
            <a:chOff x="356842" y="2955289"/>
            <a:chExt cx="2816762" cy="1723639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BC482AD-909C-8347-B941-D5D8FB3809D2}"/>
                </a:ext>
              </a:extLst>
            </p:cNvPr>
            <p:cNvSpPr/>
            <p:nvPr/>
          </p:nvSpPr>
          <p:spPr>
            <a:xfrm>
              <a:off x="356842" y="2955289"/>
              <a:ext cx="2816762" cy="1723639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4B67C9C-A788-D84E-9017-68B16546111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FD7F7114-ECDC-C44B-9E60-B99D9CCCCC0F}"/>
              </a:ext>
            </a:extLst>
          </p:cNvPr>
          <p:cNvGrpSpPr/>
          <p:nvPr/>
        </p:nvGrpSpPr>
        <p:grpSpPr>
          <a:xfrm>
            <a:off x="356842" y="1965296"/>
            <a:ext cx="2816762" cy="1723639"/>
            <a:chOff x="356842" y="2955289"/>
            <a:chExt cx="2816762" cy="1723639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CE2F0701-71DF-C046-86AE-653E53661BF8}"/>
                </a:ext>
              </a:extLst>
            </p:cNvPr>
            <p:cNvSpPr/>
            <p:nvPr/>
          </p:nvSpPr>
          <p:spPr>
            <a:xfrm>
              <a:off x="356842" y="2955289"/>
              <a:ext cx="2816762" cy="1723639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ACBE7E7-8D4D-E14A-BCC7-E8043A137F9C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線矢印コネクタ 39">
            <a:extLst>
              <a:ext uri="{FF2B5EF4-FFF2-40B4-BE49-F238E27FC236}">
                <a16:creationId xmlns:a16="http://schemas.microsoft.com/office/drawing/2014/main" id="{8993054F-E806-4B44-8907-9F7C260A65AD}"/>
              </a:ext>
            </a:extLst>
          </p:cNvPr>
          <p:cNvCxnSpPr>
            <a:cxnSpLocks/>
            <a:stCxn id="74" idx="0"/>
            <a:endCxn id="69" idx="3"/>
          </p:cNvCxnSpPr>
          <p:nvPr/>
        </p:nvCxnSpPr>
        <p:spPr>
          <a:xfrm rot="16200000" flipV="1">
            <a:off x="7046786" y="862839"/>
            <a:ext cx="417053" cy="1787861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39">
            <a:extLst>
              <a:ext uri="{FF2B5EF4-FFF2-40B4-BE49-F238E27FC236}">
                <a16:creationId xmlns:a16="http://schemas.microsoft.com/office/drawing/2014/main" id="{0D0B4664-1804-C74A-A01B-C5105978936E}"/>
              </a:ext>
            </a:extLst>
          </p:cNvPr>
          <p:cNvCxnSpPr>
            <a:cxnSpLocks/>
            <a:stCxn id="69" idx="1"/>
            <a:endCxn id="78" idx="0"/>
          </p:cNvCxnSpPr>
          <p:nvPr/>
        </p:nvCxnSpPr>
        <p:spPr>
          <a:xfrm rot="10800000" flipV="1">
            <a:off x="1765223" y="1548242"/>
            <a:ext cx="1779396" cy="417053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908BEA-6C35-7542-A517-D278F7FB66BD}"/>
              </a:ext>
            </a:extLst>
          </p:cNvPr>
          <p:cNvCxnSpPr>
            <a:cxnSpLocks/>
            <a:stCxn id="57" idx="0"/>
            <a:endCxn id="74" idx="2"/>
          </p:cNvCxnSpPr>
          <p:nvPr/>
        </p:nvCxnSpPr>
        <p:spPr>
          <a:xfrm flipV="1">
            <a:off x="8149242" y="3688935"/>
            <a:ext cx="0" cy="6201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39">
            <a:extLst>
              <a:ext uri="{FF2B5EF4-FFF2-40B4-BE49-F238E27FC236}">
                <a16:creationId xmlns:a16="http://schemas.microsoft.com/office/drawing/2014/main" id="{C2629B7A-0E14-4443-A0EE-C19956A13593}"/>
              </a:ext>
            </a:extLst>
          </p:cNvPr>
          <p:cNvCxnSpPr>
            <a:cxnSpLocks/>
            <a:stCxn id="78" idx="2"/>
            <a:endCxn id="39" idx="0"/>
          </p:cNvCxnSpPr>
          <p:nvPr/>
        </p:nvCxnSpPr>
        <p:spPr>
          <a:xfrm>
            <a:off x="1765223" y="3688935"/>
            <a:ext cx="8465" cy="6201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39">
            <a:extLst>
              <a:ext uri="{FF2B5EF4-FFF2-40B4-BE49-F238E27FC236}">
                <a16:creationId xmlns:a16="http://schemas.microsoft.com/office/drawing/2014/main" id="{B765E0CF-7598-9B4B-BB4A-DB0C34A78362}"/>
              </a:ext>
            </a:extLst>
          </p:cNvPr>
          <p:cNvCxnSpPr>
            <a:cxnSpLocks/>
            <a:stCxn id="39" idx="3"/>
            <a:endCxn id="57" idx="1"/>
          </p:cNvCxnSpPr>
          <p:nvPr/>
        </p:nvCxnSpPr>
        <p:spPr>
          <a:xfrm>
            <a:off x="3182069" y="5399660"/>
            <a:ext cx="355879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921AB9E0-CB77-CB4C-A60B-853948BB1A93}"/>
              </a:ext>
            </a:extLst>
          </p:cNvPr>
          <p:cNvGrpSpPr/>
          <p:nvPr/>
        </p:nvGrpSpPr>
        <p:grpSpPr>
          <a:xfrm>
            <a:off x="6132235" y="1486708"/>
            <a:ext cx="3425388" cy="922458"/>
            <a:chOff x="5345285" y="1486708"/>
            <a:chExt cx="3425388" cy="922458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26D880A-5229-9C44-BE8A-55D63AB279BE}"/>
                </a:ext>
              </a:extLst>
            </p:cNvPr>
            <p:cNvSpPr/>
            <p:nvPr/>
          </p:nvSpPr>
          <p:spPr>
            <a:xfrm>
              <a:off x="6412203" y="1486708"/>
              <a:ext cx="2358470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145E615-BC66-F749-BDEE-2F238F0DAF49}"/>
                </a:ext>
              </a:extLst>
            </p:cNvPr>
            <p:cNvCxnSpPr>
              <a:cxnSpLocks/>
              <a:stCxn id="7" idx="3"/>
              <a:endCxn id="40" idx="1"/>
            </p:cNvCxnSpPr>
            <p:nvPr/>
          </p:nvCxnSpPr>
          <p:spPr>
            <a:xfrm>
              <a:off x="5345285" y="1947937"/>
              <a:ext cx="1066918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1FA52369-0C6C-9C43-9C56-640C276141E7}"/>
              </a:ext>
            </a:extLst>
          </p:cNvPr>
          <p:cNvGrpSpPr/>
          <p:nvPr/>
        </p:nvGrpSpPr>
        <p:grpSpPr>
          <a:xfrm>
            <a:off x="6132235" y="2647246"/>
            <a:ext cx="3425388" cy="922458"/>
            <a:chOff x="5345285" y="1486708"/>
            <a:chExt cx="3425388" cy="922458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0D19D38-D3C9-0944-B980-E681FEA24BCB}"/>
                </a:ext>
              </a:extLst>
            </p:cNvPr>
            <p:cNvSpPr/>
            <p:nvPr/>
          </p:nvSpPr>
          <p:spPr>
            <a:xfrm>
              <a:off x="6412203" y="1486708"/>
              <a:ext cx="2358470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664A3C3D-3433-1849-9EB8-36593BD5148B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5345285" y="1947937"/>
              <a:ext cx="1066918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295A15F-4601-5C48-B299-C0D902895621}"/>
              </a:ext>
            </a:extLst>
          </p:cNvPr>
          <p:cNvGrpSpPr/>
          <p:nvPr/>
        </p:nvGrpSpPr>
        <p:grpSpPr>
          <a:xfrm>
            <a:off x="6132235" y="3807784"/>
            <a:ext cx="3425388" cy="922458"/>
            <a:chOff x="5345285" y="1486708"/>
            <a:chExt cx="3425388" cy="922458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5E852C8-A6B3-594F-B7CE-ECE278106584}"/>
                </a:ext>
              </a:extLst>
            </p:cNvPr>
            <p:cNvSpPr/>
            <p:nvPr/>
          </p:nvSpPr>
          <p:spPr>
            <a:xfrm>
              <a:off x="6412203" y="1486708"/>
              <a:ext cx="2358470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372269F-959A-F94C-9AA3-9111C99C4CE1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5345285" y="1947937"/>
              <a:ext cx="1066918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6F4D62F3-3905-7849-A3A2-E04B73FF4E46}"/>
              </a:ext>
            </a:extLst>
          </p:cNvPr>
          <p:cNvGrpSpPr/>
          <p:nvPr/>
        </p:nvGrpSpPr>
        <p:grpSpPr>
          <a:xfrm>
            <a:off x="6132235" y="4968323"/>
            <a:ext cx="3425388" cy="922458"/>
            <a:chOff x="5345285" y="1486708"/>
            <a:chExt cx="3425388" cy="922458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A369651-72A7-4E41-8932-1345F2B05DAC}"/>
                </a:ext>
              </a:extLst>
            </p:cNvPr>
            <p:cNvSpPr/>
            <p:nvPr/>
          </p:nvSpPr>
          <p:spPr>
            <a:xfrm>
              <a:off x="6412203" y="1486708"/>
              <a:ext cx="2358470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FB94A06B-4799-C14B-8B05-5BEEF6F3C459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5345285" y="1947937"/>
              <a:ext cx="1066918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BC46654-C499-8943-A701-3DE6DC74A5FE}"/>
              </a:ext>
            </a:extLst>
          </p:cNvPr>
          <p:cNvGrpSpPr/>
          <p:nvPr/>
        </p:nvGrpSpPr>
        <p:grpSpPr>
          <a:xfrm>
            <a:off x="356842" y="3807783"/>
            <a:ext cx="3416923" cy="922459"/>
            <a:chOff x="356842" y="3807783"/>
            <a:chExt cx="3416923" cy="922459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B1138B69-7B33-A441-90B0-4EB924E2C4F7}"/>
                </a:ext>
              </a:extLst>
            </p:cNvPr>
            <p:cNvGrpSpPr/>
            <p:nvPr/>
          </p:nvGrpSpPr>
          <p:grpSpPr>
            <a:xfrm>
              <a:off x="356842" y="3807783"/>
              <a:ext cx="2358470" cy="922459"/>
              <a:chOff x="356842" y="2955290"/>
              <a:chExt cx="2816762" cy="922459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A63469-4375-3A40-8ED1-7DAFA834602C}"/>
                  </a:ext>
                </a:extLst>
              </p:cNvPr>
              <p:cNvSpPr/>
              <p:nvPr/>
            </p:nvSpPr>
            <p:spPr>
              <a:xfrm>
                <a:off x="356842" y="2955291"/>
                <a:ext cx="2816762" cy="92245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6F9CFC9E-1A03-714C-B97A-D60FA9131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42" y="2955290"/>
                <a:ext cx="2816762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2FBBCCA-BD3D-FA45-BA04-D80D4DDFE4C3}"/>
                </a:ext>
              </a:extLst>
            </p:cNvPr>
            <p:cNvCxnSpPr>
              <a:cxnSpLocks/>
              <a:stCxn id="19" idx="1"/>
              <a:endCxn id="36" idx="3"/>
            </p:cNvCxnSpPr>
            <p:nvPr/>
          </p:nvCxnSpPr>
          <p:spPr>
            <a:xfrm flipH="1">
              <a:off x="2715312" y="4269013"/>
              <a:ext cx="105845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CE2C6AE-21D7-194C-B08A-1FFA3DC1B539}"/>
              </a:ext>
            </a:extLst>
          </p:cNvPr>
          <p:cNvGrpSpPr/>
          <p:nvPr/>
        </p:nvGrpSpPr>
        <p:grpSpPr>
          <a:xfrm>
            <a:off x="356842" y="1486707"/>
            <a:ext cx="3416923" cy="922459"/>
            <a:chOff x="356842" y="3807783"/>
            <a:chExt cx="3416923" cy="922459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DF0E5D77-906F-C644-8F24-10CF156BD72A}"/>
                </a:ext>
              </a:extLst>
            </p:cNvPr>
            <p:cNvGrpSpPr/>
            <p:nvPr/>
          </p:nvGrpSpPr>
          <p:grpSpPr>
            <a:xfrm>
              <a:off x="356842" y="3807783"/>
              <a:ext cx="2358470" cy="922459"/>
              <a:chOff x="356842" y="2955290"/>
              <a:chExt cx="2816762" cy="92245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72D351C1-BB7E-B744-818F-ED90202CDFFD}"/>
                  </a:ext>
                </a:extLst>
              </p:cNvPr>
              <p:cNvSpPr/>
              <p:nvPr/>
            </p:nvSpPr>
            <p:spPr>
              <a:xfrm>
                <a:off x="356842" y="2955291"/>
                <a:ext cx="2816762" cy="92245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BE5FF544-7DF5-D74D-B2FB-8FA8A725B9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42" y="2955290"/>
                <a:ext cx="2816762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6B13334-5D8A-EF48-B7BB-7FFA7460A2C9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2715312" y="4269013"/>
              <a:ext cx="105845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BF1C9EE2-BD6F-944B-8813-C5EBCE4583F4}"/>
              </a:ext>
            </a:extLst>
          </p:cNvPr>
          <p:cNvGrpSpPr/>
          <p:nvPr/>
        </p:nvGrpSpPr>
        <p:grpSpPr>
          <a:xfrm>
            <a:off x="356842" y="2647245"/>
            <a:ext cx="3416923" cy="922459"/>
            <a:chOff x="356842" y="3807783"/>
            <a:chExt cx="3416923" cy="922459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5647B6FC-AD3A-E943-BBA4-89686F59CE52}"/>
                </a:ext>
              </a:extLst>
            </p:cNvPr>
            <p:cNvGrpSpPr/>
            <p:nvPr/>
          </p:nvGrpSpPr>
          <p:grpSpPr>
            <a:xfrm>
              <a:off x="356842" y="3807783"/>
              <a:ext cx="2358470" cy="922459"/>
              <a:chOff x="356842" y="2955290"/>
              <a:chExt cx="2816762" cy="922459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E30223B-36E6-294F-95B0-8A4957E4B1DF}"/>
                  </a:ext>
                </a:extLst>
              </p:cNvPr>
              <p:cNvSpPr/>
              <p:nvPr/>
            </p:nvSpPr>
            <p:spPr>
              <a:xfrm>
                <a:off x="356842" y="2955291"/>
                <a:ext cx="2816762" cy="92245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FB5B9FD2-DE60-574E-AAF1-E332CD775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42" y="2955290"/>
                <a:ext cx="2816762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5E1077C-0898-464E-B0A7-637CD6E538B7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H="1">
              <a:off x="2715312" y="4269013"/>
              <a:ext cx="105845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E98E5CD7-9AB1-BE40-BB22-0EB526757A58}"/>
              </a:ext>
            </a:extLst>
          </p:cNvPr>
          <p:cNvGrpSpPr/>
          <p:nvPr/>
        </p:nvGrpSpPr>
        <p:grpSpPr>
          <a:xfrm>
            <a:off x="356842" y="4968322"/>
            <a:ext cx="3416923" cy="922459"/>
            <a:chOff x="356842" y="3807783"/>
            <a:chExt cx="3416923" cy="922459"/>
          </a:xfrm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0C55DC9-FA00-814D-8373-05EA3D0A5C26}"/>
                </a:ext>
              </a:extLst>
            </p:cNvPr>
            <p:cNvGrpSpPr/>
            <p:nvPr/>
          </p:nvGrpSpPr>
          <p:grpSpPr>
            <a:xfrm>
              <a:off x="356842" y="3807783"/>
              <a:ext cx="2358470" cy="922459"/>
              <a:chOff x="356842" y="2955290"/>
              <a:chExt cx="2816762" cy="922459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CD6CB04-3EAA-C14C-A0C3-E52CD1B5EB82}"/>
                  </a:ext>
                </a:extLst>
              </p:cNvPr>
              <p:cNvSpPr/>
              <p:nvPr/>
            </p:nvSpPr>
            <p:spPr>
              <a:xfrm>
                <a:off x="356842" y="2955291"/>
                <a:ext cx="2816762" cy="92245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E602285A-8EB1-D140-B4A1-E1F953BDC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42" y="2955290"/>
                <a:ext cx="2816762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41BA8378-84B1-A941-8477-A9BDA8DB142D}"/>
                </a:ext>
              </a:extLst>
            </p:cNvPr>
            <p:cNvCxnSpPr>
              <a:cxnSpLocks/>
              <a:endCxn id="92" idx="3"/>
            </p:cNvCxnSpPr>
            <p:nvPr/>
          </p:nvCxnSpPr>
          <p:spPr>
            <a:xfrm flipH="1">
              <a:off x="2715312" y="4269013"/>
              <a:ext cx="105845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下矢印 51">
            <a:extLst>
              <a:ext uri="{FF2B5EF4-FFF2-40B4-BE49-F238E27FC236}">
                <a16:creationId xmlns:a16="http://schemas.microsoft.com/office/drawing/2014/main" id="{C809C2CF-0D9B-C043-AEA9-8580F66119BF}"/>
              </a:ext>
            </a:extLst>
          </p:cNvPr>
          <p:cNvSpPr/>
          <p:nvPr/>
        </p:nvSpPr>
        <p:spPr>
          <a:xfrm>
            <a:off x="4635706" y="1119227"/>
            <a:ext cx="634589" cy="5244016"/>
          </a:xfrm>
          <a:prstGeom prst="downArrow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13_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水平思考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49A1DAF-BB5C-2C40-A0C8-2822C11520F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953000" y="2409166"/>
            <a:ext cx="0" cy="23808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57101D2-A550-2149-AE34-B736A4C158A7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953000" y="3569704"/>
            <a:ext cx="0" cy="23808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8381E19-3757-1847-9826-40DB44C5C679}"/>
              </a:ext>
            </a:extLst>
          </p:cNvPr>
          <p:cNvCxnSpPr>
            <a:cxnSpLocks/>
          </p:cNvCxnSpPr>
          <p:nvPr/>
        </p:nvCxnSpPr>
        <p:spPr>
          <a:xfrm>
            <a:off x="4953000" y="4730242"/>
            <a:ext cx="0" cy="23808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D34BFBB-5D84-AB45-9BB9-7C5669190B38}"/>
              </a:ext>
            </a:extLst>
          </p:cNvPr>
          <p:cNvGrpSpPr/>
          <p:nvPr/>
        </p:nvGrpSpPr>
        <p:grpSpPr>
          <a:xfrm>
            <a:off x="3773765" y="2647245"/>
            <a:ext cx="2358470" cy="922459"/>
            <a:chOff x="356842" y="2955290"/>
            <a:chExt cx="2816762" cy="92245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099310-2FC4-4940-BF79-FA029733BD36}"/>
                </a:ext>
              </a:extLst>
            </p:cNvPr>
            <p:cNvSpPr/>
            <p:nvPr/>
          </p:nvSpPr>
          <p:spPr>
            <a:xfrm>
              <a:off x="356842" y="2955291"/>
              <a:ext cx="2816762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86A5BC06-B265-5E47-8E48-1DCE536B076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AE78AFB-AB87-A448-A975-C35C4FAF328E}"/>
              </a:ext>
            </a:extLst>
          </p:cNvPr>
          <p:cNvGrpSpPr/>
          <p:nvPr/>
        </p:nvGrpSpPr>
        <p:grpSpPr>
          <a:xfrm>
            <a:off x="3773765" y="3807783"/>
            <a:ext cx="2358470" cy="922459"/>
            <a:chOff x="356842" y="2955290"/>
            <a:chExt cx="2816762" cy="92245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35B8F0B-C3C1-C24C-991F-627EAF5F1207}"/>
                </a:ext>
              </a:extLst>
            </p:cNvPr>
            <p:cNvSpPr/>
            <p:nvPr/>
          </p:nvSpPr>
          <p:spPr>
            <a:xfrm>
              <a:off x="356842" y="2955291"/>
              <a:ext cx="2816762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DEB2D07-A5B8-8F45-9193-8B01ABE89B8C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F107246-519E-9E45-9A56-78C31B32BE3C}"/>
              </a:ext>
            </a:extLst>
          </p:cNvPr>
          <p:cNvGrpSpPr/>
          <p:nvPr/>
        </p:nvGrpSpPr>
        <p:grpSpPr>
          <a:xfrm>
            <a:off x="3773765" y="4968322"/>
            <a:ext cx="2358470" cy="922459"/>
            <a:chOff x="356842" y="2955290"/>
            <a:chExt cx="2816762" cy="92245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D2083D-6778-1840-AEB3-44693450A32C}"/>
                </a:ext>
              </a:extLst>
            </p:cNvPr>
            <p:cNvSpPr/>
            <p:nvPr/>
          </p:nvSpPr>
          <p:spPr>
            <a:xfrm>
              <a:off x="356842" y="2955291"/>
              <a:ext cx="2816762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F4C8115-D840-A744-91B1-A2ED9A12EDC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FE2185A-9D3E-AE42-B36A-514428CD1547}"/>
              </a:ext>
            </a:extLst>
          </p:cNvPr>
          <p:cNvGrpSpPr/>
          <p:nvPr/>
        </p:nvGrpSpPr>
        <p:grpSpPr>
          <a:xfrm>
            <a:off x="3773765" y="1486707"/>
            <a:ext cx="2358470" cy="922459"/>
            <a:chOff x="356842" y="2955290"/>
            <a:chExt cx="2816762" cy="92245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E95FEAF-6404-3C45-A2E2-6700C4A2558D}"/>
                </a:ext>
              </a:extLst>
            </p:cNvPr>
            <p:cNvSpPr/>
            <p:nvPr/>
          </p:nvSpPr>
          <p:spPr>
            <a:xfrm>
              <a:off x="356842" y="2955291"/>
              <a:ext cx="2816762" cy="92245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9A8BE8C-3881-4748-A901-EC6B7F61DEB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57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逆説思考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39">
            <a:extLst>
              <a:ext uri="{FF2B5EF4-FFF2-40B4-BE49-F238E27FC236}">
                <a16:creationId xmlns:a16="http://schemas.microsoft.com/office/drawing/2014/main" id="{C89FEE3A-032F-7B4A-96DA-264666E38389}"/>
              </a:ext>
            </a:extLst>
          </p:cNvPr>
          <p:cNvCxnSpPr>
            <a:cxnSpLocks/>
          </p:cNvCxnSpPr>
          <p:nvPr/>
        </p:nvCxnSpPr>
        <p:spPr>
          <a:xfrm flipH="1">
            <a:off x="1769455" y="2864769"/>
            <a:ext cx="1" cy="142721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39">
            <a:extLst>
              <a:ext uri="{FF2B5EF4-FFF2-40B4-BE49-F238E27FC236}">
                <a16:creationId xmlns:a16="http://schemas.microsoft.com/office/drawing/2014/main" id="{81F63F9F-0B1D-9649-8281-4D628AF94991}"/>
              </a:ext>
            </a:extLst>
          </p:cNvPr>
          <p:cNvCxnSpPr>
            <a:cxnSpLocks/>
            <a:stCxn id="39" idx="3"/>
            <a:endCxn id="57" idx="1"/>
          </p:cNvCxnSpPr>
          <p:nvPr/>
        </p:nvCxnSpPr>
        <p:spPr>
          <a:xfrm>
            <a:off x="3182069" y="5399660"/>
            <a:ext cx="355879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39">
            <a:extLst>
              <a:ext uri="{FF2B5EF4-FFF2-40B4-BE49-F238E27FC236}">
                <a16:creationId xmlns:a16="http://schemas.microsoft.com/office/drawing/2014/main" id="{DF3EEDD0-615C-2A4C-83C4-EA96CAC77977}"/>
              </a:ext>
            </a:extLst>
          </p:cNvPr>
          <p:cNvCxnSpPr>
            <a:cxnSpLocks/>
          </p:cNvCxnSpPr>
          <p:nvPr/>
        </p:nvCxnSpPr>
        <p:spPr>
          <a:xfrm flipH="1" flipV="1">
            <a:off x="3190534" y="2862583"/>
            <a:ext cx="3533399" cy="14565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EAF93DC-9E31-C343-9AA5-E9FA26B1338B}"/>
              </a:ext>
            </a:extLst>
          </p:cNvPr>
          <p:cNvGrpSpPr/>
          <p:nvPr/>
        </p:nvGrpSpPr>
        <p:grpSpPr>
          <a:xfrm>
            <a:off x="356842" y="4309068"/>
            <a:ext cx="2825227" cy="2181184"/>
            <a:chOff x="348377" y="2497745"/>
            <a:chExt cx="2825227" cy="218118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A631332-4D7C-DF43-BACE-0F53BD536F34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A9A83C2-08C4-264E-BE90-333A823DCC2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796F9DC-27F1-974A-8A13-93F497ED09D1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37FB825-9DEC-F840-9ADF-5E7C1C987AD3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定説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40B7FB3-540C-B249-B966-4808E78F00D6}"/>
              </a:ext>
            </a:extLst>
          </p:cNvPr>
          <p:cNvGrpSpPr/>
          <p:nvPr/>
        </p:nvGrpSpPr>
        <p:grpSpPr>
          <a:xfrm>
            <a:off x="356842" y="686423"/>
            <a:ext cx="2825227" cy="2181184"/>
            <a:chOff x="348377" y="2497745"/>
            <a:chExt cx="2825227" cy="2181184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8C219FA-5D77-3947-8CE7-D4F0238F2C22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DF1E814-DD2D-5549-8E12-41753F65E0D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899C49E-209F-9E4F-BC7C-BDE6B7C32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30680E7-4642-5949-B402-87E90ECEACD3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テーマ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62DB72E-84B9-2C4E-9E43-F4ECF056C490}"/>
              </a:ext>
            </a:extLst>
          </p:cNvPr>
          <p:cNvGrpSpPr/>
          <p:nvPr/>
        </p:nvGrpSpPr>
        <p:grpSpPr>
          <a:xfrm>
            <a:off x="6732396" y="686423"/>
            <a:ext cx="2825227" cy="2181184"/>
            <a:chOff x="348377" y="2497745"/>
            <a:chExt cx="2825227" cy="2181184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CF0E42F7-0FF0-1541-A5BA-D0B8327A64D1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2409A41-0B0B-DC4B-B0AB-089265EF4653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F42EDE0-E4D5-534C-AC95-D7F7969DC11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069D036-DCF7-A14A-901E-AEE39350AF1D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連結するためのアイデア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18FA846-658E-AF46-B1CC-4BAD03DEF48F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FD68973E-B69F-7749-8446-012217BDC900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8968A8C-8D95-F741-BAF3-BFF6A498FDF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4DBB8E62-780C-EB45-AD72-36C6ED220902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E682936-558E-CA46-BF09-7DD2FF2D9D7B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逆説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61" name="直線矢印コネクタ 39">
            <a:extLst>
              <a:ext uri="{FF2B5EF4-FFF2-40B4-BE49-F238E27FC236}">
                <a16:creationId xmlns:a16="http://schemas.microsoft.com/office/drawing/2014/main" id="{E77BB292-F089-4145-9962-A4DE80A06269}"/>
              </a:ext>
            </a:extLst>
          </p:cNvPr>
          <p:cNvCxnSpPr>
            <a:cxnSpLocks/>
          </p:cNvCxnSpPr>
          <p:nvPr/>
        </p:nvCxnSpPr>
        <p:spPr>
          <a:xfrm flipH="1">
            <a:off x="5612524" y="2867607"/>
            <a:ext cx="1128336" cy="9617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160645-C261-6440-9E34-12C387C29A5E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02587B8-F2BC-D849-AD69-A16D1EC69BB4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F2C37E-FF1D-E94E-ACFF-04815D7901BA}"/>
              </a:ext>
            </a:extLst>
          </p:cNvPr>
          <p:cNvSpPr txBox="1"/>
          <p:nvPr/>
        </p:nvSpPr>
        <p:spPr>
          <a:xfrm>
            <a:off x="376749" y="750942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テーマ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CD6A7-7BDF-B04E-B35E-05EBE6C4F73F}"/>
              </a:ext>
            </a:extLst>
          </p:cNvPr>
          <p:cNvSpPr txBox="1"/>
          <p:nvPr/>
        </p:nvSpPr>
        <p:spPr>
          <a:xfrm>
            <a:off x="2669264" y="750942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IF</a:t>
            </a: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の設定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76B7E9-E7AE-9644-98D0-BCFECDE1928E}"/>
              </a:ext>
            </a:extLst>
          </p:cNvPr>
          <p:cNvSpPr txBox="1"/>
          <p:nvPr/>
        </p:nvSpPr>
        <p:spPr>
          <a:xfrm>
            <a:off x="4969459" y="750942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ポイント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A0F4FC-F006-C34F-89B9-AEF20CDCF5F9}"/>
              </a:ext>
            </a:extLst>
          </p:cNvPr>
          <p:cNvSpPr txBox="1"/>
          <p:nvPr/>
        </p:nvSpPr>
        <p:spPr>
          <a:xfrm>
            <a:off x="7269655" y="750942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アイデア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15_IF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2C4D7-2F13-2944-B4A5-27468E96A48E}"/>
              </a:ext>
            </a:extLst>
          </p:cNvPr>
          <p:cNvCxnSpPr>
            <a:cxnSpLocks/>
          </p:cNvCxnSpPr>
          <p:nvPr/>
        </p:nvCxnSpPr>
        <p:spPr>
          <a:xfrm flipV="1">
            <a:off x="2657037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418665C-54CA-B440-8FA5-6DDAA129B35D}"/>
              </a:ext>
            </a:extLst>
          </p:cNvPr>
          <p:cNvCxnSpPr>
            <a:cxnSpLocks/>
          </p:cNvCxnSpPr>
          <p:nvPr/>
        </p:nvCxnSpPr>
        <p:spPr>
          <a:xfrm flipV="1">
            <a:off x="495723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3DC3B28-583E-A849-B78D-0433E6FAB285}"/>
              </a:ext>
            </a:extLst>
          </p:cNvPr>
          <p:cNvCxnSpPr>
            <a:cxnSpLocks/>
          </p:cNvCxnSpPr>
          <p:nvPr/>
        </p:nvCxnSpPr>
        <p:spPr>
          <a:xfrm flipV="1">
            <a:off x="7257427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0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82569B1-A2C6-0847-A30F-4DE41431C47E}"/>
              </a:ext>
            </a:extLst>
          </p:cNvPr>
          <p:cNvSpPr/>
          <p:nvPr/>
        </p:nvSpPr>
        <p:spPr>
          <a:xfrm>
            <a:off x="356841" y="1154013"/>
            <a:ext cx="1530890" cy="5346283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素人思考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69F5A6-0AAB-D841-BEB7-DB9BF5CC9C02}"/>
              </a:ext>
            </a:extLst>
          </p:cNvPr>
          <p:cNvSpPr txBox="1"/>
          <p:nvPr/>
        </p:nvSpPr>
        <p:spPr>
          <a:xfrm>
            <a:off x="376749" y="1642976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単純か？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68F66E-1C37-B340-A623-EF5AF6AD2A2E}"/>
              </a:ext>
            </a:extLst>
          </p:cNvPr>
          <p:cNvSpPr/>
          <p:nvPr/>
        </p:nvSpPr>
        <p:spPr>
          <a:xfrm>
            <a:off x="1887731" y="686423"/>
            <a:ext cx="7669891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576F176-4D9C-D149-8AFF-EE543F1C0F44}"/>
              </a:ext>
            </a:extLst>
          </p:cNvPr>
          <p:cNvSpPr txBox="1"/>
          <p:nvPr/>
        </p:nvSpPr>
        <p:spPr>
          <a:xfrm>
            <a:off x="3353172" y="750942"/>
            <a:ext cx="620445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メモ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AED54A-14AF-9C43-ADD2-24A4D19E4BB6}"/>
              </a:ext>
            </a:extLst>
          </p:cNvPr>
          <p:cNvSpPr txBox="1"/>
          <p:nvPr/>
        </p:nvSpPr>
        <p:spPr>
          <a:xfrm>
            <a:off x="1887066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チェック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4A96884-6A5B-4F47-9EE1-C402573DAA92}"/>
              </a:ext>
            </a:extLst>
          </p:cNvPr>
          <p:cNvCxnSpPr>
            <a:cxnSpLocks/>
          </p:cNvCxnSpPr>
          <p:nvPr/>
        </p:nvCxnSpPr>
        <p:spPr>
          <a:xfrm flipV="1">
            <a:off x="187918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6BC3462-652A-D440-9EDD-6C6C1F29FFE5}"/>
              </a:ext>
            </a:extLst>
          </p:cNvPr>
          <p:cNvCxnSpPr>
            <a:cxnSpLocks/>
          </p:cNvCxnSpPr>
          <p:nvPr/>
        </p:nvCxnSpPr>
        <p:spPr>
          <a:xfrm flipV="1">
            <a:off x="336171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5B013A0-E637-F444-ACC4-D8E232525687}"/>
              </a:ext>
            </a:extLst>
          </p:cNvPr>
          <p:cNvCxnSpPr>
            <a:cxnSpLocks/>
          </p:cNvCxnSpPr>
          <p:nvPr/>
        </p:nvCxnSpPr>
        <p:spPr>
          <a:xfrm>
            <a:off x="1879185" y="686423"/>
            <a:ext cx="767843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8843624-9A29-DF43-943C-421F7087DD87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3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3990476-0282-D847-8162-6E4978E422E6}"/>
              </a:ext>
            </a:extLst>
          </p:cNvPr>
          <p:cNvCxnSpPr>
            <a:cxnSpLocks/>
          </p:cNvCxnSpPr>
          <p:nvPr/>
        </p:nvCxnSpPr>
        <p:spPr>
          <a:xfrm flipH="1">
            <a:off x="356841" y="2480539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DAE374C-786A-C648-87F5-65A15753243B}"/>
              </a:ext>
            </a:extLst>
          </p:cNvPr>
          <p:cNvCxnSpPr>
            <a:cxnSpLocks/>
          </p:cNvCxnSpPr>
          <p:nvPr/>
        </p:nvCxnSpPr>
        <p:spPr>
          <a:xfrm flipH="1">
            <a:off x="356841" y="3817111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7B65614-AE8E-4F4D-8CC0-32AF964F34F6}"/>
              </a:ext>
            </a:extLst>
          </p:cNvPr>
          <p:cNvCxnSpPr>
            <a:cxnSpLocks/>
          </p:cNvCxnSpPr>
          <p:nvPr/>
        </p:nvCxnSpPr>
        <p:spPr>
          <a:xfrm flipH="1">
            <a:off x="356841" y="515368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AD2F08-8BB6-7146-B5B3-02C77B2DC688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093D8B4-B666-6C44-811B-46C2660F7528}"/>
              </a:ext>
            </a:extLst>
          </p:cNvPr>
          <p:cNvCxnSpPr>
            <a:cxnSpLocks/>
          </p:cNvCxnSpPr>
          <p:nvPr/>
        </p:nvCxnSpPr>
        <p:spPr>
          <a:xfrm flipV="1">
            <a:off x="356841" y="1143967"/>
            <a:ext cx="0" cy="53462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C659189-D8F2-A441-82F0-AD26263E7EE8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DCD4742-CA66-2747-A5E1-9743DFA42090}"/>
              </a:ext>
            </a:extLst>
          </p:cNvPr>
          <p:cNvSpPr txBox="1"/>
          <p:nvPr/>
        </p:nvSpPr>
        <p:spPr>
          <a:xfrm>
            <a:off x="376749" y="2979548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素直か？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0091D9-50D1-2E46-B77B-AF109D7FBB49}"/>
              </a:ext>
            </a:extLst>
          </p:cNvPr>
          <p:cNvSpPr txBox="1"/>
          <p:nvPr/>
        </p:nvSpPr>
        <p:spPr>
          <a:xfrm>
            <a:off x="376749" y="4316120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自由か？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EAD870-F6B9-C445-960B-B6B6F8110944}"/>
              </a:ext>
            </a:extLst>
          </p:cNvPr>
          <p:cNvSpPr txBox="1"/>
          <p:nvPr/>
        </p:nvSpPr>
        <p:spPr>
          <a:xfrm>
            <a:off x="376749" y="5652692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簡単か？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92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9658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6901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01_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論理的思考（ロジカル・シンキング）　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論理の構造は様々なので、自由に記入してください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3FDE706-A83A-B440-8852-99A15CE28E4C}"/>
              </a:ext>
            </a:extLst>
          </p:cNvPr>
          <p:cNvCxnSpPr>
            <a:cxnSpLocks/>
          </p:cNvCxnSpPr>
          <p:nvPr/>
        </p:nvCxnSpPr>
        <p:spPr>
          <a:xfrm>
            <a:off x="356842" y="263119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72C9A8-4224-5A44-A45E-4D496360DE6B}"/>
              </a:ext>
            </a:extLst>
          </p:cNvPr>
          <p:cNvCxnSpPr>
            <a:cxnSpLocks/>
          </p:cNvCxnSpPr>
          <p:nvPr/>
        </p:nvCxnSpPr>
        <p:spPr>
          <a:xfrm>
            <a:off x="356842" y="456580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338028D-9D34-D54E-8D4D-C70BE58782FE}"/>
              </a:ext>
            </a:extLst>
          </p:cNvPr>
          <p:cNvCxnSpPr>
            <a:cxnSpLocks/>
          </p:cNvCxnSpPr>
          <p:nvPr/>
        </p:nvCxnSpPr>
        <p:spPr>
          <a:xfrm>
            <a:off x="356842" y="6500412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F47E34-C36C-3049-87BA-E9E12FCDC99B}"/>
              </a:ext>
            </a:extLst>
          </p:cNvPr>
          <p:cNvCxnSpPr>
            <a:cxnSpLocks/>
          </p:cNvCxnSpPr>
          <p:nvPr/>
        </p:nvCxnSpPr>
        <p:spPr>
          <a:xfrm>
            <a:off x="356842" y="69658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8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17_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トレードオン思考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C59E7E-DE60-A44C-9561-49AF09480E06}"/>
              </a:ext>
            </a:extLst>
          </p:cNvPr>
          <p:cNvSpPr txBox="1"/>
          <p:nvPr/>
        </p:nvSpPr>
        <p:spPr>
          <a:xfrm>
            <a:off x="4715936" y="626413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X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39">
            <a:extLst>
              <a:ext uri="{FF2B5EF4-FFF2-40B4-BE49-F238E27FC236}">
                <a16:creationId xmlns:a16="http://schemas.microsoft.com/office/drawing/2014/main" id="{62AD496F-611A-054F-97A5-8161CC038620}"/>
              </a:ext>
            </a:extLst>
          </p:cNvPr>
          <p:cNvCxnSpPr>
            <a:cxnSpLocks/>
          </p:cNvCxnSpPr>
          <p:nvPr/>
        </p:nvCxnSpPr>
        <p:spPr>
          <a:xfrm flipV="1">
            <a:off x="751840" y="751840"/>
            <a:ext cx="0" cy="540879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39">
            <a:extLst>
              <a:ext uri="{FF2B5EF4-FFF2-40B4-BE49-F238E27FC236}">
                <a16:creationId xmlns:a16="http://schemas.microsoft.com/office/drawing/2014/main" id="{C16B357E-C11F-7541-9CCD-B26E2A77C61F}"/>
              </a:ext>
            </a:extLst>
          </p:cNvPr>
          <p:cNvCxnSpPr>
            <a:cxnSpLocks/>
          </p:cNvCxnSpPr>
          <p:nvPr/>
        </p:nvCxnSpPr>
        <p:spPr>
          <a:xfrm>
            <a:off x="751840" y="6160632"/>
            <a:ext cx="8595359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234AF41-758A-BF41-949E-0A7AF5779472}"/>
              </a:ext>
            </a:extLst>
          </p:cNvPr>
          <p:cNvCxnSpPr>
            <a:cxnSpLocks/>
          </p:cNvCxnSpPr>
          <p:nvPr/>
        </p:nvCxnSpPr>
        <p:spPr>
          <a:xfrm>
            <a:off x="751840" y="3456236"/>
            <a:ext cx="8595359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3D33C75-0953-3340-9758-F1C5F3392259}"/>
              </a:ext>
            </a:extLst>
          </p:cNvPr>
          <p:cNvCxnSpPr>
            <a:cxnSpLocks/>
          </p:cNvCxnSpPr>
          <p:nvPr/>
        </p:nvCxnSpPr>
        <p:spPr>
          <a:xfrm>
            <a:off x="5049520" y="751840"/>
            <a:ext cx="0" cy="5408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1A0BF10-877A-EF4F-820D-7EC705CA725E}"/>
              </a:ext>
            </a:extLst>
          </p:cNvPr>
          <p:cNvCxnSpPr>
            <a:cxnSpLocks/>
          </p:cNvCxnSpPr>
          <p:nvPr/>
        </p:nvCxnSpPr>
        <p:spPr>
          <a:xfrm>
            <a:off x="751840" y="751840"/>
            <a:ext cx="8595359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EBCAA5-DD17-B749-A702-77B882F877BF}"/>
              </a:ext>
            </a:extLst>
          </p:cNvPr>
          <p:cNvCxnSpPr>
            <a:cxnSpLocks/>
          </p:cNvCxnSpPr>
          <p:nvPr/>
        </p:nvCxnSpPr>
        <p:spPr>
          <a:xfrm>
            <a:off x="9347199" y="751840"/>
            <a:ext cx="0" cy="5408792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2293C1-F37B-9947-B6EA-FE526FD78DD8}"/>
              </a:ext>
            </a:extLst>
          </p:cNvPr>
          <p:cNvSpPr txBox="1"/>
          <p:nvPr/>
        </p:nvSpPr>
        <p:spPr>
          <a:xfrm>
            <a:off x="295882" y="314076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要素Ｙ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06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18_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プラスサム思考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B870F1A-0766-1446-A75E-14A347D39FAE}"/>
              </a:ext>
            </a:extLst>
          </p:cNvPr>
          <p:cNvGrpSpPr/>
          <p:nvPr/>
        </p:nvGrpSpPr>
        <p:grpSpPr>
          <a:xfrm>
            <a:off x="348377" y="4309068"/>
            <a:ext cx="2825227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9C90950-529E-F547-9DFB-2DF434301BD9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848EF0-FF9C-E842-A402-D0EB836BEED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54E4908-9AA1-5F42-9859-942001E895F3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81E8A99-D9B8-5E4A-80EC-9A0716B561A2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自社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776A16-01B9-8642-9FF2-D8D32FFF8173}"/>
              </a:ext>
            </a:extLst>
          </p:cNvPr>
          <p:cNvGrpSpPr/>
          <p:nvPr/>
        </p:nvGrpSpPr>
        <p:grpSpPr>
          <a:xfrm>
            <a:off x="3540387" y="4309068"/>
            <a:ext cx="2825227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BAC590D-9CB6-2C49-94FC-075170FE3020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9D1E034-32E3-DF40-BB59-7B82BB734E3B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37CCD0A-60E7-3641-BD7B-D732E12C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37C467E-E0D0-3D4D-BDD8-6FB8329210C8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目的・目標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3AC4354-FF2D-6142-B993-4442CA9C22B6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9A7344E-A12C-5E4C-9155-30BDC46BCC59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43910E1-9879-8F43-8AA6-64304ACE235B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21309B1C-C8AF-F340-93F8-B9413135466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ED32B55-4875-5A4F-AC9E-8B1F9263BC75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競合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FFF7BC5-4DFA-FB49-9371-03764AD6DB78}"/>
              </a:ext>
            </a:extLst>
          </p:cNvPr>
          <p:cNvGrpSpPr/>
          <p:nvPr/>
        </p:nvGrpSpPr>
        <p:grpSpPr>
          <a:xfrm>
            <a:off x="3544619" y="686423"/>
            <a:ext cx="2825227" cy="2181184"/>
            <a:chOff x="3544619" y="686423"/>
            <a:chExt cx="2825227" cy="218118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E18C4C3-0F5C-5B41-B63B-CBBA4BD4B0A8}"/>
                </a:ext>
              </a:extLst>
            </p:cNvPr>
            <p:cNvSpPr/>
            <p:nvPr/>
          </p:nvSpPr>
          <p:spPr>
            <a:xfrm>
              <a:off x="3544619" y="686424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C9E1EC7-CF05-C84B-BA44-FE7956C27083}"/>
                </a:ext>
              </a:extLst>
            </p:cNvPr>
            <p:cNvSpPr/>
            <p:nvPr/>
          </p:nvSpPr>
          <p:spPr>
            <a:xfrm>
              <a:off x="3553084" y="686423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1EF39B5-8ACE-E84F-BFF6-14E11C73A28E}"/>
                </a:ext>
              </a:extLst>
            </p:cNvPr>
            <p:cNvCxnSpPr>
              <a:cxnSpLocks/>
            </p:cNvCxnSpPr>
            <p:nvPr/>
          </p:nvCxnSpPr>
          <p:spPr>
            <a:xfrm>
              <a:off x="3553084" y="1143968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9B86D18-ED8E-984C-B751-A13C4F89C15A}"/>
                </a:ext>
              </a:extLst>
            </p:cNvPr>
            <p:cNvSpPr txBox="1"/>
            <p:nvPr/>
          </p:nvSpPr>
          <p:spPr>
            <a:xfrm>
              <a:off x="3553083" y="750943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プラスサム・アイデア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9D18560-D453-EC45-98CB-74CFFA799E9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65223" y="2933093"/>
            <a:ext cx="3045672" cy="1375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A7A1452-A6D8-2546-ABE8-0414622CABD9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2991955"/>
            <a:ext cx="1" cy="131711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337E1F2-AE56-604E-86B9-F27D210F5312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095105" y="2933093"/>
            <a:ext cx="3049905" cy="137597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FCFF09D-29AA-B047-943E-7863429C10F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173604" y="5399660"/>
            <a:ext cx="37524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754BE83-891B-2A45-978F-192937DD38DC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6365614" y="5399660"/>
            <a:ext cx="37524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ED24B2F-4D5C-B34C-B6D2-600036258301}"/>
              </a:ext>
            </a:extLst>
          </p:cNvPr>
          <p:cNvSpPr txBox="1"/>
          <p:nvPr/>
        </p:nvSpPr>
        <p:spPr>
          <a:xfrm>
            <a:off x="3827630" y="3592995"/>
            <a:ext cx="22507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総和を増やすには？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76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19_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弁証法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D6880D8-C272-8C46-A436-14ACDA68B624}"/>
              </a:ext>
            </a:extLst>
          </p:cNvPr>
          <p:cNvGrpSpPr/>
          <p:nvPr/>
        </p:nvGrpSpPr>
        <p:grpSpPr>
          <a:xfrm>
            <a:off x="348377" y="4309068"/>
            <a:ext cx="2825227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74CC0F3-2142-7E4D-9BAD-E2C2A8F28AC8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3EBEE63-52F3-5341-AB39-D505F4451669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6EF22F8-D923-CB43-90ED-54B76BC0DA5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8A0EBB8-F9C6-7449-BA69-90146B8F2931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正：テーゼ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94D462C-37A1-514C-BE93-085700E7B076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784F206-DB5F-834A-81B5-808CBAEA4A93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3E2DDEE-6073-FE4E-92E4-26864B4C130E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708C08F-1809-DE46-B163-CCB26C02327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D15BF37-C9A6-374D-8C2D-DBD7DB4E8D71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反：アンチテーゼ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DBABDF-49F5-FE43-A65E-F5D9FC2E23A4}"/>
              </a:ext>
            </a:extLst>
          </p:cNvPr>
          <p:cNvGrpSpPr/>
          <p:nvPr/>
        </p:nvGrpSpPr>
        <p:grpSpPr>
          <a:xfrm>
            <a:off x="3544619" y="686423"/>
            <a:ext cx="2825227" cy="2181184"/>
            <a:chOff x="3544619" y="686423"/>
            <a:chExt cx="2825227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C87C147-ABD3-1043-866D-178C28FEF91D}"/>
                </a:ext>
              </a:extLst>
            </p:cNvPr>
            <p:cNvSpPr/>
            <p:nvPr/>
          </p:nvSpPr>
          <p:spPr>
            <a:xfrm>
              <a:off x="3544619" y="686424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62141D-E650-094F-9D5A-09DC7BE80521}"/>
                </a:ext>
              </a:extLst>
            </p:cNvPr>
            <p:cNvSpPr/>
            <p:nvPr/>
          </p:nvSpPr>
          <p:spPr>
            <a:xfrm>
              <a:off x="3553084" y="686423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233E6E5E-BA0F-6147-A2B9-5F08421E8729}"/>
                </a:ext>
              </a:extLst>
            </p:cNvPr>
            <p:cNvCxnSpPr>
              <a:cxnSpLocks/>
            </p:cNvCxnSpPr>
            <p:nvPr/>
          </p:nvCxnSpPr>
          <p:spPr>
            <a:xfrm>
              <a:off x="3553084" y="1143968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CA8537B-B89A-F74D-BEAE-3BE75F7CE796}"/>
                </a:ext>
              </a:extLst>
            </p:cNvPr>
            <p:cNvSpPr txBox="1"/>
            <p:nvPr/>
          </p:nvSpPr>
          <p:spPr>
            <a:xfrm>
              <a:off x="3553083" y="750943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合：ジンテーゼ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E1529BD-6930-8649-8B0F-DB67ED96174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173604" y="5399660"/>
            <a:ext cx="356725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3ACC9F3-B4F4-3442-AC3E-12233CA187E8}"/>
              </a:ext>
            </a:extLst>
          </p:cNvPr>
          <p:cNvCxnSpPr>
            <a:cxnSpLocks/>
          </p:cNvCxnSpPr>
          <p:nvPr/>
        </p:nvCxnSpPr>
        <p:spPr>
          <a:xfrm flipV="1">
            <a:off x="4953000" y="2991955"/>
            <a:ext cx="1" cy="240770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B5C8378-B9D9-CF42-BC9C-13D7E58E1EBD}"/>
              </a:ext>
            </a:extLst>
          </p:cNvPr>
          <p:cNvSpPr txBox="1"/>
          <p:nvPr/>
        </p:nvSpPr>
        <p:spPr>
          <a:xfrm>
            <a:off x="3827630" y="4026530"/>
            <a:ext cx="22507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アウフヘーベン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201DFF-AA55-624A-96F8-15FFE954CDCF}"/>
              </a:ext>
            </a:extLst>
          </p:cNvPr>
          <p:cNvSpPr txBox="1"/>
          <p:nvPr/>
        </p:nvSpPr>
        <p:spPr>
          <a:xfrm>
            <a:off x="3827630" y="5545571"/>
            <a:ext cx="22507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対立・矛盾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875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305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ストーリー思考（ストーリーボード）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47B575B-F2B4-4543-AB58-FD25DF13ABE5}"/>
              </a:ext>
            </a:extLst>
          </p:cNvPr>
          <p:cNvCxnSpPr>
            <a:cxnSpLocks/>
          </p:cNvCxnSpPr>
          <p:nvPr/>
        </p:nvCxnSpPr>
        <p:spPr>
          <a:xfrm flipV="1">
            <a:off x="495723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01F6D4A-4853-AC44-9006-78970B941926}"/>
              </a:ext>
            </a:extLst>
          </p:cNvPr>
          <p:cNvCxnSpPr>
            <a:cxnSpLocks/>
          </p:cNvCxnSpPr>
          <p:nvPr/>
        </p:nvCxnSpPr>
        <p:spPr>
          <a:xfrm>
            <a:off x="356842" y="3588338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1901B6A-FDA1-AF4F-B1E0-867DBBB074FE}"/>
              </a:ext>
            </a:extLst>
          </p:cNvPr>
          <p:cNvCxnSpPr>
            <a:cxnSpLocks/>
          </p:cNvCxnSpPr>
          <p:nvPr/>
        </p:nvCxnSpPr>
        <p:spPr>
          <a:xfrm>
            <a:off x="356841" y="132684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B3AC7-234C-BC45-979D-DCB84223F8AC}"/>
              </a:ext>
            </a:extLst>
          </p:cNvPr>
          <p:cNvSpPr txBox="1"/>
          <p:nvPr/>
        </p:nvSpPr>
        <p:spPr>
          <a:xfrm>
            <a:off x="349163" y="837358"/>
            <a:ext cx="5478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C744F9-8513-674C-A71D-2EBA2C9F77F9}"/>
              </a:ext>
            </a:extLst>
          </p:cNvPr>
          <p:cNvSpPr txBox="1"/>
          <p:nvPr/>
        </p:nvSpPr>
        <p:spPr>
          <a:xfrm>
            <a:off x="4957232" y="837358"/>
            <a:ext cx="5478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381824D-D7C5-2447-B69B-DD9380FA7469}"/>
              </a:ext>
            </a:extLst>
          </p:cNvPr>
          <p:cNvCxnSpPr>
            <a:cxnSpLocks/>
          </p:cNvCxnSpPr>
          <p:nvPr/>
        </p:nvCxnSpPr>
        <p:spPr>
          <a:xfrm>
            <a:off x="356841" y="422876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C7569F-EC2E-BF40-A08E-2397AF4FD3DB}"/>
              </a:ext>
            </a:extLst>
          </p:cNvPr>
          <p:cNvSpPr txBox="1"/>
          <p:nvPr/>
        </p:nvSpPr>
        <p:spPr>
          <a:xfrm>
            <a:off x="349163" y="3739273"/>
            <a:ext cx="5478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585196-D576-274F-B906-28F8B77E1993}"/>
              </a:ext>
            </a:extLst>
          </p:cNvPr>
          <p:cNvSpPr txBox="1"/>
          <p:nvPr/>
        </p:nvSpPr>
        <p:spPr>
          <a:xfrm>
            <a:off x="4957232" y="3739273"/>
            <a:ext cx="5478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④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02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558799" y="853440"/>
            <a:ext cx="8788401" cy="5476240"/>
          </a:xfrm>
          <a:prstGeom prst="rect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21_2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軸思考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39">
            <a:extLst>
              <a:ext uri="{FF2B5EF4-FFF2-40B4-BE49-F238E27FC236}">
                <a16:creationId xmlns:a16="http://schemas.microsoft.com/office/drawing/2014/main" id="{3EC84741-F69D-B84E-8FF8-3879A88AF81D}"/>
              </a:ext>
            </a:extLst>
          </p:cNvPr>
          <p:cNvCxnSpPr>
            <a:cxnSpLocks/>
          </p:cNvCxnSpPr>
          <p:nvPr/>
        </p:nvCxnSpPr>
        <p:spPr>
          <a:xfrm>
            <a:off x="806817" y="3588338"/>
            <a:ext cx="829236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39">
            <a:extLst>
              <a:ext uri="{FF2B5EF4-FFF2-40B4-BE49-F238E27FC236}">
                <a16:creationId xmlns:a16="http://schemas.microsoft.com/office/drawing/2014/main" id="{C53F0FDA-2D9B-6043-BC21-30E2944A8E9D}"/>
              </a:ext>
            </a:extLst>
          </p:cNvPr>
          <p:cNvCxnSpPr>
            <a:cxnSpLocks/>
          </p:cNvCxnSpPr>
          <p:nvPr/>
        </p:nvCxnSpPr>
        <p:spPr>
          <a:xfrm>
            <a:off x="4953000" y="1064571"/>
            <a:ext cx="4233" cy="504753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6E3D96-18CB-A141-A50A-75E9F4B160A7}"/>
              </a:ext>
            </a:extLst>
          </p:cNvPr>
          <p:cNvSpPr txBox="1"/>
          <p:nvPr/>
        </p:nvSpPr>
        <p:spPr>
          <a:xfrm>
            <a:off x="4354342" y="705994"/>
            <a:ext cx="1205779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（高）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069CF7-8B0B-DA4C-AB48-6D5AD4CD20ED}"/>
              </a:ext>
            </a:extLst>
          </p:cNvPr>
          <p:cNvSpPr txBox="1"/>
          <p:nvPr/>
        </p:nvSpPr>
        <p:spPr>
          <a:xfrm>
            <a:off x="4354344" y="6173063"/>
            <a:ext cx="1205779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</a:t>
            </a: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</a:t>
            </a:r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（低）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E7610A-46FE-B84D-BDE3-234ED79546FF}"/>
              </a:ext>
            </a:extLst>
          </p:cNvPr>
          <p:cNvSpPr txBox="1"/>
          <p:nvPr/>
        </p:nvSpPr>
        <p:spPr>
          <a:xfrm>
            <a:off x="367002" y="3003538"/>
            <a:ext cx="400110" cy="116955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要素Ｘ（低）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59FCD2-CEC9-CB46-8E26-14B2780B1E0F}"/>
              </a:ext>
            </a:extLst>
          </p:cNvPr>
          <p:cNvSpPr txBox="1"/>
          <p:nvPr/>
        </p:nvSpPr>
        <p:spPr>
          <a:xfrm>
            <a:off x="9149983" y="3003538"/>
            <a:ext cx="400110" cy="1169551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要素Ｘ（高）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153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AA4B6A-C61E-654F-A361-CDD240EE36E2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22_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図解思考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3D2073C-8D8A-A046-AB3B-0BDDAF0579B9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4643800-0DBE-EC47-8245-2B7888516E43}"/>
              </a:ext>
            </a:extLst>
          </p:cNvPr>
          <p:cNvSpPr/>
          <p:nvPr/>
        </p:nvSpPr>
        <p:spPr>
          <a:xfrm>
            <a:off x="3334504" y="5455687"/>
            <a:ext cx="1114581" cy="8543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C6FED96-FCDB-AE40-BC29-448230C4F426}"/>
              </a:ext>
            </a:extLst>
          </p:cNvPr>
          <p:cNvSpPr txBox="1"/>
          <p:nvPr/>
        </p:nvSpPr>
        <p:spPr>
          <a:xfrm flipH="1">
            <a:off x="3441254" y="5759729"/>
            <a:ext cx="90108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0C079FE-08E1-4F41-AD25-E8229379705E}"/>
              </a:ext>
            </a:extLst>
          </p:cNvPr>
          <p:cNvSpPr/>
          <p:nvPr/>
        </p:nvSpPr>
        <p:spPr>
          <a:xfrm>
            <a:off x="5456916" y="5455687"/>
            <a:ext cx="1114581" cy="8543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3CBF5DB-2EDA-9847-AE65-DD27E10B64D5}"/>
              </a:ext>
            </a:extLst>
          </p:cNvPr>
          <p:cNvSpPr txBox="1"/>
          <p:nvPr/>
        </p:nvSpPr>
        <p:spPr>
          <a:xfrm flipH="1">
            <a:off x="5563666" y="5759729"/>
            <a:ext cx="90108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39EC63-68B3-C848-B822-352F1A4FBFEB}"/>
              </a:ext>
            </a:extLst>
          </p:cNvPr>
          <p:cNvSpPr txBox="1"/>
          <p:nvPr/>
        </p:nvSpPr>
        <p:spPr>
          <a:xfrm flipH="1">
            <a:off x="4449084" y="5492198"/>
            <a:ext cx="10078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やりとり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5FE62F3-CC42-CE41-9200-08CEB2C288C7}"/>
              </a:ext>
            </a:extLst>
          </p:cNvPr>
          <p:cNvSpPr txBox="1"/>
          <p:nvPr/>
        </p:nvSpPr>
        <p:spPr>
          <a:xfrm flipH="1">
            <a:off x="4449084" y="6027260"/>
            <a:ext cx="100783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やりとり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C6BC09D-DA98-D145-8E2C-12FDF6412D3E}"/>
              </a:ext>
            </a:extLst>
          </p:cNvPr>
          <p:cNvCxnSpPr>
            <a:cxnSpLocks/>
          </p:cNvCxnSpPr>
          <p:nvPr/>
        </p:nvCxnSpPr>
        <p:spPr>
          <a:xfrm>
            <a:off x="4449085" y="5783429"/>
            <a:ext cx="100783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7D8BD91-02A1-AF42-B1F3-76B738F83A35}"/>
              </a:ext>
            </a:extLst>
          </p:cNvPr>
          <p:cNvCxnSpPr>
            <a:cxnSpLocks/>
          </p:cNvCxnSpPr>
          <p:nvPr/>
        </p:nvCxnSpPr>
        <p:spPr>
          <a:xfrm flipH="1">
            <a:off x="4449085" y="5982249"/>
            <a:ext cx="100783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63A36B0-23CB-E84E-8894-FDE9419D01CE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38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22_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図解思考（よく使う図解表現）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00642DB-D45B-FF47-B004-F8DAFE3E6DE3}"/>
              </a:ext>
            </a:extLst>
          </p:cNvPr>
          <p:cNvCxnSpPr>
            <a:cxnSpLocks/>
          </p:cNvCxnSpPr>
          <p:nvPr/>
        </p:nvCxnSpPr>
        <p:spPr>
          <a:xfrm>
            <a:off x="356842" y="262103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3710C6B-2875-DC43-8963-5531EE31EF9D}"/>
              </a:ext>
            </a:extLst>
          </p:cNvPr>
          <p:cNvCxnSpPr>
            <a:cxnSpLocks/>
          </p:cNvCxnSpPr>
          <p:nvPr/>
        </p:nvCxnSpPr>
        <p:spPr>
          <a:xfrm flipV="1">
            <a:off x="6490696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7F719471-AF1D-5448-B71D-9174DE6283AF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6CBB33C-903B-0A40-9002-15A8F299DF3A}"/>
              </a:ext>
            </a:extLst>
          </p:cNvPr>
          <p:cNvCxnSpPr>
            <a:cxnSpLocks/>
          </p:cNvCxnSpPr>
          <p:nvPr/>
        </p:nvCxnSpPr>
        <p:spPr>
          <a:xfrm flipV="1">
            <a:off x="356842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916E205-AEF5-494B-A3AD-7E960DB7044A}"/>
              </a:ext>
            </a:extLst>
          </p:cNvPr>
          <p:cNvCxnSpPr>
            <a:cxnSpLocks/>
          </p:cNvCxnSpPr>
          <p:nvPr/>
        </p:nvCxnSpPr>
        <p:spPr>
          <a:xfrm flipV="1">
            <a:off x="3423769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C9A88A1-3F67-0247-8C66-F696BA9C4472}"/>
              </a:ext>
            </a:extLst>
          </p:cNvPr>
          <p:cNvCxnSpPr>
            <a:cxnSpLocks/>
          </p:cNvCxnSpPr>
          <p:nvPr/>
        </p:nvCxnSpPr>
        <p:spPr>
          <a:xfrm>
            <a:off x="356842" y="68642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CB818D4-14BA-2A4C-9DFB-A47BB2F3F197}"/>
              </a:ext>
            </a:extLst>
          </p:cNvPr>
          <p:cNvCxnSpPr>
            <a:cxnSpLocks/>
          </p:cNvCxnSpPr>
          <p:nvPr/>
        </p:nvCxnSpPr>
        <p:spPr>
          <a:xfrm>
            <a:off x="356842" y="455564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D997F8E4-B413-4B43-A768-2EDD66E8A090}"/>
              </a:ext>
            </a:extLst>
          </p:cNvPr>
          <p:cNvCxnSpPr>
            <a:cxnSpLocks/>
          </p:cNvCxnSpPr>
          <p:nvPr/>
        </p:nvCxnSpPr>
        <p:spPr>
          <a:xfrm>
            <a:off x="356842" y="6490252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4825DC0-EE82-3A47-B57C-89284C852A49}"/>
              </a:ext>
            </a:extLst>
          </p:cNvPr>
          <p:cNvSpPr txBox="1"/>
          <p:nvPr/>
        </p:nvSpPr>
        <p:spPr>
          <a:xfrm>
            <a:off x="459127" y="79695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移動・交換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C920541-12A1-1D44-AB54-6E4DAF95C529}"/>
              </a:ext>
            </a:extLst>
          </p:cNvPr>
          <p:cNvSpPr/>
          <p:nvPr/>
        </p:nvSpPr>
        <p:spPr>
          <a:xfrm>
            <a:off x="761087" y="1279879"/>
            <a:ext cx="808328" cy="1091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4760459-ED6D-D940-B703-A290E626B0CE}"/>
              </a:ext>
            </a:extLst>
          </p:cNvPr>
          <p:cNvSpPr/>
          <p:nvPr/>
        </p:nvSpPr>
        <p:spPr>
          <a:xfrm>
            <a:off x="2211196" y="1279879"/>
            <a:ext cx="808328" cy="1091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E597980-8F50-314C-AA22-E41D12D7166B}"/>
              </a:ext>
            </a:extLst>
          </p:cNvPr>
          <p:cNvCxnSpPr>
            <a:cxnSpLocks/>
          </p:cNvCxnSpPr>
          <p:nvPr/>
        </p:nvCxnSpPr>
        <p:spPr>
          <a:xfrm>
            <a:off x="1569415" y="1691359"/>
            <a:ext cx="64178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F9A414F-ED3B-7944-9A6C-1A7392A89474}"/>
              </a:ext>
            </a:extLst>
          </p:cNvPr>
          <p:cNvCxnSpPr>
            <a:cxnSpLocks/>
          </p:cNvCxnSpPr>
          <p:nvPr/>
        </p:nvCxnSpPr>
        <p:spPr>
          <a:xfrm flipH="1">
            <a:off x="1569412" y="1959859"/>
            <a:ext cx="64178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25E8F98-A092-294C-A20E-71C4DD3F3CEC}"/>
              </a:ext>
            </a:extLst>
          </p:cNvPr>
          <p:cNvSpPr txBox="1"/>
          <p:nvPr/>
        </p:nvSpPr>
        <p:spPr>
          <a:xfrm>
            <a:off x="3526054" y="79695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提携・対立・従属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5EDD7581-F0A9-2A4A-88AD-5FEC391498D2}"/>
              </a:ext>
            </a:extLst>
          </p:cNvPr>
          <p:cNvSpPr/>
          <p:nvPr/>
        </p:nvSpPr>
        <p:spPr>
          <a:xfrm>
            <a:off x="3828014" y="1279879"/>
            <a:ext cx="808328" cy="1091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6F167B8-C257-0142-B8D8-D64F42A3A382}"/>
              </a:ext>
            </a:extLst>
          </p:cNvPr>
          <p:cNvSpPr/>
          <p:nvPr/>
        </p:nvSpPr>
        <p:spPr>
          <a:xfrm>
            <a:off x="5278123" y="1279879"/>
            <a:ext cx="808328" cy="10914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F7F0A47-F2C8-6F4A-8977-28421986CBE4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4636342" y="1825608"/>
            <a:ext cx="64178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1073C18-B88B-E347-9B69-E6966857C9AC}"/>
              </a:ext>
            </a:extLst>
          </p:cNvPr>
          <p:cNvSpPr txBox="1"/>
          <p:nvPr/>
        </p:nvSpPr>
        <p:spPr>
          <a:xfrm>
            <a:off x="6592981" y="79695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分解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5498AD0-5839-1D4C-9DD3-DBB4F5E6E831}"/>
              </a:ext>
            </a:extLst>
          </p:cNvPr>
          <p:cNvCxnSpPr>
            <a:cxnSpLocks/>
            <a:stCxn id="156" idx="3"/>
            <a:endCxn id="154" idx="1"/>
          </p:cNvCxnSpPr>
          <p:nvPr/>
        </p:nvCxnSpPr>
        <p:spPr>
          <a:xfrm>
            <a:off x="7703269" y="1825607"/>
            <a:ext cx="641781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B3BA271D-9BD1-1149-8CB6-258FC68D13BF}"/>
              </a:ext>
            </a:extLst>
          </p:cNvPr>
          <p:cNvSpPr txBox="1"/>
          <p:nvPr/>
        </p:nvSpPr>
        <p:spPr>
          <a:xfrm>
            <a:off x="459127" y="273156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位置づけ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C68CF0-8B32-374F-94C3-290BBC774059}"/>
              </a:ext>
            </a:extLst>
          </p:cNvPr>
          <p:cNvSpPr txBox="1"/>
          <p:nvPr/>
        </p:nvSpPr>
        <p:spPr>
          <a:xfrm>
            <a:off x="3526054" y="273156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流れ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EDF6439-B6E9-8045-B4BC-94E86896E4FE}"/>
              </a:ext>
            </a:extLst>
          </p:cNvPr>
          <p:cNvSpPr txBox="1"/>
          <p:nvPr/>
        </p:nvSpPr>
        <p:spPr>
          <a:xfrm>
            <a:off x="6592981" y="273156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循環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DBDEBE1F-DC59-8B4A-BF4A-FAE1D5B252CB}"/>
              </a:ext>
            </a:extLst>
          </p:cNvPr>
          <p:cNvSpPr txBox="1"/>
          <p:nvPr/>
        </p:nvSpPr>
        <p:spPr>
          <a:xfrm>
            <a:off x="459127" y="466617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重なり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E551275-7D61-C442-BB7D-45CD48A7F50F}"/>
              </a:ext>
            </a:extLst>
          </p:cNvPr>
          <p:cNvSpPr txBox="1"/>
          <p:nvPr/>
        </p:nvSpPr>
        <p:spPr>
          <a:xfrm>
            <a:off x="3526054" y="466617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レベル・階級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5C0B5CB5-FCAF-2A4F-872B-026A71FC9FE4}"/>
              </a:ext>
            </a:extLst>
          </p:cNvPr>
          <p:cNvSpPr txBox="1"/>
          <p:nvPr/>
        </p:nvSpPr>
        <p:spPr>
          <a:xfrm>
            <a:off x="6592981" y="4666173"/>
            <a:ext cx="28623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変化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B024B551-8BF5-104F-85EB-45707695D87B}"/>
              </a:ext>
            </a:extLst>
          </p:cNvPr>
          <p:cNvSpPr/>
          <p:nvPr/>
        </p:nvSpPr>
        <p:spPr>
          <a:xfrm>
            <a:off x="8345050" y="1279879"/>
            <a:ext cx="808328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4F731A1D-EFF3-E340-81EC-5C9A1035F638}"/>
              </a:ext>
            </a:extLst>
          </p:cNvPr>
          <p:cNvSpPr/>
          <p:nvPr/>
        </p:nvSpPr>
        <p:spPr>
          <a:xfrm>
            <a:off x="8345050" y="1664782"/>
            <a:ext cx="808328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EA745DF-E577-1F42-A7A9-8C4AC85CB2CC}"/>
              </a:ext>
            </a:extLst>
          </p:cNvPr>
          <p:cNvSpPr/>
          <p:nvPr/>
        </p:nvSpPr>
        <p:spPr>
          <a:xfrm>
            <a:off x="8345050" y="2049684"/>
            <a:ext cx="808328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740C6BD-EEC9-F743-B848-DF1ED7ACCCBF}"/>
              </a:ext>
            </a:extLst>
          </p:cNvPr>
          <p:cNvSpPr/>
          <p:nvPr/>
        </p:nvSpPr>
        <p:spPr>
          <a:xfrm>
            <a:off x="6894941" y="1664781"/>
            <a:ext cx="808328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A02A18CE-8858-824A-A4A4-D14E29F1F650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7703269" y="1825607"/>
            <a:ext cx="641781" cy="3849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58">
            <a:extLst>
              <a:ext uri="{FF2B5EF4-FFF2-40B4-BE49-F238E27FC236}">
                <a16:creationId xmlns:a16="http://schemas.microsoft.com/office/drawing/2014/main" id="{DF7A9D69-5D8C-414E-B5A4-5034BF91B1A7}"/>
              </a:ext>
            </a:extLst>
          </p:cNvPr>
          <p:cNvCxnSpPr>
            <a:cxnSpLocks/>
            <a:stCxn id="156" idx="3"/>
            <a:endCxn id="153" idx="1"/>
          </p:cNvCxnSpPr>
          <p:nvPr/>
        </p:nvCxnSpPr>
        <p:spPr>
          <a:xfrm flipV="1">
            <a:off x="7703269" y="1440705"/>
            <a:ext cx="641781" cy="3849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81FE2129-B04D-3D4D-8F96-E6B20A571241}"/>
              </a:ext>
            </a:extLst>
          </p:cNvPr>
          <p:cNvGrpSpPr/>
          <p:nvPr/>
        </p:nvGrpSpPr>
        <p:grpSpPr>
          <a:xfrm>
            <a:off x="3827848" y="3214489"/>
            <a:ext cx="2258595" cy="1091399"/>
            <a:chOff x="6642698" y="3735131"/>
            <a:chExt cx="778787" cy="407542"/>
          </a:xfrm>
        </p:grpSpPr>
        <p:sp>
          <p:nvSpPr>
            <p:cNvPr id="168" name="ホームベース 167">
              <a:extLst>
                <a:ext uri="{FF2B5EF4-FFF2-40B4-BE49-F238E27FC236}">
                  <a16:creationId xmlns:a16="http://schemas.microsoft.com/office/drawing/2014/main" id="{774943D0-4E90-674B-9998-23EBE839FE81}"/>
                </a:ext>
              </a:extLst>
            </p:cNvPr>
            <p:cNvSpPr/>
            <p:nvPr/>
          </p:nvSpPr>
          <p:spPr>
            <a:xfrm>
              <a:off x="6642698" y="3735131"/>
              <a:ext cx="241869" cy="407542"/>
            </a:xfrm>
            <a:prstGeom prst="homePlate">
              <a:avLst>
                <a:gd name="adj" fmla="val 32707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ホームベース 168">
              <a:extLst>
                <a:ext uri="{FF2B5EF4-FFF2-40B4-BE49-F238E27FC236}">
                  <a16:creationId xmlns:a16="http://schemas.microsoft.com/office/drawing/2014/main" id="{5C9F8054-61F9-B74A-BF21-8613007EBF74}"/>
                </a:ext>
              </a:extLst>
            </p:cNvPr>
            <p:cNvSpPr/>
            <p:nvPr/>
          </p:nvSpPr>
          <p:spPr>
            <a:xfrm>
              <a:off x="6911157" y="3735131"/>
              <a:ext cx="241869" cy="407542"/>
            </a:xfrm>
            <a:prstGeom prst="homePlate">
              <a:avLst>
                <a:gd name="adj" fmla="val 32707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ホームベース 169">
              <a:extLst>
                <a:ext uri="{FF2B5EF4-FFF2-40B4-BE49-F238E27FC236}">
                  <a16:creationId xmlns:a16="http://schemas.microsoft.com/office/drawing/2014/main" id="{6202C81F-FD82-7349-B76F-FA954FD5888E}"/>
                </a:ext>
              </a:extLst>
            </p:cNvPr>
            <p:cNvSpPr/>
            <p:nvPr/>
          </p:nvSpPr>
          <p:spPr>
            <a:xfrm>
              <a:off x="7179616" y="3735131"/>
              <a:ext cx="241869" cy="407542"/>
            </a:xfrm>
            <a:prstGeom prst="homePlate">
              <a:avLst>
                <a:gd name="adj" fmla="val 32707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98CE101-C3CF-034B-9E95-94BA4244C2F2}"/>
              </a:ext>
            </a:extLst>
          </p:cNvPr>
          <p:cNvCxnSpPr>
            <a:cxnSpLocks/>
          </p:cNvCxnSpPr>
          <p:nvPr/>
        </p:nvCxnSpPr>
        <p:spPr>
          <a:xfrm>
            <a:off x="761087" y="3760218"/>
            <a:ext cx="2258437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F8EB4A7-C6DB-2C48-B905-BEC115B778B7}"/>
              </a:ext>
            </a:extLst>
          </p:cNvPr>
          <p:cNvCxnSpPr>
            <a:cxnSpLocks/>
          </p:cNvCxnSpPr>
          <p:nvPr/>
        </p:nvCxnSpPr>
        <p:spPr>
          <a:xfrm>
            <a:off x="1890305" y="3214489"/>
            <a:ext cx="0" cy="109145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円/楕円 71">
            <a:extLst>
              <a:ext uri="{FF2B5EF4-FFF2-40B4-BE49-F238E27FC236}">
                <a16:creationId xmlns:a16="http://schemas.microsoft.com/office/drawing/2014/main" id="{840D17AD-CED1-0A4E-A221-947CC8925552}"/>
              </a:ext>
            </a:extLst>
          </p:cNvPr>
          <p:cNvSpPr/>
          <p:nvPr/>
        </p:nvSpPr>
        <p:spPr>
          <a:xfrm>
            <a:off x="1169199" y="3305188"/>
            <a:ext cx="298862" cy="2988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00729ACC-F73A-AC44-B46B-F0CFB8DCD9A2}"/>
              </a:ext>
            </a:extLst>
          </p:cNvPr>
          <p:cNvSpPr/>
          <p:nvPr/>
        </p:nvSpPr>
        <p:spPr>
          <a:xfrm>
            <a:off x="2165260" y="3381667"/>
            <a:ext cx="298862" cy="2988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22A03C5B-20F8-444A-BDC6-0BAFCC22B416}"/>
              </a:ext>
            </a:extLst>
          </p:cNvPr>
          <p:cNvSpPr/>
          <p:nvPr/>
        </p:nvSpPr>
        <p:spPr>
          <a:xfrm>
            <a:off x="1449122" y="3877373"/>
            <a:ext cx="298862" cy="2988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D790C95-78AD-1545-9666-C08C8408EF50}"/>
              </a:ext>
            </a:extLst>
          </p:cNvPr>
          <p:cNvSpPr/>
          <p:nvPr/>
        </p:nvSpPr>
        <p:spPr>
          <a:xfrm>
            <a:off x="6894941" y="3599391"/>
            <a:ext cx="609445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0035BF9-4DE7-7A45-ABC1-2A95D51B58C0}"/>
              </a:ext>
            </a:extLst>
          </p:cNvPr>
          <p:cNvCxnSpPr>
            <a:cxnSpLocks/>
            <a:stCxn id="101" idx="1"/>
            <a:endCxn id="77" idx="2"/>
          </p:cNvCxnSpPr>
          <p:nvPr/>
        </p:nvCxnSpPr>
        <p:spPr>
          <a:xfrm rot="10800000">
            <a:off x="7199664" y="3921044"/>
            <a:ext cx="519774" cy="224077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C6DE6CB-A993-BE45-9B97-29D8DDEC5FFD}"/>
              </a:ext>
            </a:extLst>
          </p:cNvPr>
          <p:cNvSpPr/>
          <p:nvPr/>
        </p:nvSpPr>
        <p:spPr>
          <a:xfrm>
            <a:off x="8543933" y="3599391"/>
            <a:ext cx="609445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0B18173-4E01-3142-84E3-A4F562D4BB3C}"/>
              </a:ext>
            </a:extLst>
          </p:cNvPr>
          <p:cNvSpPr/>
          <p:nvPr/>
        </p:nvSpPr>
        <p:spPr>
          <a:xfrm>
            <a:off x="7719438" y="3214489"/>
            <a:ext cx="609445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E6D59708-A901-2C4D-8C41-91DE9DFF98F0}"/>
              </a:ext>
            </a:extLst>
          </p:cNvPr>
          <p:cNvSpPr/>
          <p:nvPr/>
        </p:nvSpPr>
        <p:spPr>
          <a:xfrm>
            <a:off x="7719438" y="3984294"/>
            <a:ext cx="609445" cy="321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542" tIns="56271" rIns="112542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02" name="直線矢印コネクタ 93">
            <a:extLst>
              <a:ext uri="{FF2B5EF4-FFF2-40B4-BE49-F238E27FC236}">
                <a16:creationId xmlns:a16="http://schemas.microsoft.com/office/drawing/2014/main" id="{DEDC9AEF-4EFE-204C-A29B-279A8048FF4F}"/>
              </a:ext>
            </a:extLst>
          </p:cNvPr>
          <p:cNvCxnSpPr>
            <a:cxnSpLocks/>
            <a:stCxn id="77" idx="0"/>
            <a:endCxn id="97" idx="1"/>
          </p:cNvCxnSpPr>
          <p:nvPr/>
        </p:nvCxnSpPr>
        <p:spPr>
          <a:xfrm rot="5400000" flipH="1" flipV="1">
            <a:off x="7347513" y="3227466"/>
            <a:ext cx="224076" cy="51977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93">
            <a:extLst>
              <a:ext uri="{FF2B5EF4-FFF2-40B4-BE49-F238E27FC236}">
                <a16:creationId xmlns:a16="http://schemas.microsoft.com/office/drawing/2014/main" id="{F9E05A1A-B622-AE4F-A934-E1CCCCF16D0E}"/>
              </a:ext>
            </a:extLst>
          </p:cNvPr>
          <p:cNvCxnSpPr>
            <a:cxnSpLocks/>
            <a:stCxn id="97" idx="3"/>
            <a:endCxn id="95" idx="0"/>
          </p:cNvCxnSpPr>
          <p:nvPr/>
        </p:nvCxnSpPr>
        <p:spPr>
          <a:xfrm>
            <a:off x="8328883" y="3375315"/>
            <a:ext cx="519773" cy="224076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93">
            <a:extLst>
              <a:ext uri="{FF2B5EF4-FFF2-40B4-BE49-F238E27FC236}">
                <a16:creationId xmlns:a16="http://schemas.microsoft.com/office/drawing/2014/main" id="{5F514AAE-29CF-B047-B162-EE3AA7A6252C}"/>
              </a:ext>
            </a:extLst>
          </p:cNvPr>
          <p:cNvCxnSpPr>
            <a:cxnSpLocks/>
            <a:stCxn id="95" idx="2"/>
            <a:endCxn id="101" idx="3"/>
          </p:cNvCxnSpPr>
          <p:nvPr/>
        </p:nvCxnSpPr>
        <p:spPr>
          <a:xfrm rot="5400000">
            <a:off x="8476732" y="3773195"/>
            <a:ext cx="224077" cy="519773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A28952B2-3C0A-CF41-A4AD-5175E8217BD9}"/>
              </a:ext>
            </a:extLst>
          </p:cNvPr>
          <p:cNvSpPr/>
          <p:nvPr/>
        </p:nvSpPr>
        <p:spPr>
          <a:xfrm>
            <a:off x="1528435" y="5149099"/>
            <a:ext cx="723741" cy="72374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D0B462A0-8119-D843-9ADE-2D14C91C993E}"/>
              </a:ext>
            </a:extLst>
          </p:cNvPr>
          <p:cNvSpPr/>
          <p:nvPr/>
        </p:nvSpPr>
        <p:spPr>
          <a:xfrm>
            <a:off x="1289190" y="5516815"/>
            <a:ext cx="723741" cy="72374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CC84FC5C-936A-2D47-8E4C-F66F78107532}"/>
              </a:ext>
            </a:extLst>
          </p:cNvPr>
          <p:cNvSpPr/>
          <p:nvPr/>
        </p:nvSpPr>
        <p:spPr>
          <a:xfrm>
            <a:off x="1767680" y="5516815"/>
            <a:ext cx="723741" cy="72374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6" name="図表 115">
            <a:extLst>
              <a:ext uri="{FF2B5EF4-FFF2-40B4-BE49-F238E27FC236}">
                <a16:creationId xmlns:a16="http://schemas.microsoft.com/office/drawing/2014/main" id="{DE206EF3-A583-E04B-A2D1-4E9A402105D0}"/>
              </a:ext>
            </a:extLst>
          </p:cNvPr>
          <p:cNvGraphicFramePr/>
          <p:nvPr/>
        </p:nvGraphicFramePr>
        <p:xfrm>
          <a:off x="4108785" y="5149098"/>
          <a:ext cx="1696895" cy="1091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2F497160-B4B2-6E4D-A8E8-B1394F8E740C}"/>
              </a:ext>
            </a:extLst>
          </p:cNvPr>
          <p:cNvCxnSpPr>
            <a:cxnSpLocks/>
          </p:cNvCxnSpPr>
          <p:nvPr/>
        </p:nvCxnSpPr>
        <p:spPr>
          <a:xfrm flipV="1">
            <a:off x="6894941" y="6237928"/>
            <a:ext cx="2258437" cy="262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E59DCA80-470C-FD4C-971C-C5B2CFA71670}"/>
              </a:ext>
            </a:extLst>
          </p:cNvPr>
          <p:cNvCxnSpPr>
            <a:cxnSpLocks/>
          </p:cNvCxnSpPr>
          <p:nvPr/>
        </p:nvCxnSpPr>
        <p:spPr>
          <a:xfrm flipV="1">
            <a:off x="6894941" y="5149099"/>
            <a:ext cx="0" cy="109145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78AB771-4749-B447-830A-8493A1AA0D57}"/>
              </a:ext>
            </a:extLst>
          </p:cNvPr>
          <p:cNvCxnSpPr>
            <a:cxnSpLocks/>
          </p:cNvCxnSpPr>
          <p:nvPr/>
        </p:nvCxnSpPr>
        <p:spPr>
          <a:xfrm flipH="1">
            <a:off x="7285933" y="5587219"/>
            <a:ext cx="536547" cy="2857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07E4E20-641D-6C4D-8DB6-4990DBDCC976}"/>
              </a:ext>
            </a:extLst>
          </p:cNvPr>
          <p:cNvCxnSpPr>
            <a:cxnSpLocks/>
          </p:cNvCxnSpPr>
          <p:nvPr/>
        </p:nvCxnSpPr>
        <p:spPr>
          <a:xfrm flipH="1" flipV="1">
            <a:off x="7818254" y="5593689"/>
            <a:ext cx="534629" cy="24974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9686678B-10EB-004A-82B8-318939C56CCB}"/>
              </a:ext>
            </a:extLst>
          </p:cNvPr>
          <p:cNvCxnSpPr>
            <a:cxnSpLocks/>
          </p:cNvCxnSpPr>
          <p:nvPr/>
        </p:nvCxnSpPr>
        <p:spPr>
          <a:xfrm flipH="1">
            <a:off x="8340796" y="5351630"/>
            <a:ext cx="514482" cy="49314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73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FA32451-A0C4-8547-A682-2D515307E23D}"/>
              </a:ext>
            </a:extLst>
          </p:cNvPr>
          <p:cNvCxnSpPr>
            <a:cxnSpLocks/>
          </p:cNvCxnSpPr>
          <p:nvPr/>
        </p:nvCxnSpPr>
        <p:spPr>
          <a:xfrm flipV="1">
            <a:off x="8149242" y="2150110"/>
            <a:ext cx="0" cy="70638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1D947E4-7CAD-0947-AA8F-7B35249E22EE}"/>
              </a:ext>
            </a:extLst>
          </p:cNvPr>
          <p:cNvSpPr/>
          <p:nvPr/>
        </p:nvSpPr>
        <p:spPr>
          <a:xfrm>
            <a:off x="6740861" y="686423"/>
            <a:ext cx="2816762" cy="146368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5974BD7-8049-AC4D-AC79-46A8166FEEFD}"/>
              </a:ext>
            </a:extLst>
          </p:cNvPr>
          <p:cNvSpPr/>
          <p:nvPr/>
        </p:nvSpPr>
        <p:spPr>
          <a:xfrm>
            <a:off x="6740861" y="2856494"/>
            <a:ext cx="2816762" cy="146368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DB0000C-76A1-C04D-961A-A6E59C8279FB}"/>
              </a:ext>
            </a:extLst>
          </p:cNvPr>
          <p:cNvSpPr/>
          <p:nvPr/>
        </p:nvSpPr>
        <p:spPr>
          <a:xfrm>
            <a:off x="6740861" y="5026565"/>
            <a:ext cx="2816762" cy="146368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6DCB3B7-6F28-F640-8507-EDB62CEA32A0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3847061" y="3588338"/>
            <a:ext cx="28938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4EA222-1B91-364E-AB33-30E05682111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47061" y="1418267"/>
            <a:ext cx="28938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17D5897-3463-D54A-B1FC-59527543ADFA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3847061" y="5758409"/>
            <a:ext cx="28938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3B43CE5-A71F-8B41-BB45-D096523F4F6F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149242" y="4320181"/>
            <a:ext cx="0" cy="70638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3538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E9C51E-3175-B648-8675-0FDA1231C76D}"/>
              </a:ext>
            </a:extLst>
          </p:cNvPr>
          <p:cNvGrpSpPr/>
          <p:nvPr/>
        </p:nvGrpSpPr>
        <p:grpSpPr>
          <a:xfrm>
            <a:off x="1030299" y="686423"/>
            <a:ext cx="2816762" cy="1463687"/>
            <a:chOff x="356842" y="2955290"/>
            <a:chExt cx="2816762" cy="1463687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13E49DE-656F-BB44-8A4C-EA00C6F59AFC}"/>
                </a:ext>
              </a:extLst>
            </p:cNvPr>
            <p:cNvSpPr/>
            <p:nvPr/>
          </p:nvSpPr>
          <p:spPr>
            <a:xfrm>
              <a:off x="356842" y="2955290"/>
              <a:ext cx="2816762" cy="14636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4AD164C-68C0-AB46-B240-763DD42741F5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236AC6-6530-ED40-A332-29E732853108}"/>
              </a:ext>
            </a:extLst>
          </p:cNvPr>
          <p:cNvGrpSpPr/>
          <p:nvPr/>
        </p:nvGrpSpPr>
        <p:grpSpPr>
          <a:xfrm>
            <a:off x="1030299" y="5026565"/>
            <a:ext cx="2816762" cy="1463687"/>
            <a:chOff x="356842" y="2955290"/>
            <a:chExt cx="2816762" cy="146368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53285A8-9B7F-CB48-BD3E-1BACD88C761E}"/>
                </a:ext>
              </a:extLst>
            </p:cNvPr>
            <p:cNvSpPr/>
            <p:nvPr/>
          </p:nvSpPr>
          <p:spPr>
            <a:xfrm>
              <a:off x="356842" y="2955290"/>
              <a:ext cx="2816762" cy="14636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9D68AA1-E9B7-054B-B368-9001227E13E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FC9095F-36FC-1447-BBC5-B4BACCCF51F8}"/>
              </a:ext>
            </a:extLst>
          </p:cNvPr>
          <p:cNvGrpSpPr/>
          <p:nvPr/>
        </p:nvGrpSpPr>
        <p:grpSpPr>
          <a:xfrm>
            <a:off x="1030299" y="2856494"/>
            <a:ext cx="2816762" cy="1463687"/>
            <a:chOff x="356842" y="2955290"/>
            <a:chExt cx="2816762" cy="146368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B96F04-33C3-C749-A3E8-B0E0D3AC43F6}"/>
                </a:ext>
              </a:extLst>
            </p:cNvPr>
            <p:cNvSpPr/>
            <p:nvPr/>
          </p:nvSpPr>
          <p:spPr>
            <a:xfrm>
              <a:off x="356842" y="2955290"/>
              <a:ext cx="2816762" cy="1463687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CA10349-3742-7E49-90EC-F3B36028E8A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E16A90-CA51-864B-AD09-F9FEEB4DB9BF}"/>
              </a:ext>
            </a:extLst>
          </p:cNvPr>
          <p:cNvSpPr txBox="1"/>
          <p:nvPr/>
        </p:nvSpPr>
        <p:spPr>
          <a:xfrm>
            <a:off x="376304" y="686422"/>
            <a:ext cx="400110" cy="1463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対象者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02086D-BB81-7C43-A5C1-F26281122F80}"/>
              </a:ext>
            </a:extLst>
          </p:cNvPr>
          <p:cNvSpPr txBox="1"/>
          <p:nvPr/>
        </p:nvSpPr>
        <p:spPr>
          <a:xfrm>
            <a:off x="376304" y="2856494"/>
            <a:ext cx="400110" cy="1463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提供物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4EF1690-4798-EA4E-A189-63E0EAEC817B}"/>
              </a:ext>
            </a:extLst>
          </p:cNvPr>
          <p:cNvSpPr txBox="1"/>
          <p:nvPr/>
        </p:nvSpPr>
        <p:spPr>
          <a:xfrm>
            <a:off x="376304" y="5026577"/>
            <a:ext cx="400110" cy="1463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届け方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320D4F1-5E36-EA4D-80B5-FA258F4F5DBD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2438680" y="2150110"/>
            <a:ext cx="0" cy="70638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2963C8E-ACC0-EF4B-98FE-74C165684255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2438680" y="4320181"/>
            <a:ext cx="0" cy="70638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2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3538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5FBFA02-D224-6D43-A587-2FFD96DDD195}"/>
              </a:ext>
            </a:extLst>
          </p:cNvPr>
          <p:cNvGrpSpPr/>
          <p:nvPr/>
        </p:nvGrpSpPr>
        <p:grpSpPr>
          <a:xfrm>
            <a:off x="356842" y="4309068"/>
            <a:ext cx="2825227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3673AB9-3BEA-C145-846A-C4DE29F1D2DC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967196E-A61C-8843-87E9-3295D7EB7304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7C65194-BD13-764F-A85B-1FE2BCD3D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9FB6F01-73C4-FB4C-B373-2B57C18D3CC3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ターゲット領域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BD1A1F3-F0E2-E04D-8E0B-2E26809FF604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D66B33-E1E1-5149-ACBF-B41C699F3568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F5F93B5-203C-9848-8ABA-660E9F57EB31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78C2B7E-8F17-C34C-8A20-63AE32239EF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2304CF9-C206-B646-BCC5-7E2B38FDB841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ベース領域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0A0CE9F-2BAB-F44B-8843-CC4CA2E7B5E6}"/>
              </a:ext>
            </a:extLst>
          </p:cNvPr>
          <p:cNvGrpSpPr/>
          <p:nvPr/>
        </p:nvGrpSpPr>
        <p:grpSpPr>
          <a:xfrm>
            <a:off x="3544619" y="686423"/>
            <a:ext cx="2816762" cy="1723639"/>
            <a:chOff x="356842" y="2955289"/>
            <a:chExt cx="2816762" cy="172363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8F46C4-45BB-F84E-AD6B-BF0F68B8B49C}"/>
                </a:ext>
              </a:extLst>
            </p:cNvPr>
            <p:cNvSpPr/>
            <p:nvPr/>
          </p:nvSpPr>
          <p:spPr>
            <a:xfrm>
              <a:off x="356842" y="2955289"/>
              <a:ext cx="2816762" cy="1723639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3A6DED5-9D88-084D-9AC3-2640788C553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BE67DC6-08C7-B24F-9FA6-E49BF1FCB160}"/>
              </a:ext>
            </a:extLst>
          </p:cNvPr>
          <p:cNvGrpSpPr/>
          <p:nvPr/>
        </p:nvGrpSpPr>
        <p:grpSpPr>
          <a:xfrm>
            <a:off x="6740861" y="1965296"/>
            <a:ext cx="2816762" cy="1723639"/>
            <a:chOff x="356842" y="2955289"/>
            <a:chExt cx="2816762" cy="172363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EC92938-544D-644A-BA96-6F6FBE6DC582}"/>
                </a:ext>
              </a:extLst>
            </p:cNvPr>
            <p:cNvSpPr/>
            <p:nvPr/>
          </p:nvSpPr>
          <p:spPr>
            <a:xfrm>
              <a:off x="356842" y="2955289"/>
              <a:ext cx="2816762" cy="1723639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BF44C954-24BC-A04A-8B9E-C805FC347C4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64A2B1B-C510-F844-9E5A-40DC1D71BAB0}"/>
              </a:ext>
            </a:extLst>
          </p:cNvPr>
          <p:cNvGrpSpPr/>
          <p:nvPr/>
        </p:nvGrpSpPr>
        <p:grpSpPr>
          <a:xfrm>
            <a:off x="356842" y="1965296"/>
            <a:ext cx="2816762" cy="1723639"/>
            <a:chOff x="356842" y="2955289"/>
            <a:chExt cx="2816762" cy="1723639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DC711C-8B9F-2A49-97B1-176D1789A626}"/>
                </a:ext>
              </a:extLst>
            </p:cNvPr>
            <p:cNvSpPr/>
            <p:nvPr/>
          </p:nvSpPr>
          <p:spPr>
            <a:xfrm>
              <a:off x="356842" y="2955289"/>
              <a:ext cx="2816762" cy="1723639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EC67325-51DE-8342-B247-18420382E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矢印コネクタ 39">
            <a:extLst>
              <a:ext uri="{FF2B5EF4-FFF2-40B4-BE49-F238E27FC236}">
                <a16:creationId xmlns:a16="http://schemas.microsoft.com/office/drawing/2014/main" id="{1A320884-9312-724E-969B-45C4C0122BC3}"/>
              </a:ext>
            </a:extLst>
          </p:cNvPr>
          <p:cNvCxnSpPr>
            <a:cxnSpLocks/>
            <a:stCxn id="23" idx="0"/>
            <a:endCxn id="19" idx="3"/>
          </p:cNvCxnSpPr>
          <p:nvPr/>
        </p:nvCxnSpPr>
        <p:spPr>
          <a:xfrm rot="16200000" flipV="1">
            <a:off x="7046786" y="862839"/>
            <a:ext cx="417053" cy="1787861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9">
            <a:extLst>
              <a:ext uri="{FF2B5EF4-FFF2-40B4-BE49-F238E27FC236}">
                <a16:creationId xmlns:a16="http://schemas.microsoft.com/office/drawing/2014/main" id="{1EFAE7B1-6829-464D-B503-EC0CAF1227A6}"/>
              </a:ext>
            </a:extLst>
          </p:cNvPr>
          <p:cNvCxnSpPr>
            <a:cxnSpLocks/>
            <a:stCxn id="19" idx="1"/>
            <a:endCxn id="27" idx="0"/>
          </p:cNvCxnSpPr>
          <p:nvPr/>
        </p:nvCxnSpPr>
        <p:spPr>
          <a:xfrm rot="10800000" flipV="1">
            <a:off x="1765223" y="1548242"/>
            <a:ext cx="1779396" cy="417053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4073EBE-6D02-E740-BD14-2FD783B85A93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8149242" y="3688935"/>
            <a:ext cx="0" cy="6201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9">
            <a:extLst>
              <a:ext uri="{FF2B5EF4-FFF2-40B4-BE49-F238E27FC236}">
                <a16:creationId xmlns:a16="http://schemas.microsoft.com/office/drawing/2014/main" id="{83938E8F-0F6D-D640-A07D-8F0813EAEBC4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1765223" y="3688935"/>
            <a:ext cx="8465" cy="6201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9">
            <a:extLst>
              <a:ext uri="{FF2B5EF4-FFF2-40B4-BE49-F238E27FC236}">
                <a16:creationId xmlns:a16="http://schemas.microsoft.com/office/drawing/2014/main" id="{90A7A80A-F5A0-214F-89AB-AE95FDD22A42}"/>
              </a:ext>
            </a:extLst>
          </p:cNvPr>
          <p:cNvCxnSpPr>
            <a:cxnSpLocks/>
          </p:cNvCxnSpPr>
          <p:nvPr/>
        </p:nvCxnSpPr>
        <p:spPr>
          <a:xfrm>
            <a:off x="3182069" y="5399660"/>
            <a:ext cx="3558792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57531E-C875-1A4D-9633-2C7BB705A5ED}"/>
              </a:ext>
            </a:extLst>
          </p:cNvPr>
          <p:cNvSpPr txBox="1"/>
          <p:nvPr/>
        </p:nvSpPr>
        <p:spPr>
          <a:xfrm>
            <a:off x="3735449" y="5536649"/>
            <a:ext cx="245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類似性：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800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23_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価値提案思考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212DC0B-E487-C040-9058-D7F6926F4CB1}"/>
              </a:ext>
            </a:extLst>
          </p:cNvPr>
          <p:cNvGrpSpPr/>
          <p:nvPr/>
        </p:nvGrpSpPr>
        <p:grpSpPr>
          <a:xfrm>
            <a:off x="348377" y="686423"/>
            <a:ext cx="2825227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8D12ACD-FA69-FD46-AE17-CE4A6C1B5382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F441C8A-D379-EA4F-9243-5190BC854FF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D1FCCD2-7BAE-D04B-ACF1-B7FF7D8EF0EC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D3B5658-C9AC-CE4B-8EC8-F9095D755E79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何を？（商品・サービス）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28D8948-7225-1545-AA05-CD1156B55FAA}"/>
              </a:ext>
            </a:extLst>
          </p:cNvPr>
          <p:cNvGrpSpPr/>
          <p:nvPr/>
        </p:nvGrpSpPr>
        <p:grpSpPr>
          <a:xfrm>
            <a:off x="6732396" y="686423"/>
            <a:ext cx="2825227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491DD8A-F084-2C40-8317-0C812EAC30FA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5FD596C-09CA-0A40-813C-6501F31F2F5B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236388-994B-A14D-96C1-D8005C713E3C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17C7416-D757-584F-9360-12B65D1DDF11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誰に？（ターゲット）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D417B80-3CE8-694E-B4F3-83E463A1D9FE}"/>
              </a:ext>
            </a:extLst>
          </p:cNvPr>
          <p:cNvGrpSpPr/>
          <p:nvPr/>
        </p:nvGrpSpPr>
        <p:grpSpPr>
          <a:xfrm>
            <a:off x="3544619" y="4309068"/>
            <a:ext cx="2825227" cy="2181184"/>
            <a:chOff x="348377" y="2497745"/>
            <a:chExt cx="2825227" cy="2181184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722D37A-A194-F340-B225-BF0586CB4FE3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F51AEFA-B674-1D40-A18E-346FD5DBA829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2C5D495-975C-5B42-A45D-52EC9BA9DA6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96EE31A-2D58-D540-81FF-ED7DC2868510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提供する価値は？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43E5E28-724C-2542-927E-E108A6F57FF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173604" y="1757680"/>
            <a:ext cx="3567257" cy="193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AE42B3D-3E0A-BD43-893E-765AC2D1CCB4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953001" y="1777016"/>
            <a:ext cx="8464" cy="253205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336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02_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批判的思考（クリティカル・シンキング）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30CF442-9696-474E-B98D-8E239A6F6B64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2497BDE-49DB-9744-AF92-AB41E267230D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E0EF04E-8AF7-2842-A0AE-01B5F46DCD82}"/>
              </a:ext>
            </a:extLst>
          </p:cNvPr>
          <p:cNvCxnSpPr>
            <a:cxnSpLocks/>
          </p:cNvCxnSpPr>
          <p:nvPr/>
        </p:nvCxnSpPr>
        <p:spPr>
          <a:xfrm flipV="1">
            <a:off x="7257427" y="690191"/>
            <a:ext cx="0" cy="580006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91DE5F8-D949-F24F-9556-8BBC6502AF4C}"/>
              </a:ext>
            </a:extLst>
          </p:cNvPr>
          <p:cNvSpPr txBox="1"/>
          <p:nvPr/>
        </p:nvSpPr>
        <p:spPr>
          <a:xfrm>
            <a:off x="356841" y="750942"/>
            <a:ext cx="68883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自分の考えをまとめる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86BCA4-2C6F-8C4A-A74E-5105697BAA9C}"/>
              </a:ext>
            </a:extLst>
          </p:cNvPr>
          <p:cNvSpPr txBox="1"/>
          <p:nvPr/>
        </p:nvSpPr>
        <p:spPr>
          <a:xfrm>
            <a:off x="7269655" y="750942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疑ってみる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990D60-4F52-E143-A530-B7E784E2DE38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7595CF6-5CF2-424B-B821-188A74DB76F5}"/>
              </a:ext>
            </a:extLst>
          </p:cNvPr>
          <p:cNvCxnSpPr>
            <a:cxnSpLocks/>
          </p:cNvCxnSpPr>
          <p:nvPr/>
        </p:nvCxnSpPr>
        <p:spPr>
          <a:xfrm>
            <a:off x="356841" y="6490252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4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EB7BE5-9408-D842-A48D-6269205C2BBD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746AFA9-D147-8341-AE3E-6EBE488CF226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4733CD-FFD1-5C45-A568-80865C5659E5}"/>
              </a:ext>
            </a:extLst>
          </p:cNvPr>
          <p:cNvSpPr txBox="1"/>
          <p:nvPr/>
        </p:nvSpPr>
        <p:spPr>
          <a:xfrm>
            <a:off x="376749" y="750942"/>
            <a:ext cx="303479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シーズ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1907D6-0E1E-D947-BD84-EE6EEE18027A}"/>
              </a:ext>
            </a:extLst>
          </p:cNvPr>
          <p:cNvSpPr txBox="1"/>
          <p:nvPr/>
        </p:nvSpPr>
        <p:spPr>
          <a:xfrm>
            <a:off x="3423769" y="750942"/>
            <a:ext cx="30669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対応できるニーズ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DAAD08-945D-7848-99C9-595D4286B620}"/>
              </a:ext>
            </a:extLst>
          </p:cNvPr>
          <p:cNvSpPr txBox="1"/>
          <p:nvPr/>
        </p:nvSpPr>
        <p:spPr>
          <a:xfrm>
            <a:off x="6478467" y="750942"/>
            <a:ext cx="30791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アイデア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184DFFA-D790-FA49-972A-72091F5193C0}"/>
              </a:ext>
            </a:extLst>
          </p:cNvPr>
          <p:cNvCxnSpPr>
            <a:cxnSpLocks/>
          </p:cNvCxnSpPr>
          <p:nvPr/>
        </p:nvCxnSpPr>
        <p:spPr>
          <a:xfrm flipV="1">
            <a:off x="3423769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シーズ思考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7ACA34F-D8F5-F84C-ADD6-2F4252A9EEA9}"/>
              </a:ext>
            </a:extLst>
          </p:cNvPr>
          <p:cNvCxnSpPr>
            <a:cxnSpLocks/>
          </p:cNvCxnSpPr>
          <p:nvPr/>
        </p:nvCxnSpPr>
        <p:spPr>
          <a:xfrm flipV="1">
            <a:off x="649069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130D24-83D0-BC40-951B-1BA93B0E9F2A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5E17291-1816-274B-B55D-B3C5B1500B1E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6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25_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ニーズ思考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12C797-0B03-234B-9645-A5BAFEEDF281}"/>
              </a:ext>
            </a:extLst>
          </p:cNvPr>
          <p:cNvSpPr/>
          <p:nvPr/>
        </p:nvSpPr>
        <p:spPr>
          <a:xfrm>
            <a:off x="356843" y="686423"/>
            <a:ext cx="518281" cy="580382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74B691D-ABAB-FD47-B7FA-3374DC1EDB34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4D1BC9-0C74-A043-9D0D-8E6C80A32958}"/>
              </a:ext>
            </a:extLst>
          </p:cNvPr>
          <p:cNvSpPr txBox="1"/>
          <p:nvPr/>
        </p:nvSpPr>
        <p:spPr>
          <a:xfrm>
            <a:off x="407852" y="686424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観察事象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D785C66-65A7-7640-B0A9-1EE861A165AD}"/>
              </a:ext>
            </a:extLst>
          </p:cNvPr>
          <p:cNvCxnSpPr>
            <a:cxnSpLocks/>
          </p:cNvCxnSpPr>
          <p:nvPr/>
        </p:nvCxnSpPr>
        <p:spPr>
          <a:xfrm flipH="1">
            <a:off x="356842" y="262103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D27D033-0D8B-FF4A-A8DA-3D3E580830DF}"/>
              </a:ext>
            </a:extLst>
          </p:cNvPr>
          <p:cNvCxnSpPr>
            <a:cxnSpLocks/>
          </p:cNvCxnSpPr>
          <p:nvPr/>
        </p:nvCxnSpPr>
        <p:spPr>
          <a:xfrm flipH="1">
            <a:off x="356842" y="455564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031290-1D51-F14D-A7F8-9E80861B38F4}"/>
              </a:ext>
            </a:extLst>
          </p:cNvPr>
          <p:cNvCxnSpPr>
            <a:cxnSpLocks/>
          </p:cNvCxnSpPr>
          <p:nvPr/>
        </p:nvCxnSpPr>
        <p:spPr>
          <a:xfrm flipH="1"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C0F288B-E309-2744-B7A2-ACFF4882430D}"/>
              </a:ext>
            </a:extLst>
          </p:cNvPr>
          <p:cNvCxnSpPr>
            <a:cxnSpLocks/>
          </p:cNvCxnSpPr>
          <p:nvPr/>
        </p:nvCxnSpPr>
        <p:spPr>
          <a:xfrm flipH="1">
            <a:off x="356842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7D3CDC-C347-0A4D-AAB0-A76E855183DF}"/>
              </a:ext>
            </a:extLst>
          </p:cNvPr>
          <p:cNvSpPr txBox="1"/>
          <p:nvPr/>
        </p:nvSpPr>
        <p:spPr>
          <a:xfrm>
            <a:off x="407852" y="2621035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ニーズ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8C6693-9D82-A141-A11F-FA50E40BD126}"/>
              </a:ext>
            </a:extLst>
          </p:cNvPr>
          <p:cNvSpPr txBox="1"/>
          <p:nvPr/>
        </p:nvSpPr>
        <p:spPr>
          <a:xfrm>
            <a:off x="407852" y="4555644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アイデア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14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26_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デザイン思考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73D8FD1-CCAD-FA45-8722-484BA81B70A0}"/>
              </a:ext>
            </a:extLst>
          </p:cNvPr>
          <p:cNvGrpSpPr/>
          <p:nvPr/>
        </p:nvGrpSpPr>
        <p:grpSpPr>
          <a:xfrm>
            <a:off x="5667270" y="686423"/>
            <a:ext cx="3890353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1361AF-228A-524F-8C74-FC829D76E7D7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A55F979-0017-584B-9C8F-8E61FDBBF1BA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9A04FE9-9B0B-744C-898C-3B31647CB06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EEF604A-476B-4545-A2A6-AF984A4312B4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問題定義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EBE2D67-3A87-C942-A141-9056750E8AE7}"/>
              </a:ext>
            </a:extLst>
          </p:cNvPr>
          <p:cNvGrpSpPr/>
          <p:nvPr/>
        </p:nvGrpSpPr>
        <p:grpSpPr>
          <a:xfrm>
            <a:off x="356842" y="686423"/>
            <a:ext cx="3890353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6D71B39-3E83-3E4B-8FBE-629A16092A58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B3E6BBF-6A4A-364B-94B8-416FF989C931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73325CE-6F35-F94B-8B24-527F19770FF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A682844-F4FE-724D-9B0B-EC8C2A9E9523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観察</a:t>
              </a:r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&amp;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共感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5862C4A-4375-C64D-8938-33D0EEF9CB93}"/>
              </a:ext>
            </a:extLst>
          </p:cNvPr>
          <p:cNvGrpSpPr/>
          <p:nvPr/>
        </p:nvGrpSpPr>
        <p:grpSpPr>
          <a:xfrm>
            <a:off x="356842" y="4309068"/>
            <a:ext cx="3890353" cy="2181184"/>
            <a:chOff x="348377" y="2497745"/>
            <a:chExt cx="2825227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8C5FA05-AC2A-0B47-8513-AFC8E39D6D31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B4C16A1-11FA-4A45-A498-8964A73FE3CC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CA3F64E-B543-0443-9534-3B67162D2580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FD12B25-2D9A-5C42-AB3C-9A7417C6DF10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プロトタイプ</a:t>
              </a:r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&amp;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検証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9A1EEA3-733A-8A43-81EA-DB9618CCF620}"/>
              </a:ext>
            </a:extLst>
          </p:cNvPr>
          <p:cNvGrpSpPr/>
          <p:nvPr/>
        </p:nvGrpSpPr>
        <p:grpSpPr>
          <a:xfrm>
            <a:off x="5667270" y="4309068"/>
            <a:ext cx="3890353" cy="2181184"/>
            <a:chOff x="348377" y="2497745"/>
            <a:chExt cx="2825227" cy="218118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6B1DE15-8244-6C4B-9BB1-BDC04AE4C04B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7C6ECA9-DFCE-3341-B6EB-F8CE0D49D29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666822D-494C-604E-A2A1-F03E9D24B3F1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2268DC1-09AB-7645-83CC-8A68B8F41DD5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創造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9DACB2E-D573-BD4D-92E0-24EC9DE370E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4247195" y="1777015"/>
            <a:ext cx="143173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3DEEB9B-8F60-D84F-A54D-81104092FB3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7618275" y="2867607"/>
            <a:ext cx="0" cy="144146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785250-0761-DF44-B601-1AAC013E0A95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>
            <a:off x="4247195" y="5399660"/>
            <a:ext cx="143173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F3CA18E-E4DB-0142-BB17-0DC4134C52B3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2307847" y="2867607"/>
            <a:ext cx="0" cy="144146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2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27_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ビジネスモデル思考（ビジネスモデル・キャンバス）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C11B32-6893-764D-93A9-19F2C77BE338}"/>
              </a:ext>
            </a:extLst>
          </p:cNvPr>
          <p:cNvSpPr/>
          <p:nvPr/>
        </p:nvSpPr>
        <p:spPr>
          <a:xfrm>
            <a:off x="337288" y="682813"/>
            <a:ext cx="9231425" cy="5409874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C6B3499-E746-044A-8610-19D98AD6E8DA}"/>
              </a:ext>
            </a:extLst>
          </p:cNvPr>
          <p:cNvCxnSpPr>
            <a:cxnSpLocks/>
          </p:cNvCxnSpPr>
          <p:nvPr/>
        </p:nvCxnSpPr>
        <p:spPr>
          <a:xfrm>
            <a:off x="2191535" y="2486105"/>
            <a:ext cx="1843881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78E7EC4-C440-B74A-8ABB-F22AB0967845}"/>
              </a:ext>
            </a:extLst>
          </p:cNvPr>
          <p:cNvCxnSpPr/>
          <p:nvPr/>
        </p:nvCxnSpPr>
        <p:spPr>
          <a:xfrm>
            <a:off x="347654" y="4289396"/>
            <a:ext cx="9219407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0A3A64C-1BE2-C141-AB38-908C516035EA}"/>
              </a:ext>
            </a:extLst>
          </p:cNvPr>
          <p:cNvCxnSpPr>
            <a:cxnSpLocks/>
          </p:cNvCxnSpPr>
          <p:nvPr/>
        </p:nvCxnSpPr>
        <p:spPr>
          <a:xfrm>
            <a:off x="2191535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B4D2ED-DD93-B649-B65C-3D30FDA029F6}"/>
              </a:ext>
            </a:extLst>
          </p:cNvPr>
          <p:cNvCxnSpPr>
            <a:cxnSpLocks/>
          </p:cNvCxnSpPr>
          <p:nvPr/>
        </p:nvCxnSpPr>
        <p:spPr>
          <a:xfrm>
            <a:off x="4035416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428D940-9E2E-534A-BA56-F0AC220A2B8A}"/>
              </a:ext>
            </a:extLst>
          </p:cNvPr>
          <p:cNvCxnSpPr>
            <a:cxnSpLocks/>
          </p:cNvCxnSpPr>
          <p:nvPr/>
        </p:nvCxnSpPr>
        <p:spPr>
          <a:xfrm>
            <a:off x="5879297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FC0178-2186-B047-B5C2-9CC39B86E4E9}"/>
              </a:ext>
            </a:extLst>
          </p:cNvPr>
          <p:cNvCxnSpPr>
            <a:cxnSpLocks/>
          </p:cNvCxnSpPr>
          <p:nvPr/>
        </p:nvCxnSpPr>
        <p:spPr>
          <a:xfrm>
            <a:off x="7723178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723C21-0A07-934B-B3E8-F4CD7CD3E20A}"/>
              </a:ext>
            </a:extLst>
          </p:cNvPr>
          <p:cNvCxnSpPr>
            <a:cxnSpLocks/>
          </p:cNvCxnSpPr>
          <p:nvPr/>
        </p:nvCxnSpPr>
        <p:spPr>
          <a:xfrm>
            <a:off x="4953001" y="4289396"/>
            <a:ext cx="0" cy="1803291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48245BF-2B21-6A44-B4D4-DA8883219688}"/>
              </a:ext>
            </a:extLst>
          </p:cNvPr>
          <p:cNvCxnSpPr>
            <a:cxnSpLocks/>
          </p:cNvCxnSpPr>
          <p:nvPr/>
        </p:nvCxnSpPr>
        <p:spPr>
          <a:xfrm>
            <a:off x="5879297" y="2486105"/>
            <a:ext cx="1843881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131E64C-CBFE-B24A-AF44-6198A4280F05}"/>
              </a:ext>
            </a:extLst>
          </p:cNvPr>
          <p:cNvGrpSpPr/>
          <p:nvPr/>
        </p:nvGrpSpPr>
        <p:grpSpPr>
          <a:xfrm>
            <a:off x="426739" y="782203"/>
            <a:ext cx="1389987" cy="338554"/>
            <a:chOff x="403674" y="755374"/>
            <a:chExt cx="1389987" cy="338554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7CE0CAA-9035-CA45-AEA8-DD363C733054}"/>
                </a:ext>
              </a:extLst>
            </p:cNvPr>
            <p:cNvSpPr txBox="1"/>
            <p:nvPr/>
          </p:nvSpPr>
          <p:spPr>
            <a:xfrm>
              <a:off x="403674" y="755374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K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7D16C6-A664-A54F-9497-AFF88E6773BF}"/>
                </a:ext>
              </a:extLst>
            </p:cNvPr>
            <p:cNvSpPr txBox="1"/>
            <p:nvPr/>
          </p:nvSpPr>
          <p:spPr>
            <a:xfrm>
              <a:off x="711313" y="801541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主なパートナー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1C173E7-BE05-B745-BE60-DF91DE0AFB5A}"/>
              </a:ext>
            </a:extLst>
          </p:cNvPr>
          <p:cNvGrpSpPr/>
          <p:nvPr/>
        </p:nvGrpSpPr>
        <p:grpSpPr>
          <a:xfrm>
            <a:off x="2280986" y="782203"/>
            <a:ext cx="1005266" cy="338554"/>
            <a:chOff x="403674" y="755374"/>
            <a:chExt cx="1005266" cy="33855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11C58F2-F935-8248-8B41-23212B873FF3}"/>
                </a:ext>
              </a:extLst>
            </p:cNvPr>
            <p:cNvSpPr txBox="1"/>
            <p:nvPr/>
          </p:nvSpPr>
          <p:spPr>
            <a:xfrm>
              <a:off x="403674" y="755374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KA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79DA5C3-C799-3A41-8BF1-126C0EF74CEB}"/>
                </a:ext>
              </a:extLst>
            </p:cNvPr>
            <p:cNvSpPr txBox="1"/>
            <p:nvPr/>
          </p:nvSpPr>
          <p:spPr>
            <a:xfrm>
              <a:off x="711313" y="80154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主要活動</a:t>
              </a:r>
              <a:endParaRPr kumimoji="1" lang="en-US" altLang="ja-JP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86AFE60-DCE2-B74A-9810-0798C0E35F52}"/>
              </a:ext>
            </a:extLst>
          </p:cNvPr>
          <p:cNvGrpSpPr/>
          <p:nvPr/>
        </p:nvGrpSpPr>
        <p:grpSpPr>
          <a:xfrm>
            <a:off x="4124867" y="782203"/>
            <a:ext cx="1005266" cy="338554"/>
            <a:chOff x="403674" y="755374"/>
            <a:chExt cx="1005266" cy="338554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D944AE0-24EC-804D-B2D6-3F5A75924597}"/>
                </a:ext>
              </a:extLst>
            </p:cNvPr>
            <p:cNvSpPr txBox="1"/>
            <p:nvPr/>
          </p:nvSpPr>
          <p:spPr>
            <a:xfrm>
              <a:off x="403674" y="755374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VP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2954280-B6D2-E344-8513-8CC217DD354F}"/>
                </a:ext>
              </a:extLst>
            </p:cNvPr>
            <p:cNvSpPr txBox="1"/>
            <p:nvPr/>
          </p:nvSpPr>
          <p:spPr>
            <a:xfrm>
              <a:off x="711313" y="80154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価値提案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014C48D-085E-9D4F-A540-953FECB8DA20}"/>
              </a:ext>
            </a:extLst>
          </p:cNvPr>
          <p:cNvGrpSpPr/>
          <p:nvPr/>
        </p:nvGrpSpPr>
        <p:grpSpPr>
          <a:xfrm>
            <a:off x="5968748" y="782203"/>
            <a:ext cx="1261746" cy="338554"/>
            <a:chOff x="403674" y="755374"/>
            <a:chExt cx="1261746" cy="338554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05CFDFC-6A0A-8E4F-83E4-D6FC13CEA583}"/>
                </a:ext>
              </a:extLst>
            </p:cNvPr>
            <p:cNvSpPr txBox="1"/>
            <p:nvPr/>
          </p:nvSpPr>
          <p:spPr>
            <a:xfrm>
              <a:off x="403674" y="755374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CR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D6549C7-99F2-2A44-881E-7EABF2714E71}"/>
                </a:ext>
              </a:extLst>
            </p:cNvPr>
            <p:cNvSpPr txBox="1"/>
            <p:nvPr/>
          </p:nvSpPr>
          <p:spPr>
            <a:xfrm>
              <a:off x="711313" y="80154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顧客との関係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634F4C6-20A5-FF4B-BE1E-2448FD923BDC}"/>
              </a:ext>
            </a:extLst>
          </p:cNvPr>
          <p:cNvGrpSpPr/>
          <p:nvPr/>
        </p:nvGrpSpPr>
        <p:grpSpPr>
          <a:xfrm>
            <a:off x="7812629" y="782203"/>
            <a:ext cx="1389987" cy="338554"/>
            <a:chOff x="403674" y="755374"/>
            <a:chExt cx="1389987" cy="338554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2F6BBA0-2EF6-494E-9BAA-E75B1824B6EA}"/>
                </a:ext>
              </a:extLst>
            </p:cNvPr>
            <p:cNvSpPr txBox="1"/>
            <p:nvPr/>
          </p:nvSpPr>
          <p:spPr>
            <a:xfrm>
              <a:off x="403674" y="75537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CS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D694158-8146-454C-B125-E770F623B7C6}"/>
                </a:ext>
              </a:extLst>
            </p:cNvPr>
            <p:cNvSpPr txBox="1"/>
            <p:nvPr/>
          </p:nvSpPr>
          <p:spPr>
            <a:xfrm>
              <a:off x="711313" y="801541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顧客セグメント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904B3B8-3F30-7040-9BE1-5088B67A8AC5}"/>
              </a:ext>
            </a:extLst>
          </p:cNvPr>
          <p:cNvGrpSpPr/>
          <p:nvPr/>
        </p:nvGrpSpPr>
        <p:grpSpPr>
          <a:xfrm>
            <a:off x="5968748" y="2585495"/>
            <a:ext cx="1005266" cy="338554"/>
            <a:chOff x="403674" y="755374"/>
            <a:chExt cx="1005266" cy="338554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FC08EE9-F7BC-C645-BC6A-B773D42996FC}"/>
                </a:ext>
              </a:extLst>
            </p:cNvPr>
            <p:cNvSpPr txBox="1"/>
            <p:nvPr/>
          </p:nvSpPr>
          <p:spPr>
            <a:xfrm>
              <a:off x="403674" y="75537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CH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B28C104-82E6-8D4E-9B16-5DAEAE09F9DB}"/>
                </a:ext>
              </a:extLst>
            </p:cNvPr>
            <p:cNvSpPr txBox="1"/>
            <p:nvPr/>
          </p:nvSpPr>
          <p:spPr>
            <a:xfrm>
              <a:off x="711313" y="80154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チャネル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489C412-EDA8-964A-8050-9426BE74C89E}"/>
              </a:ext>
            </a:extLst>
          </p:cNvPr>
          <p:cNvGrpSpPr/>
          <p:nvPr/>
        </p:nvGrpSpPr>
        <p:grpSpPr>
          <a:xfrm>
            <a:off x="2280986" y="2585495"/>
            <a:ext cx="1261746" cy="338554"/>
            <a:chOff x="403674" y="755374"/>
            <a:chExt cx="1261746" cy="338554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78E4DE3-1885-8F4F-B75A-B056A0F0161A}"/>
                </a:ext>
              </a:extLst>
            </p:cNvPr>
            <p:cNvSpPr txBox="1"/>
            <p:nvPr/>
          </p:nvSpPr>
          <p:spPr>
            <a:xfrm>
              <a:off x="403674" y="75537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KR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4AF2FA-0032-314F-B7BA-B1904A72AC08}"/>
                </a:ext>
              </a:extLst>
            </p:cNvPr>
            <p:cNvSpPr txBox="1"/>
            <p:nvPr/>
          </p:nvSpPr>
          <p:spPr>
            <a:xfrm>
              <a:off x="711313" y="80154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主なリソース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E34A81D-E10D-0748-B32C-C322AA02A891}"/>
              </a:ext>
            </a:extLst>
          </p:cNvPr>
          <p:cNvGrpSpPr/>
          <p:nvPr/>
        </p:nvGrpSpPr>
        <p:grpSpPr>
          <a:xfrm>
            <a:off x="426739" y="4388786"/>
            <a:ext cx="1133506" cy="338554"/>
            <a:chOff x="403674" y="755374"/>
            <a:chExt cx="1133506" cy="338554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0410E81-0047-0A4F-9F2E-D1900074E042}"/>
                </a:ext>
              </a:extLst>
            </p:cNvPr>
            <p:cNvSpPr txBox="1"/>
            <p:nvPr/>
          </p:nvSpPr>
          <p:spPr>
            <a:xfrm>
              <a:off x="403674" y="755374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C$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4D6ABBB-A361-9E48-8D88-E0CA61D83719}"/>
                </a:ext>
              </a:extLst>
            </p:cNvPr>
            <p:cNvSpPr txBox="1"/>
            <p:nvPr/>
          </p:nvSpPr>
          <p:spPr>
            <a:xfrm>
              <a:off x="711313" y="80154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コスト構造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949BEB7-6BB0-774C-AE25-647954812863}"/>
              </a:ext>
            </a:extLst>
          </p:cNvPr>
          <p:cNvGrpSpPr/>
          <p:nvPr/>
        </p:nvGrpSpPr>
        <p:grpSpPr>
          <a:xfrm>
            <a:off x="5042452" y="4388786"/>
            <a:ext cx="1133506" cy="338554"/>
            <a:chOff x="403674" y="755374"/>
            <a:chExt cx="1133506" cy="338554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69FE6542-9402-2740-87FF-7D60D2A769C9}"/>
                </a:ext>
              </a:extLst>
            </p:cNvPr>
            <p:cNvSpPr txBox="1"/>
            <p:nvPr/>
          </p:nvSpPr>
          <p:spPr>
            <a:xfrm>
              <a:off x="403674" y="75537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R$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4C2CEAB-FCCA-7B4C-B84C-3354D54F9F3D}"/>
                </a:ext>
              </a:extLst>
            </p:cNvPr>
            <p:cNvSpPr txBox="1"/>
            <p:nvPr/>
          </p:nvSpPr>
          <p:spPr>
            <a:xfrm>
              <a:off x="711313" y="80154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収益の流れ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BFB45AB-971A-344B-8823-D6FF3F95E295}"/>
              </a:ext>
            </a:extLst>
          </p:cNvPr>
          <p:cNvSpPr/>
          <p:nvPr/>
        </p:nvSpPr>
        <p:spPr>
          <a:xfrm>
            <a:off x="2036136" y="6164427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latin typeface="+mn-ea"/>
              </a:rPr>
              <a:t>The Business Model Canvas </a:t>
            </a:r>
          </a:p>
          <a:p>
            <a:r>
              <a:rPr lang="en-US" altLang="ja-JP" sz="800" dirty="0">
                <a:latin typeface="+mn-ea"/>
              </a:rPr>
              <a:t>©</a:t>
            </a:r>
            <a:r>
              <a:rPr lang="en-US" altLang="ja-JP" sz="800" dirty="0" err="1">
                <a:latin typeface="+mn-ea"/>
              </a:rPr>
              <a:t>Strategyzer</a:t>
            </a:r>
            <a:r>
              <a:rPr lang="en-US" altLang="ja-JP" sz="800" dirty="0">
                <a:latin typeface="+mn-ea"/>
              </a:rPr>
              <a:t>(https://</a:t>
            </a:r>
            <a:r>
              <a:rPr lang="en-US" altLang="ja-JP" sz="800" dirty="0" err="1">
                <a:latin typeface="+mn-ea"/>
              </a:rPr>
              <a:t>strategyzer.com</a:t>
            </a:r>
            <a:r>
              <a:rPr lang="en-US" altLang="ja-JP" sz="800" dirty="0">
                <a:latin typeface="+mn-ea"/>
              </a:rPr>
              <a:t>) </a:t>
            </a:r>
          </a:p>
          <a:p>
            <a:r>
              <a:rPr lang="en-US" altLang="ja-JP" sz="800" dirty="0">
                <a:latin typeface="+mn-ea"/>
              </a:rPr>
              <a:t>Designed by </a:t>
            </a:r>
            <a:r>
              <a:rPr lang="en-US" altLang="ja-JP" sz="800" dirty="0" err="1">
                <a:latin typeface="+mn-ea"/>
              </a:rPr>
              <a:t>Strategyzer</a:t>
            </a:r>
            <a:r>
              <a:rPr lang="en-US" altLang="ja-JP" sz="800" dirty="0">
                <a:latin typeface="+mn-ea"/>
              </a:rPr>
              <a:t> AG </a:t>
            </a:r>
            <a:endParaRPr lang="en-US" altLang="ja-JP" dirty="0">
              <a:latin typeface="+mn-ea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FAC9A09-31DB-A941-AF3A-85E3274C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0" y="6254341"/>
            <a:ext cx="281836" cy="28183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73BDB16D-3C42-A546-8827-4C0EB072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5" y="6254341"/>
            <a:ext cx="281836" cy="28183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6CA7E102-BD1C-F345-8DC7-83DE86499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99" y="6254341"/>
            <a:ext cx="281836" cy="28183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D644F1D-29F1-2641-91A0-ECF9A0BC5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354" y="6254341"/>
            <a:ext cx="281836" cy="28183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BEF71B57-2E14-FB47-8858-AC317B03C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509" y="6254341"/>
            <a:ext cx="281836" cy="2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890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28_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マーケティング思考　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ポジショニング部分（セグメンテーションやターゲティングは状況に合わせて設定してください）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93EB7B-59F3-4F45-9BF4-5FDC68914351}"/>
              </a:ext>
            </a:extLst>
          </p:cNvPr>
          <p:cNvSpPr/>
          <p:nvPr/>
        </p:nvSpPr>
        <p:spPr>
          <a:xfrm>
            <a:off x="558799" y="853440"/>
            <a:ext cx="8788401" cy="5476240"/>
          </a:xfrm>
          <a:prstGeom prst="rect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39">
            <a:extLst>
              <a:ext uri="{FF2B5EF4-FFF2-40B4-BE49-F238E27FC236}">
                <a16:creationId xmlns:a16="http://schemas.microsoft.com/office/drawing/2014/main" id="{0FFBC050-CB77-6041-955B-196F9FFEF394}"/>
              </a:ext>
            </a:extLst>
          </p:cNvPr>
          <p:cNvCxnSpPr>
            <a:cxnSpLocks/>
          </p:cNvCxnSpPr>
          <p:nvPr/>
        </p:nvCxnSpPr>
        <p:spPr>
          <a:xfrm>
            <a:off x="806817" y="3588338"/>
            <a:ext cx="829236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39">
            <a:extLst>
              <a:ext uri="{FF2B5EF4-FFF2-40B4-BE49-F238E27FC236}">
                <a16:creationId xmlns:a16="http://schemas.microsoft.com/office/drawing/2014/main" id="{B0919DD7-6532-B446-A949-8DB2896997D5}"/>
              </a:ext>
            </a:extLst>
          </p:cNvPr>
          <p:cNvCxnSpPr>
            <a:cxnSpLocks/>
          </p:cNvCxnSpPr>
          <p:nvPr/>
        </p:nvCxnSpPr>
        <p:spPr>
          <a:xfrm>
            <a:off x="4953000" y="1064571"/>
            <a:ext cx="4233" cy="504753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F62E5-B70A-4A4F-A0C9-3A1ADE7E8A29}"/>
              </a:ext>
            </a:extLst>
          </p:cNvPr>
          <p:cNvSpPr txBox="1"/>
          <p:nvPr/>
        </p:nvSpPr>
        <p:spPr>
          <a:xfrm>
            <a:off x="4416061" y="705994"/>
            <a:ext cx="108234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記入する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035414-0822-9840-A2C0-F8D7CDEE558A}"/>
              </a:ext>
            </a:extLst>
          </p:cNvPr>
          <p:cNvSpPr txBox="1"/>
          <p:nvPr/>
        </p:nvSpPr>
        <p:spPr>
          <a:xfrm>
            <a:off x="4416064" y="6173063"/>
            <a:ext cx="10823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記入する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AF3B06-A7D8-BE45-851E-92A3793028BE}"/>
              </a:ext>
            </a:extLst>
          </p:cNvPr>
          <p:cNvSpPr txBox="1"/>
          <p:nvPr/>
        </p:nvSpPr>
        <p:spPr>
          <a:xfrm>
            <a:off x="367002" y="3093303"/>
            <a:ext cx="400110" cy="9900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記入する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7DCA02-8D20-FD46-BD4D-64CF4A51ED4C}"/>
              </a:ext>
            </a:extLst>
          </p:cNvPr>
          <p:cNvSpPr txBox="1"/>
          <p:nvPr/>
        </p:nvSpPr>
        <p:spPr>
          <a:xfrm>
            <a:off x="9149983" y="3093302"/>
            <a:ext cx="400110" cy="9900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記入する</a:t>
            </a:r>
          </a:p>
        </p:txBody>
      </p:sp>
    </p:spTree>
    <p:extLst>
      <p:ext uri="{BB962C8B-B14F-4D97-AF65-F5344CB8AC3E}">
        <p14:creationId xmlns:p14="http://schemas.microsoft.com/office/powerpoint/2010/main" val="42834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FE89C6-BB9A-1F49-814C-90C600D40456}"/>
              </a:ext>
            </a:extLst>
          </p:cNvPr>
          <p:cNvSpPr/>
          <p:nvPr/>
        </p:nvSpPr>
        <p:spPr>
          <a:xfrm rot="16200000">
            <a:off x="-1378139" y="3822678"/>
            <a:ext cx="4871235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87857B7-44ED-D14B-A1B2-7407F9976B2C}"/>
              </a:ext>
            </a:extLst>
          </p:cNvPr>
          <p:cNvSpPr/>
          <p:nvPr/>
        </p:nvSpPr>
        <p:spPr>
          <a:xfrm rot="16200000">
            <a:off x="-1850005" y="3825862"/>
            <a:ext cx="4871235" cy="457544"/>
          </a:xfrm>
          <a:prstGeom prst="rect">
            <a:avLst/>
          </a:prstGeom>
          <a:solidFill>
            <a:srgbClr val="F0C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43FD3A5-71FA-1141-8A67-4075B887CE26}"/>
              </a:ext>
            </a:extLst>
          </p:cNvPr>
          <p:cNvCxnSpPr>
            <a:cxnSpLocks/>
          </p:cNvCxnSpPr>
          <p:nvPr/>
        </p:nvCxnSpPr>
        <p:spPr>
          <a:xfrm rot="16200000">
            <a:off x="-1619202" y="4052603"/>
            <a:ext cx="4867173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265CB8-B952-6842-93CE-723416BADF02}"/>
              </a:ext>
            </a:extLst>
          </p:cNvPr>
          <p:cNvSpPr/>
          <p:nvPr/>
        </p:nvSpPr>
        <p:spPr>
          <a:xfrm>
            <a:off x="1277342" y="1158289"/>
            <a:ext cx="8286298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7BB3802-457E-FC4F-8856-47B5BB79950E}"/>
              </a:ext>
            </a:extLst>
          </p:cNvPr>
          <p:cNvCxnSpPr>
            <a:cxnSpLocks/>
          </p:cNvCxnSpPr>
          <p:nvPr/>
        </p:nvCxnSpPr>
        <p:spPr>
          <a:xfrm>
            <a:off x="356840" y="1615833"/>
            <a:ext cx="9206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CE3514-2D94-CB48-ADB4-B18934361565}"/>
              </a:ext>
            </a:extLst>
          </p:cNvPr>
          <p:cNvSpPr/>
          <p:nvPr/>
        </p:nvSpPr>
        <p:spPr>
          <a:xfrm>
            <a:off x="1271927" y="686423"/>
            <a:ext cx="8286298" cy="457544"/>
          </a:xfrm>
          <a:prstGeom prst="rect">
            <a:avLst/>
          </a:prstGeom>
          <a:solidFill>
            <a:srgbClr val="F0C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2AA52D0-69E2-9E49-8DB3-0EDBBBD995FF}"/>
              </a:ext>
            </a:extLst>
          </p:cNvPr>
          <p:cNvCxnSpPr>
            <a:cxnSpLocks/>
          </p:cNvCxnSpPr>
          <p:nvPr/>
        </p:nvCxnSpPr>
        <p:spPr>
          <a:xfrm>
            <a:off x="1278836" y="1143967"/>
            <a:ext cx="827938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3A52C3-1430-9040-952D-3B9CF8B75FAB}"/>
              </a:ext>
            </a:extLst>
          </p:cNvPr>
          <p:cNvSpPr txBox="1"/>
          <p:nvPr/>
        </p:nvSpPr>
        <p:spPr>
          <a:xfrm>
            <a:off x="4271092" y="745918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戦略の有利性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3361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29_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戦略的思考（ポーターの３つの基本戦略）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5B7C95-F45A-1247-AE78-4EE94D86B0CD}"/>
              </a:ext>
            </a:extLst>
          </p:cNvPr>
          <p:cNvCxnSpPr>
            <a:cxnSpLocks/>
          </p:cNvCxnSpPr>
          <p:nvPr/>
        </p:nvCxnSpPr>
        <p:spPr>
          <a:xfrm flipH="1" flipV="1">
            <a:off x="1286250" y="686423"/>
            <a:ext cx="1" cy="579658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7B8236-8CC5-B54F-8504-03B0816A9FDE}"/>
              </a:ext>
            </a:extLst>
          </p:cNvPr>
          <p:cNvCxnSpPr>
            <a:cxnSpLocks/>
          </p:cNvCxnSpPr>
          <p:nvPr/>
        </p:nvCxnSpPr>
        <p:spPr>
          <a:xfrm flipV="1">
            <a:off x="356842" y="1615832"/>
            <a:ext cx="0" cy="487442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08B0A29-5E7F-2F45-BFF4-793E9D7BA2E5}"/>
              </a:ext>
            </a:extLst>
          </p:cNvPr>
          <p:cNvCxnSpPr>
            <a:cxnSpLocks/>
          </p:cNvCxnSpPr>
          <p:nvPr/>
        </p:nvCxnSpPr>
        <p:spPr>
          <a:xfrm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DB06D31-8704-334A-99F1-239B12D5CCAE}"/>
              </a:ext>
            </a:extLst>
          </p:cNvPr>
          <p:cNvCxnSpPr>
            <a:cxnSpLocks/>
          </p:cNvCxnSpPr>
          <p:nvPr/>
        </p:nvCxnSpPr>
        <p:spPr>
          <a:xfrm flipH="1" flipV="1">
            <a:off x="9557622" y="686423"/>
            <a:ext cx="1" cy="579658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D27CEE-4F28-6549-8C58-02E7602D78D6}"/>
              </a:ext>
            </a:extLst>
          </p:cNvPr>
          <p:cNvCxnSpPr>
            <a:cxnSpLocks/>
          </p:cNvCxnSpPr>
          <p:nvPr/>
        </p:nvCxnSpPr>
        <p:spPr>
          <a:xfrm>
            <a:off x="1286250" y="686423"/>
            <a:ext cx="827938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9790858-FBFA-044B-911E-F9011862BC00}"/>
              </a:ext>
            </a:extLst>
          </p:cNvPr>
          <p:cNvCxnSpPr>
            <a:cxnSpLocks/>
          </p:cNvCxnSpPr>
          <p:nvPr/>
        </p:nvCxnSpPr>
        <p:spPr>
          <a:xfrm>
            <a:off x="814384" y="4053042"/>
            <a:ext cx="874925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A618F3-3BDD-A544-A296-95659B78D17D}"/>
              </a:ext>
            </a:extLst>
          </p:cNvPr>
          <p:cNvCxnSpPr>
            <a:cxnSpLocks/>
          </p:cNvCxnSpPr>
          <p:nvPr/>
        </p:nvCxnSpPr>
        <p:spPr>
          <a:xfrm flipV="1">
            <a:off x="5415077" y="1143967"/>
            <a:ext cx="0" cy="290748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B915F9-3316-2249-A1F7-1DA38322718C}"/>
              </a:ext>
            </a:extLst>
          </p:cNvPr>
          <p:cNvSpPr txBox="1"/>
          <p:nvPr/>
        </p:nvSpPr>
        <p:spPr>
          <a:xfrm>
            <a:off x="1285649" y="1217784"/>
            <a:ext cx="41234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顧客から認められる特異性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038F4F7-9EE0-1544-A841-B365EEB32ECE}"/>
              </a:ext>
            </a:extLst>
          </p:cNvPr>
          <p:cNvSpPr txBox="1"/>
          <p:nvPr/>
        </p:nvSpPr>
        <p:spPr>
          <a:xfrm>
            <a:off x="5440232" y="1217784"/>
            <a:ext cx="41234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低コスト地位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7BA8D72-95C1-CC45-9BC4-8DF439FAC094}"/>
              </a:ext>
            </a:extLst>
          </p:cNvPr>
          <p:cNvSpPr txBox="1"/>
          <p:nvPr/>
        </p:nvSpPr>
        <p:spPr>
          <a:xfrm>
            <a:off x="371696" y="2844782"/>
            <a:ext cx="430887" cy="241970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戦略ターゲット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9F0CB79-5F4F-F340-B814-83872A82843F}"/>
              </a:ext>
            </a:extLst>
          </p:cNvPr>
          <p:cNvSpPr txBox="1"/>
          <p:nvPr/>
        </p:nvSpPr>
        <p:spPr>
          <a:xfrm>
            <a:off x="842035" y="1612649"/>
            <a:ext cx="430887" cy="243880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業界全体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A6BB45-032E-9B4D-9D93-AD4CADDAD68A}"/>
              </a:ext>
            </a:extLst>
          </p:cNvPr>
          <p:cNvSpPr txBox="1"/>
          <p:nvPr/>
        </p:nvSpPr>
        <p:spPr>
          <a:xfrm>
            <a:off x="842035" y="4048266"/>
            <a:ext cx="430887" cy="243880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特定セグメント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502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確率思考（ディシジョンツリー）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D52827E-AA69-9044-8B15-6356986F4311}"/>
              </a:ext>
            </a:extLst>
          </p:cNvPr>
          <p:cNvSpPr/>
          <p:nvPr/>
        </p:nvSpPr>
        <p:spPr>
          <a:xfrm>
            <a:off x="4865312" y="5881447"/>
            <a:ext cx="178407" cy="178407"/>
          </a:xfrm>
          <a:prstGeom prst="ellipse">
            <a:avLst/>
          </a:prstGeom>
          <a:solidFill>
            <a:srgbClr val="F0C257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94C667F-8B86-8145-9350-2EC78EF94034}"/>
              </a:ext>
            </a:extLst>
          </p:cNvPr>
          <p:cNvSpPr/>
          <p:nvPr/>
        </p:nvSpPr>
        <p:spPr>
          <a:xfrm>
            <a:off x="1230509" y="5881447"/>
            <a:ext cx="184141" cy="184141"/>
          </a:xfrm>
          <a:prstGeom prst="rect">
            <a:avLst/>
          </a:prstGeom>
          <a:solidFill>
            <a:srgbClr val="F0C257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n-ea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A6E4E8-3B99-2648-9596-C06BDFF1133C}"/>
              </a:ext>
            </a:extLst>
          </p:cNvPr>
          <p:cNvSpPr txBox="1"/>
          <p:nvPr/>
        </p:nvSpPr>
        <p:spPr>
          <a:xfrm>
            <a:off x="1511617" y="5742686"/>
            <a:ext cx="34056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決定ノード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  <a:p>
            <a:r>
              <a:rPr lang="ja-JP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意思決定が行われる。分岐は選択肢を表す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9476B9-10AA-8447-A71E-4E78D297E544}"/>
              </a:ext>
            </a:extLst>
          </p:cNvPr>
          <p:cNvSpPr txBox="1"/>
          <p:nvPr/>
        </p:nvSpPr>
        <p:spPr>
          <a:xfrm>
            <a:off x="1312618" y="5819632"/>
            <a:ext cx="642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：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1933BE-8C05-B14C-A253-E2E1AAE46780}"/>
              </a:ext>
            </a:extLst>
          </p:cNvPr>
          <p:cNvSpPr txBox="1"/>
          <p:nvPr/>
        </p:nvSpPr>
        <p:spPr>
          <a:xfrm>
            <a:off x="5140686" y="5742686"/>
            <a:ext cx="37780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確率ノード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  <a:p>
            <a:r>
              <a:rPr lang="ja-JP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何らかの情報が明らかになる。分岐は状況を表す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CBA3D5C-8CD3-B447-AFA5-B81D35198E0A}"/>
              </a:ext>
            </a:extLst>
          </p:cNvPr>
          <p:cNvSpPr txBox="1"/>
          <p:nvPr/>
        </p:nvSpPr>
        <p:spPr>
          <a:xfrm>
            <a:off x="4941688" y="5819632"/>
            <a:ext cx="642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：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46" name="大かっこ 45">
            <a:extLst>
              <a:ext uri="{FF2B5EF4-FFF2-40B4-BE49-F238E27FC236}">
                <a16:creationId xmlns:a16="http://schemas.microsoft.com/office/drawing/2014/main" id="{35C9F70C-55FB-9444-B9F9-BEF5632CDA8C}"/>
              </a:ext>
            </a:extLst>
          </p:cNvPr>
          <p:cNvSpPr/>
          <p:nvPr/>
        </p:nvSpPr>
        <p:spPr>
          <a:xfrm>
            <a:off x="849539" y="5669925"/>
            <a:ext cx="8206922" cy="610796"/>
          </a:xfrm>
          <a:prstGeom prst="bracketPair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n-ea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1F7CCD7-EF27-5B4C-A038-CA529667CCF1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BFD164-138C-A648-BC7C-85565649F3E3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c 71">
            <a:extLst>
              <a:ext uri="{FF2B5EF4-FFF2-40B4-BE49-F238E27FC236}">
                <a16:creationId xmlns:a16="http://schemas.microsoft.com/office/drawing/2014/main" id="{5E008D90-F682-914C-AFA2-4C7DD57021D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1568743" y="-88577"/>
            <a:ext cx="4293311" cy="8066901"/>
          </a:xfrm>
          <a:custGeom>
            <a:avLst/>
            <a:gdLst>
              <a:gd name="T0" fmla="*/ 0 w 21392"/>
              <a:gd name="T1" fmla="*/ 0 h 21600"/>
              <a:gd name="T2" fmla="*/ 2147483647 w 21392"/>
              <a:gd name="T3" fmla="*/ 2147483647 h 21600"/>
              <a:gd name="T4" fmla="*/ 0 w 213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2"/>
              <a:gd name="T10" fmla="*/ 0 h 21600"/>
              <a:gd name="T11" fmla="*/ 21392 w 213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2" h="21600" fill="none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</a:path>
              <a:path w="21392" h="21600" stroke="0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31_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逆算思考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D4F4A0-49CB-DD46-A5D7-7BF105AD1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26" b="50000"/>
          <a:stretch/>
        </p:blipFill>
        <p:spPr>
          <a:xfrm>
            <a:off x="796707" y="4815900"/>
            <a:ext cx="2132599" cy="127562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C82DEE-BAC5-924A-98D2-3A647C0F8305}"/>
              </a:ext>
            </a:extLst>
          </p:cNvPr>
          <p:cNvSpPr txBox="1"/>
          <p:nvPr/>
        </p:nvSpPr>
        <p:spPr>
          <a:xfrm>
            <a:off x="4467050" y="618330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メイリオ"/>
              </a:rPr>
              <a:t>内部資源の整備</a:t>
            </a:r>
            <a:endParaRPr kumimoji="1" lang="ja-JP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57AFC7-9CFE-6C48-A98A-78F30C780867}"/>
              </a:ext>
            </a:extLst>
          </p:cNvPr>
          <p:cNvSpPr txBox="1"/>
          <p:nvPr/>
        </p:nvSpPr>
        <p:spPr>
          <a:xfrm>
            <a:off x="393777" y="2885413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メイリオ"/>
              </a:rPr>
              <a:t>外部への仕掛け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5B8CDE-C53D-AB48-89A6-DBD3E9CF338A}"/>
              </a:ext>
            </a:extLst>
          </p:cNvPr>
          <p:cNvSpPr txBox="1"/>
          <p:nvPr/>
        </p:nvSpPr>
        <p:spPr>
          <a:xfrm>
            <a:off x="7375539" y="894256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メイリオ"/>
              </a:rPr>
              <a:t>N年後</a:t>
            </a:r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10" name="Arc 71">
            <a:extLst>
              <a:ext uri="{FF2B5EF4-FFF2-40B4-BE49-F238E27FC236}">
                <a16:creationId xmlns:a16="http://schemas.microsoft.com/office/drawing/2014/main" id="{06A3B58C-4777-794E-B6D9-B0EA226B35E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2462384" y="-737460"/>
            <a:ext cx="4025810" cy="7347849"/>
          </a:xfrm>
          <a:custGeom>
            <a:avLst/>
            <a:gdLst>
              <a:gd name="T0" fmla="*/ 0 w 21392"/>
              <a:gd name="T1" fmla="*/ 0 h 21600"/>
              <a:gd name="T2" fmla="*/ 2147483647 w 21392"/>
              <a:gd name="T3" fmla="*/ 2147483647 h 21600"/>
              <a:gd name="T4" fmla="*/ 0 w 213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2"/>
              <a:gd name="T10" fmla="*/ 0 h 21600"/>
              <a:gd name="T11" fmla="*/ 21392 w 213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2" h="21600" fill="none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</a:path>
              <a:path w="21392" h="21600" stroke="0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dirty="0">
              <a:latin typeface="+mn-ea"/>
            </a:endParaRPr>
          </a:p>
        </p:txBody>
      </p:sp>
      <p:sp>
        <p:nvSpPr>
          <p:cNvPr id="11" name="Arc 70">
            <a:extLst>
              <a:ext uri="{FF2B5EF4-FFF2-40B4-BE49-F238E27FC236}">
                <a16:creationId xmlns:a16="http://schemas.microsoft.com/office/drawing/2014/main" id="{D470796A-A211-F448-9F6B-43B3A4953A99}"/>
              </a:ext>
            </a:extLst>
          </p:cNvPr>
          <p:cNvSpPr>
            <a:spLocks/>
          </p:cNvSpPr>
          <p:nvPr/>
        </p:nvSpPr>
        <p:spPr bwMode="auto">
          <a:xfrm flipV="1">
            <a:off x="2929307" y="2019096"/>
            <a:ext cx="6424946" cy="4052610"/>
          </a:xfrm>
          <a:custGeom>
            <a:avLst/>
            <a:gdLst>
              <a:gd name="T0" fmla="*/ 0 w 21575"/>
              <a:gd name="T1" fmla="*/ 0 h 21600"/>
              <a:gd name="T2" fmla="*/ 2147483647 w 21575"/>
              <a:gd name="T3" fmla="*/ 2147483647 h 21600"/>
              <a:gd name="T4" fmla="*/ 0 w 21575"/>
              <a:gd name="T5" fmla="*/ 2147483647 h 21600"/>
              <a:gd name="T6" fmla="*/ 0 60000 65536"/>
              <a:gd name="T7" fmla="*/ 0 60000 65536"/>
              <a:gd name="T8" fmla="*/ 0 60000 65536"/>
              <a:gd name="T9" fmla="*/ 0 w 21575"/>
              <a:gd name="T10" fmla="*/ 0 h 21600"/>
              <a:gd name="T11" fmla="*/ 21575 w 215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75" h="21600" fill="none" extrusionOk="0">
                <a:moveTo>
                  <a:pt x="-1" y="0"/>
                </a:moveTo>
                <a:cubicBezTo>
                  <a:pt x="11526" y="0"/>
                  <a:pt x="21021" y="9050"/>
                  <a:pt x="21575" y="20562"/>
                </a:cubicBezTo>
              </a:path>
              <a:path w="21575" h="21600" stroke="0" extrusionOk="0">
                <a:moveTo>
                  <a:pt x="-1" y="0"/>
                </a:moveTo>
                <a:cubicBezTo>
                  <a:pt x="11526" y="0"/>
                  <a:pt x="21021" y="9050"/>
                  <a:pt x="21575" y="2056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dirty="0">
              <a:latin typeface="+mn-ea"/>
            </a:endParaRPr>
          </a:p>
        </p:txBody>
      </p:sp>
      <p:sp>
        <p:nvSpPr>
          <p:cNvPr id="12" name="Arc 71">
            <a:extLst>
              <a:ext uri="{FF2B5EF4-FFF2-40B4-BE49-F238E27FC236}">
                <a16:creationId xmlns:a16="http://schemas.microsoft.com/office/drawing/2014/main" id="{AFA5250F-B307-7841-A37D-44FBC8471D4C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1310052" y="2304106"/>
            <a:ext cx="2554255" cy="4980943"/>
          </a:xfrm>
          <a:custGeom>
            <a:avLst/>
            <a:gdLst>
              <a:gd name="T0" fmla="*/ 0 w 21392"/>
              <a:gd name="T1" fmla="*/ 0 h 21600"/>
              <a:gd name="T2" fmla="*/ 2147483647 w 21392"/>
              <a:gd name="T3" fmla="*/ 2147483647 h 21600"/>
              <a:gd name="T4" fmla="*/ 0 w 213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2"/>
              <a:gd name="T10" fmla="*/ 0 h 21600"/>
              <a:gd name="T11" fmla="*/ 21392 w 213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2" h="21600" fill="none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</a:path>
              <a:path w="21392" h="21600" stroke="0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dirty="0">
              <a:latin typeface="+mn-ea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97FFDC2C-9692-C54D-96BC-9DDB3AA38A91}"/>
              </a:ext>
            </a:extLst>
          </p:cNvPr>
          <p:cNvSpPr/>
          <p:nvPr/>
        </p:nvSpPr>
        <p:spPr>
          <a:xfrm>
            <a:off x="914044" y="3115855"/>
            <a:ext cx="1854823" cy="1025974"/>
          </a:xfrm>
          <a:prstGeom prst="ellipse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F55568-6846-8B4A-B998-71C8500BC3CB}"/>
              </a:ext>
            </a:extLst>
          </p:cNvPr>
          <p:cNvSpPr/>
          <p:nvPr/>
        </p:nvSpPr>
        <p:spPr>
          <a:xfrm>
            <a:off x="4128099" y="4993235"/>
            <a:ext cx="1854823" cy="1025974"/>
          </a:xfrm>
          <a:prstGeom prst="ellipse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02D865-A6EC-4E4C-839C-22E1D9186AEB}"/>
              </a:ext>
            </a:extLst>
          </p:cNvPr>
          <p:cNvSpPr/>
          <p:nvPr/>
        </p:nvSpPr>
        <p:spPr>
          <a:xfrm>
            <a:off x="2034410" y="1591391"/>
            <a:ext cx="1854823" cy="1025974"/>
          </a:xfrm>
          <a:prstGeom prst="ellipse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0DA603A-B173-9E45-B057-D0155B3CA24E}"/>
              </a:ext>
            </a:extLst>
          </p:cNvPr>
          <p:cNvSpPr/>
          <p:nvPr/>
        </p:nvSpPr>
        <p:spPr>
          <a:xfrm>
            <a:off x="6617922" y="4385287"/>
            <a:ext cx="1854823" cy="1025974"/>
          </a:xfrm>
          <a:prstGeom prst="ellipse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CFAD33E-2E8E-D04A-A13F-C42F25647230}"/>
              </a:ext>
            </a:extLst>
          </p:cNvPr>
          <p:cNvSpPr/>
          <p:nvPr/>
        </p:nvSpPr>
        <p:spPr>
          <a:xfrm>
            <a:off x="793052" y="4784673"/>
            <a:ext cx="2136254" cy="1306856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54547CD-1AF5-E14E-B2F9-F38BAF13B227}"/>
              </a:ext>
            </a:extLst>
          </p:cNvPr>
          <p:cNvSpPr/>
          <p:nvPr/>
        </p:nvSpPr>
        <p:spPr>
          <a:xfrm>
            <a:off x="5070855" y="2181085"/>
            <a:ext cx="2136254" cy="1298446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9" name="Arc 71">
            <a:extLst>
              <a:ext uri="{FF2B5EF4-FFF2-40B4-BE49-F238E27FC236}">
                <a16:creationId xmlns:a16="http://schemas.microsoft.com/office/drawing/2014/main" id="{54FFE659-ABEB-F94A-9DE3-60B6ACC5620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374189" y="-677380"/>
            <a:ext cx="3399220" cy="6601097"/>
          </a:xfrm>
          <a:custGeom>
            <a:avLst/>
            <a:gdLst>
              <a:gd name="T0" fmla="*/ 0 w 21392"/>
              <a:gd name="T1" fmla="*/ 0 h 21600"/>
              <a:gd name="T2" fmla="*/ 2147483647 w 21392"/>
              <a:gd name="T3" fmla="*/ 2147483647 h 21600"/>
              <a:gd name="T4" fmla="*/ 0 w 213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2"/>
              <a:gd name="T10" fmla="*/ 0 h 21600"/>
              <a:gd name="T11" fmla="*/ 21392 w 213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2" h="21600" fill="none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</a:path>
              <a:path w="21392" h="21600" stroke="0" extrusionOk="0">
                <a:moveTo>
                  <a:pt x="-1" y="0"/>
                </a:moveTo>
                <a:cubicBezTo>
                  <a:pt x="10772" y="0"/>
                  <a:pt x="19898" y="7937"/>
                  <a:pt x="21391" y="1860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mpd="sng">
            <a:solidFill>
              <a:schemeClr val="bg1">
                <a:lumMod val="65000"/>
              </a:schemeClr>
            </a:solidFill>
            <a:prstDash val="dash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 dirty="0">
              <a:latin typeface="+mn-ea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1D33FF3-834D-C64A-9D75-04BC884AB3AE}"/>
              </a:ext>
            </a:extLst>
          </p:cNvPr>
          <p:cNvSpPr/>
          <p:nvPr/>
        </p:nvSpPr>
        <p:spPr>
          <a:xfrm>
            <a:off x="7713891" y="2793824"/>
            <a:ext cx="1854823" cy="1025974"/>
          </a:xfrm>
          <a:prstGeom prst="ellipse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2394F8B7-3486-2F4F-AA77-C39B6F9AE3C8}"/>
              </a:ext>
            </a:extLst>
          </p:cNvPr>
          <p:cNvSpPr/>
          <p:nvPr/>
        </p:nvSpPr>
        <p:spPr>
          <a:xfrm>
            <a:off x="4696664" y="686423"/>
            <a:ext cx="1854823" cy="1025974"/>
          </a:xfrm>
          <a:prstGeom prst="ellipse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2B7605F-9159-8D4E-9BA8-0B23A4607755}"/>
              </a:ext>
            </a:extLst>
          </p:cNvPr>
          <p:cNvSpPr/>
          <p:nvPr/>
        </p:nvSpPr>
        <p:spPr>
          <a:xfrm>
            <a:off x="7207950" y="894257"/>
            <a:ext cx="2136254" cy="1287038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839CA2F-77EF-FC47-A580-FB75E818C747}"/>
              </a:ext>
            </a:extLst>
          </p:cNvPr>
          <p:cNvCxnSpPr>
            <a:cxnSpLocks/>
          </p:cNvCxnSpPr>
          <p:nvPr/>
        </p:nvCxnSpPr>
        <p:spPr>
          <a:xfrm flipV="1">
            <a:off x="793052" y="884208"/>
            <a:ext cx="0" cy="5207322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6E03C3A-5A65-2440-A115-7822AB58BDB6}"/>
              </a:ext>
            </a:extLst>
          </p:cNvPr>
          <p:cNvCxnSpPr/>
          <p:nvPr/>
        </p:nvCxnSpPr>
        <p:spPr>
          <a:xfrm>
            <a:off x="793052" y="6091529"/>
            <a:ext cx="8609878" cy="0"/>
          </a:xfrm>
          <a:prstGeom prst="straightConnector1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7D63B8BC-BBA6-3449-9A9F-5852DA835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26" b="50000"/>
          <a:stretch/>
        </p:blipFill>
        <p:spPr>
          <a:xfrm>
            <a:off x="2937017" y="3509043"/>
            <a:ext cx="2132599" cy="1275629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E35DE2-873E-D549-B6BC-7A179C9FDD95}"/>
              </a:ext>
            </a:extLst>
          </p:cNvPr>
          <p:cNvSpPr/>
          <p:nvPr/>
        </p:nvSpPr>
        <p:spPr>
          <a:xfrm>
            <a:off x="2933363" y="3477815"/>
            <a:ext cx="2136254" cy="1306856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96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4480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32_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オプション思考（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4P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に沿った戦略を複数考える場合の例）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6F33FC-BC0E-E041-B824-9E52645796AC}"/>
              </a:ext>
            </a:extLst>
          </p:cNvPr>
          <p:cNvSpPr/>
          <p:nvPr/>
        </p:nvSpPr>
        <p:spPr>
          <a:xfrm>
            <a:off x="356841" y="1154013"/>
            <a:ext cx="1530890" cy="5346283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5D5578-8E1C-D843-83F2-5DE363431A72}"/>
              </a:ext>
            </a:extLst>
          </p:cNvPr>
          <p:cNvSpPr txBox="1"/>
          <p:nvPr/>
        </p:nvSpPr>
        <p:spPr>
          <a:xfrm>
            <a:off x="376749" y="1642976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製品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6BDD5D-8BCB-6D42-84C3-0EADA7B0F142}"/>
              </a:ext>
            </a:extLst>
          </p:cNvPr>
          <p:cNvSpPr/>
          <p:nvPr/>
        </p:nvSpPr>
        <p:spPr>
          <a:xfrm>
            <a:off x="1887731" y="686423"/>
            <a:ext cx="7669891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A55981-8DA3-BC4E-84BC-05AAECFBA5C9}"/>
              </a:ext>
            </a:extLst>
          </p:cNvPr>
          <p:cNvSpPr txBox="1"/>
          <p:nvPr/>
        </p:nvSpPr>
        <p:spPr>
          <a:xfrm>
            <a:off x="2421599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選択肢１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A6C4E31-DFAB-954F-8617-5FEA52D33023}"/>
              </a:ext>
            </a:extLst>
          </p:cNvPr>
          <p:cNvCxnSpPr>
            <a:cxnSpLocks/>
          </p:cNvCxnSpPr>
          <p:nvPr/>
        </p:nvCxnSpPr>
        <p:spPr>
          <a:xfrm flipV="1">
            <a:off x="187918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5F96F8F-3B0F-194C-89FA-D0B9D03314D9}"/>
              </a:ext>
            </a:extLst>
          </p:cNvPr>
          <p:cNvCxnSpPr>
            <a:cxnSpLocks/>
          </p:cNvCxnSpPr>
          <p:nvPr/>
        </p:nvCxnSpPr>
        <p:spPr>
          <a:xfrm flipV="1">
            <a:off x="443866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AB467D3-8E96-A74D-BFFC-7D4CE69D62D7}"/>
              </a:ext>
            </a:extLst>
          </p:cNvPr>
          <p:cNvCxnSpPr>
            <a:cxnSpLocks/>
          </p:cNvCxnSpPr>
          <p:nvPr/>
        </p:nvCxnSpPr>
        <p:spPr>
          <a:xfrm>
            <a:off x="1879185" y="686423"/>
            <a:ext cx="767843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E65EB08-136D-0549-9825-08D2FD92D50C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82AAD1F-E73E-4B48-92F7-566D42AD338C}"/>
              </a:ext>
            </a:extLst>
          </p:cNvPr>
          <p:cNvCxnSpPr>
            <a:cxnSpLocks/>
          </p:cNvCxnSpPr>
          <p:nvPr/>
        </p:nvCxnSpPr>
        <p:spPr>
          <a:xfrm flipH="1">
            <a:off x="356841" y="2480539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1B72E43-B33E-7744-A14E-2BBDB5414661}"/>
              </a:ext>
            </a:extLst>
          </p:cNvPr>
          <p:cNvCxnSpPr>
            <a:cxnSpLocks/>
          </p:cNvCxnSpPr>
          <p:nvPr/>
        </p:nvCxnSpPr>
        <p:spPr>
          <a:xfrm flipH="1">
            <a:off x="356841" y="3817111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701EFE8-A707-8B41-8EAC-425A10A0839B}"/>
              </a:ext>
            </a:extLst>
          </p:cNvPr>
          <p:cNvCxnSpPr>
            <a:cxnSpLocks/>
          </p:cNvCxnSpPr>
          <p:nvPr/>
        </p:nvCxnSpPr>
        <p:spPr>
          <a:xfrm flipH="1">
            <a:off x="356841" y="515368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C2D5379-58DD-2D4D-9E76-D30BE89F1F1D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62128BE-BE24-C344-968C-1532FA23745C}"/>
              </a:ext>
            </a:extLst>
          </p:cNvPr>
          <p:cNvCxnSpPr>
            <a:cxnSpLocks/>
          </p:cNvCxnSpPr>
          <p:nvPr/>
        </p:nvCxnSpPr>
        <p:spPr>
          <a:xfrm flipV="1">
            <a:off x="356841" y="1143967"/>
            <a:ext cx="0" cy="53462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A2AA587-8958-2E4E-BEEB-B01826C2B5C3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CDBC7E-E450-7D4D-91EE-CC672E7D169D}"/>
              </a:ext>
            </a:extLst>
          </p:cNvPr>
          <p:cNvSpPr txBox="1"/>
          <p:nvPr/>
        </p:nvSpPr>
        <p:spPr>
          <a:xfrm>
            <a:off x="376749" y="2979548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価格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0E79877-E086-104E-9DB5-DE27F1846E88}"/>
              </a:ext>
            </a:extLst>
          </p:cNvPr>
          <p:cNvSpPr txBox="1"/>
          <p:nvPr/>
        </p:nvSpPr>
        <p:spPr>
          <a:xfrm>
            <a:off x="376749" y="4316120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流通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593E11-C1E7-9149-BE08-72AF52A3CCDD}"/>
              </a:ext>
            </a:extLst>
          </p:cNvPr>
          <p:cNvSpPr txBox="1"/>
          <p:nvPr/>
        </p:nvSpPr>
        <p:spPr>
          <a:xfrm>
            <a:off x="376749" y="5652692"/>
            <a:ext cx="1482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販売促進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EA4B312-C392-9444-B735-55AEFF3E8DE4}"/>
              </a:ext>
            </a:extLst>
          </p:cNvPr>
          <p:cNvSpPr txBox="1"/>
          <p:nvPr/>
        </p:nvSpPr>
        <p:spPr>
          <a:xfrm>
            <a:off x="4981081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選択肢２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DB9A0F7-00FB-5442-8356-FE9764963552}"/>
              </a:ext>
            </a:extLst>
          </p:cNvPr>
          <p:cNvSpPr txBox="1"/>
          <p:nvPr/>
        </p:nvSpPr>
        <p:spPr>
          <a:xfrm>
            <a:off x="7540561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選択肢３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552D8CD-9315-0441-BABA-A288F8490EF7}"/>
              </a:ext>
            </a:extLst>
          </p:cNvPr>
          <p:cNvCxnSpPr>
            <a:cxnSpLocks/>
          </p:cNvCxnSpPr>
          <p:nvPr/>
        </p:nvCxnSpPr>
        <p:spPr>
          <a:xfrm flipV="1">
            <a:off x="699814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36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33_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ビジョナリー思考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EFA076-7A9C-B848-8FA4-4939C393F84F}"/>
              </a:ext>
            </a:extLst>
          </p:cNvPr>
          <p:cNvSpPr/>
          <p:nvPr/>
        </p:nvSpPr>
        <p:spPr>
          <a:xfrm>
            <a:off x="558799" y="853440"/>
            <a:ext cx="8788401" cy="5476240"/>
          </a:xfrm>
          <a:prstGeom prst="rect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39">
            <a:extLst>
              <a:ext uri="{FF2B5EF4-FFF2-40B4-BE49-F238E27FC236}">
                <a16:creationId xmlns:a16="http://schemas.microsoft.com/office/drawing/2014/main" id="{DE9B8DA0-4B72-E145-A3DB-EA90454F66D8}"/>
              </a:ext>
            </a:extLst>
          </p:cNvPr>
          <p:cNvCxnSpPr>
            <a:cxnSpLocks/>
          </p:cNvCxnSpPr>
          <p:nvPr/>
        </p:nvCxnSpPr>
        <p:spPr>
          <a:xfrm>
            <a:off x="806817" y="3588338"/>
            <a:ext cx="829236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39">
            <a:extLst>
              <a:ext uri="{FF2B5EF4-FFF2-40B4-BE49-F238E27FC236}">
                <a16:creationId xmlns:a16="http://schemas.microsoft.com/office/drawing/2014/main" id="{9F8924D4-6D4E-6546-B9DE-2962E55EA2F7}"/>
              </a:ext>
            </a:extLst>
          </p:cNvPr>
          <p:cNvCxnSpPr>
            <a:cxnSpLocks/>
          </p:cNvCxnSpPr>
          <p:nvPr/>
        </p:nvCxnSpPr>
        <p:spPr>
          <a:xfrm>
            <a:off x="4953000" y="1064571"/>
            <a:ext cx="4233" cy="504753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17CAE8-5283-2440-AAFC-CECD95A2C8AE}"/>
              </a:ext>
            </a:extLst>
          </p:cNvPr>
          <p:cNvSpPr txBox="1"/>
          <p:nvPr/>
        </p:nvSpPr>
        <p:spPr>
          <a:xfrm>
            <a:off x="4056988" y="705994"/>
            <a:ext cx="180049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目的について考える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CBA3F9-7F8B-A94E-BCAB-AB08FE4F3CF7}"/>
              </a:ext>
            </a:extLst>
          </p:cNvPr>
          <p:cNvSpPr txBox="1"/>
          <p:nvPr/>
        </p:nvSpPr>
        <p:spPr>
          <a:xfrm>
            <a:off x="4056991" y="6173063"/>
            <a:ext cx="180049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行動について考える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D1D47B-E6FE-D745-8FA8-0B6DE45881B8}"/>
              </a:ext>
            </a:extLst>
          </p:cNvPr>
          <p:cNvSpPr txBox="1"/>
          <p:nvPr/>
        </p:nvSpPr>
        <p:spPr>
          <a:xfrm>
            <a:off x="367002" y="2734232"/>
            <a:ext cx="400110" cy="170816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いまについて考える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CE15C8-CD51-6A46-BCF0-AC95C2514CEE}"/>
              </a:ext>
            </a:extLst>
          </p:cNvPr>
          <p:cNvSpPr txBox="1"/>
          <p:nvPr/>
        </p:nvSpPr>
        <p:spPr>
          <a:xfrm>
            <a:off x="9149983" y="2734231"/>
            <a:ext cx="400110" cy="1708160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未来について考える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06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03_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演繹的思考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65BC4E3-57ED-F042-AA58-A80E1EC4564C}"/>
              </a:ext>
            </a:extLst>
          </p:cNvPr>
          <p:cNvGrpSpPr/>
          <p:nvPr/>
        </p:nvGrpSpPr>
        <p:grpSpPr>
          <a:xfrm>
            <a:off x="348377" y="2497745"/>
            <a:ext cx="2825227" cy="2181184"/>
            <a:chOff x="348377" y="2497745"/>
            <a:chExt cx="2825227" cy="2181184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0E9A3A4-F9CD-274B-B58D-D19792138711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BD87CF55-9BD1-4E48-912E-458ECE6F06D4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0A643A73-7EA8-E846-A167-EF648BDC799C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B49D1AC-F93C-AE40-97C0-B057B2C90B77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大前提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F7BEE8D-254F-0B45-92D9-23CABEAB11B2}"/>
              </a:ext>
            </a:extLst>
          </p:cNvPr>
          <p:cNvGrpSpPr/>
          <p:nvPr/>
        </p:nvGrpSpPr>
        <p:grpSpPr>
          <a:xfrm>
            <a:off x="6732396" y="686423"/>
            <a:ext cx="2825227" cy="2181184"/>
            <a:chOff x="348377" y="2497745"/>
            <a:chExt cx="2825227" cy="2181184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19E5887-AD44-6A4C-B1E6-2CAAE5F14BD0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1000FE6-9BC8-B34B-9BEF-1B448954DE75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92D117A-4909-A14E-B7AD-059EEEACEB4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50DC3AB0-5548-A647-B3D0-307B96301687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結論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1BF6023-4CFA-644B-8F0F-18A32499A8E7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0DA831D-ABE8-224B-8F20-09AAA0A491AF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72C99CE-868E-7E46-B8F0-6430D6C2076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337D07C-2162-E449-84CE-5113F8154F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56CD439-739C-3444-A9C9-CD85FB39053A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小前提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57E5571-E201-9D4C-8A43-8F11516C8226}"/>
              </a:ext>
            </a:extLst>
          </p:cNvPr>
          <p:cNvCxnSpPr>
            <a:cxnSpLocks/>
            <a:stCxn id="52" idx="0"/>
            <a:endCxn id="47" idx="2"/>
          </p:cNvCxnSpPr>
          <p:nvPr/>
        </p:nvCxnSpPr>
        <p:spPr>
          <a:xfrm flipV="1">
            <a:off x="8145010" y="2867607"/>
            <a:ext cx="4232" cy="14414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AB9E6F6-F4CC-8C44-AC65-A642183334A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173604" y="3588337"/>
            <a:ext cx="4971405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47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34_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コンセプチュアル思考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94F414-7DDD-A84C-BE2F-D24483A0E42D}"/>
              </a:ext>
            </a:extLst>
          </p:cNvPr>
          <p:cNvSpPr/>
          <p:nvPr/>
        </p:nvSpPr>
        <p:spPr>
          <a:xfrm>
            <a:off x="558799" y="853440"/>
            <a:ext cx="8788401" cy="5476240"/>
          </a:xfrm>
          <a:prstGeom prst="rect">
            <a:avLst/>
          </a:prstGeom>
          <a:noFill/>
          <a:ln w="9525" cmpd="sng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39">
            <a:extLst>
              <a:ext uri="{FF2B5EF4-FFF2-40B4-BE49-F238E27FC236}">
                <a16:creationId xmlns:a16="http://schemas.microsoft.com/office/drawing/2014/main" id="{037AB606-BA1D-3344-B410-B2C5A8E6E9EE}"/>
              </a:ext>
            </a:extLst>
          </p:cNvPr>
          <p:cNvCxnSpPr>
            <a:cxnSpLocks/>
          </p:cNvCxnSpPr>
          <p:nvPr/>
        </p:nvCxnSpPr>
        <p:spPr>
          <a:xfrm>
            <a:off x="806817" y="3588338"/>
            <a:ext cx="8292366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39">
            <a:extLst>
              <a:ext uri="{FF2B5EF4-FFF2-40B4-BE49-F238E27FC236}">
                <a16:creationId xmlns:a16="http://schemas.microsoft.com/office/drawing/2014/main" id="{C25DA4BC-0CC6-5049-85B6-DFF34C04550A}"/>
              </a:ext>
            </a:extLst>
          </p:cNvPr>
          <p:cNvCxnSpPr>
            <a:cxnSpLocks/>
          </p:cNvCxnSpPr>
          <p:nvPr/>
        </p:nvCxnSpPr>
        <p:spPr>
          <a:xfrm>
            <a:off x="4953000" y="1064571"/>
            <a:ext cx="4233" cy="504753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A29A8D-38E3-B641-A0A5-05484FC96FD5}"/>
              </a:ext>
            </a:extLst>
          </p:cNvPr>
          <p:cNvSpPr txBox="1"/>
          <p:nvPr/>
        </p:nvSpPr>
        <p:spPr>
          <a:xfrm>
            <a:off x="4326293" y="705994"/>
            <a:ext cx="12618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抽象的・意味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3D9583-842C-AA4A-B9F9-2B4A4E52BFCD}"/>
              </a:ext>
            </a:extLst>
          </p:cNvPr>
          <p:cNvSpPr txBox="1"/>
          <p:nvPr/>
        </p:nvSpPr>
        <p:spPr>
          <a:xfrm>
            <a:off x="4326299" y="6173063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具体的・事実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1ABE02-633B-044C-95C7-00E7F85FF618}"/>
              </a:ext>
            </a:extLst>
          </p:cNvPr>
          <p:cNvSpPr txBox="1"/>
          <p:nvPr/>
        </p:nvSpPr>
        <p:spPr>
          <a:xfrm>
            <a:off x="367002" y="2913765"/>
            <a:ext cx="400110" cy="1349087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主観的・個別的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28B005-BB99-584C-AD06-E1CCEF01DE96}"/>
              </a:ext>
            </a:extLst>
          </p:cNvPr>
          <p:cNvSpPr txBox="1"/>
          <p:nvPr/>
        </p:nvSpPr>
        <p:spPr>
          <a:xfrm>
            <a:off x="9149983" y="2913765"/>
            <a:ext cx="400110" cy="1349087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客観的・一般的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45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404309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27_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ビジネスモデル思考に同じ）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964B19-3049-A84B-9B0C-D76357965C23}"/>
              </a:ext>
            </a:extLst>
          </p:cNvPr>
          <p:cNvSpPr/>
          <p:nvPr/>
        </p:nvSpPr>
        <p:spPr>
          <a:xfrm>
            <a:off x="337288" y="682813"/>
            <a:ext cx="9231425" cy="5409874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2D0CC63-DCA4-6644-B8EE-DDC39FD058F8}"/>
              </a:ext>
            </a:extLst>
          </p:cNvPr>
          <p:cNvCxnSpPr>
            <a:cxnSpLocks/>
          </p:cNvCxnSpPr>
          <p:nvPr/>
        </p:nvCxnSpPr>
        <p:spPr>
          <a:xfrm>
            <a:off x="2191535" y="2486105"/>
            <a:ext cx="1843881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9846AE7-A7C1-594D-915D-4C20F9FE018B}"/>
              </a:ext>
            </a:extLst>
          </p:cNvPr>
          <p:cNvCxnSpPr/>
          <p:nvPr/>
        </p:nvCxnSpPr>
        <p:spPr>
          <a:xfrm>
            <a:off x="347654" y="4289396"/>
            <a:ext cx="9219407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9415486-697F-0C49-80DB-70227AC1B537}"/>
              </a:ext>
            </a:extLst>
          </p:cNvPr>
          <p:cNvCxnSpPr>
            <a:cxnSpLocks/>
          </p:cNvCxnSpPr>
          <p:nvPr/>
        </p:nvCxnSpPr>
        <p:spPr>
          <a:xfrm>
            <a:off x="2191535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9EA5AD-67C1-0B4D-9102-774548CCD9AF}"/>
              </a:ext>
            </a:extLst>
          </p:cNvPr>
          <p:cNvCxnSpPr>
            <a:cxnSpLocks/>
          </p:cNvCxnSpPr>
          <p:nvPr/>
        </p:nvCxnSpPr>
        <p:spPr>
          <a:xfrm>
            <a:off x="4035416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28A61E-E4CE-9545-9B47-4002D036CB85}"/>
              </a:ext>
            </a:extLst>
          </p:cNvPr>
          <p:cNvCxnSpPr>
            <a:cxnSpLocks/>
          </p:cNvCxnSpPr>
          <p:nvPr/>
        </p:nvCxnSpPr>
        <p:spPr>
          <a:xfrm>
            <a:off x="5879297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CAED2F3-6724-0B4A-89B9-1CEDFAB424A7}"/>
              </a:ext>
            </a:extLst>
          </p:cNvPr>
          <p:cNvCxnSpPr>
            <a:cxnSpLocks/>
          </p:cNvCxnSpPr>
          <p:nvPr/>
        </p:nvCxnSpPr>
        <p:spPr>
          <a:xfrm>
            <a:off x="7723178" y="682813"/>
            <a:ext cx="0" cy="3606582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CB18C5-48B4-F94A-B924-0414552711C1}"/>
              </a:ext>
            </a:extLst>
          </p:cNvPr>
          <p:cNvCxnSpPr>
            <a:cxnSpLocks/>
          </p:cNvCxnSpPr>
          <p:nvPr/>
        </p:nvCxnSpPr>
        <p:spPr>
          <a:xfrm>
            <a:off x="4953001" y="4289396"/>
            <a:ext cx="0" cy="1803291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C543EF-4AF9-FC45-B92E-3109C2989E5D}"/>
              </a:ext>
            </a:extLst>
          </p:cNvPr>
          <p:cNvCxnSpPr>
            <a:cxnSpLocks/>
          </p:cNvCxnSpPr>
          <p:nvPr/>
        </p:nvCxnSpPr>
        <p:spPr>
          <a:xfrm>
            <a:off x="5879297" y="2486105"/>
            <a:ext cx="1843881" cy="0"/>
          </a:xfrm>
          <a:prstGeom prst="line">
            <a:avLst/>
          </a:prstGeom>
          <a:ln w="12700" cmpd="sng">
            <a:solidFill>
              <a:srgbClr val="404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730D7D3-ECB3-3440-8EB8-EAF7A91084AE}"/>
              </a:ext>
            </a:extLst>
          </p:cNvPr>
          <p:cNvGrpSpPr/>
          <p:nvPr/>
        </p:nvGrpSpPr>
        <p:grpSpPr>
          <a:xfrm>
            <a:off x="426739" y="782203"/>
            <a:ext cx="1389987" cy="338554"/>
            <a:chOff x="403674" y="755374"/>
            <a:chExt cx="1389987" cy="338554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92D5F7C-B7FD-6A40-8708-4413091FBD54}"/>
                </a:ext>
              </a:extLst>
            </p:cNvPr>
            <p:cNvSpPr txBox="1"/>
            <p:nvPr/>
          </p:nvSpPr>
          <p:spPr>
            <a:xfrm>
              <a:off x="403674" y="755374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K</a:t>
              </a:r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P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B15916-C301-ED47-B1BB-E36AF6D1C6E9}"/>
                </a:ext>
              </a:extLst>
            </p:cNvPr>
            <p:cNvSpPr txBox="1"/>
            <p:nvPr/>
          </p:nvSpPr>
          <p:spPr>
            <a:xfrm>
              <a:off x="711313" y="801541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主なパートナー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4316564-A271-EF4B-BB24-76DBB8A3B2F6}"/>
              </a:ext>
            </a:extLst>
          </p:cNvPr>
          <p:cNvGrpSpPr/>
          <p:nvPr/>
        </p:nvGrpSpPr>
        <p:grpSpPr>
          <a:xfrm>
            <a:off x="2280986" y="782203"/>
            <a:ext cx="1005266" cy="338554"/>
            <a:chOff x="403674" y="755374"/>
            <a:chExt cx="1005266" cy="33855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B413369-2BD8-7A46-8075-A5D900BDC49C}"/>
                </a:ext>
              </a:extLst>
            </p:cNvPr>
            <p:cNvSpPr txBox="1"/>
            <p:nvPr/>
          </p:nvSpPr>
          <p:spPr>
            <a:xfrm>
              <a:off x="403674" y="755374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KA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2ADD7CA-0AFE-2E43-AB8E-F0CF84D97D74}"/>
                </a:ext>
              </a:extLst>
            </p:cNvPr>
            <p:cNvSpPr txBox="1"/>
            <p:nvPr/>
          </p:nvSpPr>
          <p:spPr>
            <a:xfrm>
              <a:off x="711313" y="80154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主要活動</a:t>
              </a:r>
              <a:endParaRPr kumimoji="1" lang="en-US" altLang="ja-JP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3459267-01C6-C946-9A03-2EA1FFE1748F}"/>
              </a:ext>
            </a:extLst>
          </p:cNvPr>
          <p:cNvGrpSpPr/>
          <p:nvPr/>
        </p:nvGrpSpPr>
        <p:grpSpPr>
          <a:xfrm>
            <a:off x="4124867" y="782203"/>
            <a:ext cx="1005266" cy="338554"/>
            <a:chOff x="403674" y="755374"/>
            <a:chExt cx="1005266" cy="338554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74ECD12-CCFE-C14E-A4DB-8487D7DD1B1F}"/>
                </a:ext>
              </a:extLst>
            </p:cNvPr>
            <p:cNvSpPr txBox="1"/>
            <p:nvPr/>
          </p:nvSpPr>
          <p:spPr>
            <a:xfrm>
              <a:off x="403674" y="755374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VP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21C6FF43-A993-B24C-A8CC-E8ADDCC341AA}"/>
                </a:ext>
              </a:extLst>
            </p:cNvPr>
            <p:cNvSpPr txBox="1"/>
            <p:nvPr/>
          </p:nvSpPr>
          <p:spPr>
            <a:xfrm>
              <a:off x="711313" y="80154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価値提案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65C9781-5571-A644-A5A7-C7E5CBC285BD}"/>
              </a:ext>
            </a:extLst>
          </p:cNvPr>
          <p:cNvGrpSpPr/>
          <p:nvPr/>
        </p:nvGrpSpPr>
        <p:grpSpPr>
          <a:xfrm>
            <a:off x="5968748" y="782203"/>
            <a:ext cx="1261746" cy="338554"/>
            <a:chOff x="403674" y="755374"/>
            <a:chExt cx="1261746" cy="338554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40E8867-8FF2-9840-BF1A-0A31C43AFF74}"/>
                </a:ext>
              </a:extLst>
            </p:cNvPr>
            <p:cNvSpPr txBox="1"/>
            <p:nvPr/>
          </p:nvSpPr>
          <p:spPr>
            <a:xfrm>
              <a:off x="403674" y="755374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CR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E18339A-824F-6A44-BF2A-3B1954449CB3}"/>
                </a:ext>
              </a:extLst>
            </p:cNvPr>
            <p:cNvSpPr txBox="1"/>
            <p:nvPr/>
          </p:nvSpPr>
          <p:spPr>
            <a:xfrm>
              <a:off x="711313" y="80154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顧客との関係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DF5E389-FE84-5A41-8A02-5CE4DBD77017}"/>
              </a:ext>
            </a:extLst>
          </p:cNvPr>
          <p:cNvGrpSpPr/>
          <p:nvPr/>
        </p:nvGrpSpPr>
        <p:grpSpPr>
          <a:xfrm>
            <a:off x="7812629" y="782203"/>
            <a:ext cx="1389987" cy="338554"/>
            <a:chOff x="403674" y="755374"/>
            <a:chExt cx="1389987" cy="338554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4CE9CBC-AE8F-4D4B-A76A-9D78A95570CE}"/>
                </a:ext>
              </a:extLst>
            </p:cNvPr>
            <p:cNvSpPr txBox="1"/>
            <p:nvPr/>
          </p:nvSpPr>
          <p:spPr>
            <a:xfrm>
              <a:off x="403674" y="755374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CS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72366DA-C8CA-834D-8ABC-72646E7F095A}"/>
                </a:ext>
              </a:extLst>
            </p:cNvPr>
            <p:cNvSpPr txBox="1"/>
            <p:nvPr/>
          </p:nvSpPr>
          <p:spPr>
            <a:xfrm>
              <a:off x="711313" y="801541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顧客セグメント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F44817A-099C-4E46-8904-E526896FCDE0}"/>
              </a:ext>
            </a:extLst>
          </p:cNvPr>
          <p:cNvGrpSpPr/>
          <p:nvPr/>
        </p:nvGrpSpPr>
        <p:grpSpPr>
          <a:xfrm>
            <a:off x="5968748" y="2585495"/>
            <a:ext cx="1005266" cy="338554"/>
            <a:chOff x="403674" y="755374"/>
            <a:chExt cx="1005266" cy="338554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45185A-A891-EC48-BD81-8F0049659660}"/>
                </a:ext>
              </a:extLst>
            </p:cNvPr>
            <p:cNvSpPr txBox="1"/>
            <p:nvPr/>
          </p:nvSpPr>
          <p:spPr>
            <a:xfrm>
              <a:off x="403674" y="75537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CH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9BB05E1-7EE7-7646-B90B-0E5483912232}"/>
                </a:ext>
              </a:extLst>
            </p:cNvPr>
            <p:cNvSpPr txBox="1"/>
            <p:nvPr/>
          </p:nvSpPr>
          <p:spPr>
            <a:xfrm>
              <a:off x="711313" y="80154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チャネル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845D7D2-07E1-F445-AFE3-7A8B0B0178E8}"/>
              </a:ext>
            </a:extLst>
          </p:cNvPr>
          <p:cNvGrpSpPr/>
          <p:nvPr/>
        </p:nvGrpSpPr>
        <p:grpSpPr>
          <a:xfrm>
            <a:off x="2280986" y="2585495"/>
            <a:ext cx="1261746" cy="338554"/>
            <a:chOff x="403674" y="755374"/>
            <a:chExt cx="1261746" cy="338554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54B0904-4AEA-BF4B-9B6F-8564481E282D}"/>
                </a:ext>
              </a:extLst>
            </p:cNvPr>
            <p:cNvSpPr txBox="1"/>
            <p:nvPr/>
          </p:nvSpPr>
          <p:spPr>
            <a:xfrm>
              <a:off x="403674" y="75537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KR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D4D714E-CA31-8D4D-AE39-C0AD3CA9F679}"/>
                </a:ext>
              </a:extLst>
            </p:cNvPr>
            <p:cNvSpPr txBox="1"/>
            <p:nvPr/>
          </p:nvSpPr>
          <p:spPr>
            <a:xfrm>
              <a:off x="711313" y="801541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主なリソース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F88340-A893-A341-957B-28213BD47640}"/>
              </a:ext>
            </a:extLst>
          </p:cNvPr>
          <p:cNvGrpSpPr/>
          <p:nvPr/>
        </p:nvGrpSpPr>
        <p:grpSpPr>
          <a:xfrm>
            <a:off x="426739" y="4388786"/>
            <a:ext cx="1133506" cy="338554"/>
            <a:chOff x="403674" y="755374"/>
            <a:chExt cx="1133506" cy="338554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43FF2D11-904E-CF43-9E91-87C5173C0F8D}"/>
                </a:ext>
              </a:extLst>
            </p:cNvPr>
            <p:cNvSpPr txBox="1"/>
            <p:nvPr/>
          </p:nvSpPr>
          <p:spPr>
            <a:xfrm>
              <a:off x="403674" y="755374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C$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71C6DF3C-E2DF-3C43-8FFB-0EC13AC54F7E}"/>
                </a:ext>
              </a:extLst>
            </p:cNvPr>
            <p:cNvSpPr txBox="1"/>
            <p:nvPr/>
          </p:nvSpPr>
          <p:spPr>
            <a:xfrm>
              <a:off x="711313" y="80154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コスト構造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A2E95F1-B966-8B42-BF56-386F7F88E8E8}"/>
              </a:ext>
            </a:extLst>
          </p:cNvPr>
          <p:cNvGrpSpPr/>
          <p:nvPr/>
        </p:nvGrpSpPr>
        <p:grpSpPr>
          <a:xfrm>
            <a:off x="5042452" y="4388786"/>
            <a:ext cx="1133506" cy="338554"/>
            <a:chOff x="403674" y="755374"/>
            <a:chExt cx="1133506" cy="338554"/>
          </a:xfrm>
        </p:grpSpPr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A75C347-F3A9-0048-B937-FE78C6A39D61}"/>
                </a:ext>
              </a:extLst>
            </p:cNvPr>
            <p:cNvSpPr txBox="1"/>
            <p:nvPr/>
          </p:nvSpPr>
          <p:spPr>
            <a:xfrm>
              <a:off x="403674" y="755374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R$</a:t>
              </a:r>
              <a:endParaRPr kumimoji="1" lang="ja-JP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23923CB-B5B2-8E45-A297-6AC54A61C896}"/>
                </a:ext>
              </a:extLst>
            </p:cNvPr>
            <p:cNvSpPr txBox="1"/>
            <p:nvPr/>
          </p:nvSpPr>
          <p:spPr>
            <a:xfrm>
              <a:off x="711313" y="80154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収益の流れ</a:t>
              </a:r>
              <a:endParaRPr kumimoji="1" lang="ja-JP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8F5C75B-6DD6-5148-9052-A58020D430BA}"/>
              </a:ext>
            </a:extLst>
          </p:cNvPr>
          <p:cNvSpPr/>
          <p:nvPr/>
        </p:nvSpPr>
        <p:spPr>
          <a:xfrm>
            <a:off x="2036136" y="6164427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latin typeface="+mn-ea"/>
              </a:rPr>
              <a:t>The Business Model Canvas </a:t>
            </a:r>
          </a:p>
          <a:p>
            <a:r>
              <a:rPr lang="en-US" altLang="ja-JP" sz="800" dirty="0">
                <a:latin typeface="+mn-ea"/>
              </a:rPr>
              <a:t>©</a:t>
            </a:r>
            <a:r>
              <a:rPr lang="en-US" altLang="ja-JP" sz="800" dirty="0" err="1">
                <a:latin typeface="+mn-ea"/>
              </a:rPr>
              <a:t>Strategyzer</a:t>
            </a:r>
            <a:r>
              <a:rPr lang="en-US" altLang="ja-JP" sz="800" dirty="0">
                <a:latin typeface="+mn-ea"/>
              </a:rPr>
              <a:t>(https://</a:t>
            </a:r>
            <a:r>
              <a:rPr lang="en-US" altLang="ja-JP" sz="800" dirty="0" err="1">
                <a:latin typeface="+mn-ea"/>
              </a:rPr>
              <a:t>strategyzer.com</a:t>
            </a:r>
            <a:r>
              <a:rPr lang="en-US" altLang="ja-JP" sz="800" dirty="0">
                <a:latin typeface="+mn-ea"/>
              </a:rPr>
              <a:t>) </a:t>
            </a:r>
          </a:p>
          <a:p>
            <a:r>
              <a:rPr lang="en-US" altLang="ja-JP" sz="800" dirty="0">
                <a:latin typeface="+mn-ea"/>
              </a:rPr>
              <a:t>Designed by </a:t>
            </a:r>
            <a:r>
              <a:rPr lang="en-US" altLang="ja-JP" sz="800" dirty="0" err="1">
                <a:latin typeface="+mn-ea"/>
              </a:rPr>
              <a:t>Strategyzer</a:t>
            </a:r>
            <a:r>
              <a:rPr lang="en-US" altLang="ja-JP" sz="800" dirty="0">
                <a:latin typeface="+mn-ea"/>
              </a:rPr>
              <a:t> AG </a:t>
            </a:r>
            <a:endParaRPr lang="en-US" altLang="ja-JP" dirty="0">
              <a:latin typeface="+mn-ea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D52F58A-DD67-FB4C-9988-92493EF4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90" y="6254341"/>
            <a:ext cx="281836" cy="28183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75BB43EF-FE7B-D949-94EB-9220728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5" y="6254341"/>
            <a:ext cx="281836" cy="28183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3C1D46D2-7E39-0444-97EA-9435CEB96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199" y="6254341"/>
            <a:ext cx="281836" cy="28183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C96B007-10A3-DD46-8371-4F062A270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354" y="6254341"/>
            <a:ext cx="281836" cy="28183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E8B630C5-6DAE-B84E-8117-F75C2C65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509" y="6254341"/>
            <a:ext cx="281836" cy="2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46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3743332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P.110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）　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※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戦略キャンバス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EA3552-98E3-9348-A992-EA3F89436264}"/>
              </a:ext>
            </a:extLst>
          </p:cNvPr>
          <p:cNvSpPr txBox="1"/>
          <p:nvPr/>
        </p:nvSpPr>
        <p:spPr>
          <a:xfrm>
            <a:off x="539362" y="1306467"/>
            <a:ext cx="544924" cy="51745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ja-JP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高</a:t>
            </a:r>
            <a:endParaRPr lang="en-US" altLang="ja-JP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9F5022-E483-414E-8AF3-2635BF4B380C}"/>
              </a:ext>
            </a:extLst>
          </p:cNvPr>
          <p:cNvSpPr txBox="1"/>
          <p:nvPr/>
        </p:nvSpPr>
        <p:spPr>
          <a:xfrm>
            <a:off x="539362" y="3797502"/>
            <a:ext cx="544924" cy="51745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ja-JP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低</a:t>
            </a:r>
            <a:endParaRPr lang="en-US" altLang="ja-JP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cxnSp>
        <p:nvCxnSpPr>
          <p:cNvPr id="10" name="直線矢印コネクタ 5">
            <a:extLst>
              <a:ext uri="{FF2B5EF4-FFF2-40B4-BE49-F238E27FC236}">
                <a16:creationId xmlns:a16="http://schemas.microsoft.com/office/drawing/2014/main" id="{F966EACC-373F-034A-A062-89024BBE6D8B}"/>
              </a:ext>
            </a:extLst>
          </p:cNvPr>
          <p:cNvCxnSpPr>
            <a:cxnSpLocks/>
          </p:cNvCxnSpPr>
          <p:nvPr/>
        </p:nvCxnSpPr>
        <p:spPr>
          <a:xfrm>
            <a:off x="1073381" y="3577280"/>
            <a:ext cx="7985929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75EC42F-9741-8E4B-882B-DF2A01CB201A}"/>
              </a:ext>
            </a:extLst>
          </p:cNvPr>
          <p:cNvCxnSpPr>
            <a:cxnSpLocks/>
          </p:cNvCxnSpPr>
          <p:nvPr/>
        </p:nvCxnSpPr>
        <p:spPr>
          <a:xfrm>
            <a:off x="1073381" y="2071926"/>
            <a:ext cx="7985929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5">
            <a:extLst>
              <a:ext uri="{FF2B5EF4-FFF2-40B4-BE49-F238E27FC236}">
                <a16:creationId xmlns:a16="http://schemas.microsoft.com/office/drawing/2014/main" id="{BBE4E111-E9F3-1749-B38B-7E0BD4390AC2}"/>
              </a:ext>
            </a:extLst>
          </p:cNvPr>
          <p:cNvCxnSpPr>
            <a:cxnSpLocks/>
          </p:cNvCxnSpPr>
          <p:nvPr/>
        </p:nvCxnSpPr>
        <p:spPr>
          <a:xfrm>
            <a:off x="1073381" y="2573710"/>
            <a:ext cx="7985929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5">
            <a:extLst>
              <a:ext uri="{FF2B5EF4-FFF2-40B4-BE49-F238E27FC236}">
                <a16:creationId xmlns:a16="http://schemas.microsoft.com/office/drawing/2014/main" id="{A44B9460-0B82-494F-A9C7-CBF9B90B6A18}"/>
              </a:ext>
            </a:extLst>
          </p:cNvPr>
          <p:cNvCxnSpPr>
            <a:cxnSpLocks/>
          </p:cNvCxnSpPr>
          <p:nvPr/>
        </p:nvCxnSpPr>
        <p:spPr>
          <a:xfrm>
            <a:off x="1073381" y="3075495"/>
            <a:ext cx="7985929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5">
            <a:extLst>
              <a:ext uri="{FF2B5EF4-FFF2-40B4-BE49-F238E27FC236}">
                <a16:creationId xmlns:a16="http://schemas.microsoft.com/office/drawing/2014/main" id="{53C1DBA0-915D-7142-B25A-834747A7E8D5}"/>
              </a:ext>
            </a:extLst>
          </p:cNvPr>
          <p:cNvCxnSpPr>
            <a:cxnSpLocks/>
          </p:cNvCxnSpPr>
          <p:nvPr/>
        </p:nvCxnSpPr>
        <p:spPr>
          <a:xfrm>
            <a:off x="1476658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5">
            <a:extLst>
              <a:ext uri="{FF2B5EF4-FFF2-40B4-BE49-F238E27FC236}">
                <a16:creationId xmlns:a16="http://schemas.microsoft.com/office/drawing/2014/main" id="{23475019-5D69-0141-9DEA-B220C9F5E419}"/>
              </a:ext>
            </a:extLst>
          </p:cNvPr>
          <p:cNvCxnSpPr>
            <a:cxnSpLocks/>
          </p:cNvCxnSpPr>
          <p:nvPr/>
        </p:nvCxnSpPr>
        <p:spPr>
          <a:xfrm>
            <a:off x="8576975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5">
            <a:extLst>
              <a:ext uri="{FF2B5EF4-FFF2-40B4-BE49-F238E27FC236}">
                <a16:creationId xmlns:a16="http://schemas.microsoft.com/office/drawing/2014/main" id="{CEFB9B31-E6A9-6048-9B2E-133F9C427592}"/>
              </a:ext>
            </a:extLst>
          </p:cNvPr>
          <p:cNvCxnSpPr>
            <a:cxnSpLocks/>
          </p:cNvCxnSpPr>
          <p:nvPr/>
        </p:nvCxnSpPr>
        <p:spPr>
          <a:xfrm>
            <a:off x="2490986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5">
            <a:extLst>
              <a:ext uri="{FF2B5EF4-FFF2-40B4-BE49-F238E27FC236}">
                <a16:creationId xmlns:a16="http://schemas.microsoft.com/office/drawing/2014/main" id="{8B996CD9-5949-EB4C-9E4A-C0C3ECB45ED6}"/>
              </a:ext>
            </a:extLst>
          </p:cNvPr>
          <p:cNvCxnSpPr>
            <a:cxnSpLocks/>
          </p:cNvCxnSpPr>
          <p:nvPr/>
        </p:nvCxnSpPr>
        <p:spPr>
          <a:xfrm>
            <a:off x="3505319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5">
            <a:extLst>
              <a:ext uri="{FF2B5EF4-FFF2-40B4-BE49-F238E27FC236}">
                <a16:creationId xmlns:a16="http://schemas.microsoft.com/office/drawing/2014/main" id="{D449A2E0-587A-F741-A01D-B7C92844F034}"/>
              </a:ext>
            </a:extLst>
          </p:cNvPr>
          <p:cNvCxnSpPr>
            <a:cxnSpLocks/>
          </p:cNvCxnSpPr>
          <p:nvPr/>
        </p:nvCxnSpPr>
        <p:spPr>
          <a:xfrm>
            <a:off x="4519650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5">
            <a:extLst>
              <a:ext uri="{FF2B5EF4-FFF2-40B4-BE49-F238E27FC236}">
                <a16:creationId xmlns:a16="http://schemas.microsoft.com/office/drawing/2014/main" id="{ED70EA2B-4338-4040-8478-F82A666030B1}"/>
              </a:ext>
            </a:extLst>
          </p:cNvPr>
          <p:cNvCxnSpPr>
            <a:cxnSpLocks/>
          </p:cNvCxnSpPr>
          <p:nvPr/>
        </p:nvCxnSpPr>
        <p:spPr>
          <a:xfrm>
            <a:off x="5533980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5">
            <a:extLst>
              <a:ext uri="{FF2B5EF4-FFF2-40B4-BE49-F238E27FC236}">
                <a16:creationId xmlns:a16="http://schemas.microsoft.com/office/drawing/2014/main" id="{0C301BD1-C53D-FD49-BB2A-C04263DA2C0A}"/>
              </a:ext>
            </a:extLst>
          </p:cNvPr>
          <p:cNvCxnSpPr>
            <a:cxnSpLocks/>
          </p:cNvCxnSpPr>
          <p:nvPr/>
        </p:nvCxnSpPr>
        <p:spPr>
          <a:xfrm>
            <a:off x="6548311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5">
            <a:extLst>
              <a:ext uri="{FF2B5EF4-FFF2-40B4-BE49-F238E27FC236}">
                <a16:creationId xmlns:a16="http://schemas.microsoft.com/office/drawing/2014/main" id="{AF39EE08-5538-E34A-B383-561D8BFB9322}"/>
              </a:ext>
            </a:extLst>
          </p:cNvPr>
          <p:cNvCxnSpPr>
            <a:cxnSpLocks/>
          </p:cNvCxnSpPr>
          <p:nvPr/>
        </p:nvCxnSpPr>
        <p:spPr>
          <a:xfrm>
            <a:off x="7562643" y="1570141"/>
            <a:ext cx="3" cy="2465542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5">
            <a:extLst>
              <a:ext uri="{FF2B5EF4-FFF2-40B4-BE49-F238E27FC236}">
                <a16:creationId xmlns:a16="http://schemas.microsoft.com/office/drawing/2014/main" id="{04420089-686C-EC40-85FE-5EF75B93E973}"/>
              </a:ext>
            </a:extLst>
          </p:cNvPr>
          <p:cNvCxnSpPr>
            <a:cxnSpLocks/>
          </p:cNvCxnSpPr>
          <p:nvPr/>
        </p:nvCxnSpPr>
        <p:spPr>
          <a:xfrm>
            <a:off x="1073381" y="1570141"/>
            <a:ext cx="79859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5">
            <a:extLst>
              <a:ext uri="{FF2B5EF4-FFF2-40B4-BE49-F238E27FC236}">
                <a16:creationId xmlns:a16="http://schemas.microsoft.com/office/drawing/2014/main" id="{A9D60D59-4D3A-DC45-B01E-76F99D6600EA}"/>
              </a:ext>
            </a:extLst>
          </p:cNvPr>
          <p:cNvCxnSpPr>
            <a:cxnSpLocks/>
          </p:cNvCxnSpPr>
          <p:nvPr/>
        </p:nvCxnSpPr>
        <p:spPr>
          <a:xfrm>
            <a:off x="1073381" y="4046813"/>
            <a:ext cx="79859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32E2A64-C4FB-AA4B-B56D-0BD95FB2D864}"/>
              </a:ext>
            </a:extLst>
          </p:cNvPr>
          <p:cNvSpPr/>
          <p:nvPr/>
        </p:nvSpPr>
        <p:spPr>
          <a:xfrm>
            <a:off x="337288" y="682813"/>
            <a:ext cx="9231425" cy="5409874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4242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457849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エクササイズ２（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P.111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）　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※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アンゾフの成長マトリクス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D5EB9E-59FD-BB4A-86DE-BED91F17574A}"/>
              </a:ext>
            </a:extLst>
          </p:cNvPr>
          <p:cNvSpPr/>
          <p:nvPr/>
        </p:nvSpPr>
        <p:spPr>
          <a:xfrm rot="16200000">
            <a:off x="-1378139" y="3822678"/>
            <a:ext cx="4871235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A76D16-4A0D-E141-AF20-9FBDCFC7CD02}"/>
              </a:ext>
            </a:extLst>
          </p:cNvPr>
          <p:cNvSpPr/>
          <p:nvPr/>
        </p:nvSpPr>
        <p:spPr>
          <a:xfrm rot="16200000">
            <a:off x="-1850005" y="3825862"/>
            <a:ext cx="4871235" cy="457544"/>
          </a:xfrm>
          <a:prstGeom prst="rect">
            <a:avLst/>
          </a:prstGeom>
          <a:solidFill>
            <a:srgbClr val="F0C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51EFF2E-651D-E144-AB41-737A1941C992}"/>
              </a:ext>
            </a:extLst>
          </p:cNvPr>
          <p:cNvCxnSpPr>
            <a:cxnSpLocks/>
          </p:cNvCxnSpPr>
          <p:nvPr/>
        </p:nvCxnSpPr>
        <p:spPr>
          <a:xfrm rot="16200000">
            <a:off x="-1619202" y="4052603"/>
            <a:ext cx="4867173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DCB5DA-5928-654E-B067-D7BA5B37360D}"/>
              </a:ext>
            </a:extLst>
          </p:cNvPr>
          <p:cNvSpPr/>
          <p:nvPr/>
        </p:nvSpPr>
        <p:spPr>
          <a:xfrm>
            <a:off x="1277342" y="1158289"/>
            <a:ext cx="8286298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72AE5D-765C-6F47-A0B4-2C41B91BE8C8}"/>
              </a:ext>
            </a:extLst>
          </p:cNvPr>
          <p:cNvCxnSpPr>
            <a:cxnSpLocks/>
          </p:cNvCxnSpPr>
          <p:nvPr/>
        </p:nvCxnSpPr>
        <p:spPr>
          <a:xfrm>
            <a:off x="356840" y="1615833"/>
            <a:ext cx="9206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578A91-CF6E-2041-9696-FD2CF8514813}"/>
              </a:ext>
            </a:extLst>
          </p:cNvPr>
          <p:cNvSpPr/>
          <p:nvPr/>
        </p:nvSpPr>
        <p:spPr>
          <a:xfrm>
            <a:off x="1271927" y="686423"/>
            <a:ext cx="8286298" cy="457544"/>
          </a:xfrm>
          <a:prstGeom prst="rect">
            <a:avLst/>
          </a:prstGeom>
          <a:solidFill>
            <a:srgbClr val="F0C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E8B1F8-2A5A-6148-86A9-DDA4C5956E62}"/>
              </a:ext>
            </a:extLst>
          </p:cNvPr>
          <p:cNvCxnSpPr>
            <a:cxnSpLocks/>
          </p:cNvCxnSpPr>
          <p:nvPr/>
        </p:nvCxnSpPr>
        <p:spPr>
          <a:xfrm>
            <a:off x="1278836" y="1143967"/>
            <a:ext cx="827938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FA2585-1F1C-BF4E-8BB1-1B37585493A3}"/>
              </a:ext>
            </a:extLst>
          </p:cNvPr>
          <p:cNvSpPr txBox="1"/>
          <p:nvPr/>
        </p:nvSpPr>
        <p:spPr>
          <a:xfrm>
            <a:off x="4271092" y="745918"/>
            <a:ext cx="22879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製品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38F7D-262E-7F4E-A28E-76515D926FE3}"/>
              </a:ext>
            </a:extLst>
          </p:cNvPr>
          <p:cNvCxnSpPr>
            <a:cxnSpLocks/>
          </p:cNvCxnSpPr>
          <p:nvPr/>
        </p:nvCxnSpPr>
        <p:spPr>
          <a:xfrm flipH="1" flipV="1">
            <a:off x="1286250" y="686423"/>
            <a:ext cx="1" cy="579658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22DFE0-2E22-7849-8465-34176D4848F6}"/>
              </a:ext>
            </a:extLst>
          </p:cNvPr>
          <p:cNvCxnSpPr>
            <a:cxnSpLocks/>
          </p:cNvCxnSpPr>
          <p:nvPr/>
        </p:nvCxnSpPr>
        <p:spPr>
          <a:xfrm flipV="1">
            <a:off x="356842" y="1615832"/>
            <a:ext cx="0" cy="487442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9A94FD-098B-8B4A-B2E3-1909EA8CC94F}"/>
              </a:ext>
            </a:extLst>
          </p:cNvPr>
          <p:cNvCxnSpPr>
            <a:cxnSpLocks/>
          </p:cNvCxnSpPr>
          <p:nvPr/>
        </p:nvCxnSpPr>
        <p:spPr>
          <a:xfrm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D844B24-B18C-A44B-8E2E-1D7DB2641110}"/>
              </a:ext>
            </a:extLst>
          </p:cNvPr>
          <p:cNvCxnSpPr>
            <a:cxnSpLocks/>
          </p:cNvCxnSpPr>
          <p:nvPr/>
        </p:nvCxnSpPr>
        <p:spPr>
          <a:xfrm flipH="1" flipV="1">
            <a:off x="9557622" y="686423"/>
            <a:ext cx="1" cy="579658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B01FACA-4DB3-3344-82B4-FCC73EA94C82}"/>
              </a:ext>
            </a:extLst>
          </p:cNvPr>
          <p:cNvCxnSpPr>
            <a:cxnSpLocks/>
          </p:cNvCxnSpPr>
          <p:nvPr/>
        </p:nvCxnSpPr>
        <p:spPr>
          <a:xfrm>
            <a:off x="1286250" y="686423"/>
            <a:ext cx="827938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70B22D8-833F-E548-B36D-A3B8A56DC193}"/>
              </a:ext>
            </a:extLst>
          </p:cNvPr>
          <p:cNvCxnSpPr>
            <a:cxnSpLocks/>
          </p:cNvCxnSpPr>
          <p:nvPr/>
        </p:nvCxnSpPr>
        <p:spPr>
          <a:xfrm>
            <a:off x="814384" y="4053042"/>
            <a:ext cx="874925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206A41E-E039-5B47-AC47-6208B60920D7}"/>
              </a:ext>
            </a:extLst>
          </p:cNvPr>
          <p:cNvCxnSpPr>
            <a:cxnSpLocks/>
          </p:cNvCxnSpPr>
          <p:nvPr/>
        </p:nvCxnSpPr>
        <p:spPr>
          <a:xfrm flipV="1">
            <a:off x="5415077" y="1143968"/>
            <a:ext cx="0" cy="534628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912CED-51EE-2B4F-A6C9-68917A33A660}"/>
              </a:ext>
            </a:extLst>
          </p:cNvPr>
          <p:cNvSpPr txBox="1"/>
          <p:nvPr/>
        </p:nvSpPr>
        <p:spPr>
          <a:xfrm>
            <a:off x="1285649" y="1217784"/>
            <a:ext cx="41234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E63AE-16AF-4D46-87DE-BDF6C16F8DEF}"/>
              </a:ext>
            </a:extLst>
          </p:cNvPr>
          <p:cNvSpPr txBox="1"/>
          <p:nvPr/>
        </p:nvSpPr>
        <p:spPr>
          <a:xfrm>
            <a:off x="5440232" y="1217784"/>
            <a:ext cx="41234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新規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F804F0E-F17A-F541-A48D-82B9EDCACE3A}"/>
              </a:ext>
            </a:extLst>
          </p:cNvPr>
          <p:cNvSpPr txBox="1"/>
          <p:nvPr/>
        </p:nvSpPr>
        <p:spPr>
          <a:xfrm>
            <a:off x="371696" y="2844782"/>
            <a:ext cx="430887" cy="241970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市場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EF8DFC4-7B8D-AD42-89BE-B13B6469617E}"/>
              </a:ext>
            </a:extLst>
          </p:cNvPr>
          <p:cNvSpPr txBox="1"/>
          <p:nvPr/>
        </p:nvSpPr>
        <p:spPr>
          <a:xfrm>
            <a:off x="842035" y="1612649"/>
            <a:ext cx="430887" cy="243880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既存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AF27C7-7B75-394D-9C40-89E4CA81D356}"/>
              </a:ext>
            </a:extLst>
          </p:cNvPr>
          <p:cNvSpPr txBox="1"/>
          <p:nvPr/>
        </p:nvSpPr>
        <p:spPr>
          <a:xfrm>
            <a:off x="842035" y="4048266"/>
            <a:ext cx="430887" cy="243880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新規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293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35_Why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思考（目的探索）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47941C8-C548-7F4F-9745-E1989E11F5D4}"/>
              </a:ext>
            </a:extLst>
          </p:cNvPr>
          <p:cNvGrpSpPr/>
          <p:nvPr/>
        </p:nvGrpSpPr>
        <p:grpSpPr>
          <a:xfrm>
            <a:off x="348377" y="2497745"/>
            <a:ext cx="3474370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C3A413E-7628-9441-AF86-00EDFD2F5649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04323D4-074B-6A4C-9B43-336D2CA3E2D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1119DBF-4FD7-5A4E-86EB-E144AFA0148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886D1BB-7365-5A48-9A5A-4038F2EB18E2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課題（</a:t>
              </a:r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What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）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F698D4D-3AD7-6F4A-93B7-F9259A872CF2}"/>
              </a:ext>
            </a:extLst>
          </p:cNvPr>
          <p:cNvGrpSpPr/>
          <p:nvPr/>
        </p:nvGrpSpPr>
        <p:grpSpPr>
          <a:xfrm>
            <a:off x="6083254" y="686423"/>
            <a:ext cx="3474370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FD57745-6365-B641-A57E-89F05623F7FC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9AFA9AC-452D-0B49-B48F-6476367209EC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122618F-D3BE-E742-B8B1-50C052906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070A254-A897-0744-AC7A-BF9F9540D7DE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目的（</a:t>
              </a:r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Why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）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453B387-BA59-9044-B0C2-1D6D6042F09B}"/>
              </a:ext>
            </a:extLst>
          </p:cNvPr>
          <p:cNvGrpSpPr/>
          <p:nvPr/>
        </p:nvGrpSpPr>
        <p:grpSpPr>
          <a:xfrm>
            <a:off x="6072813" y="4309068"/>
            <a:ext cx="3484811" cy="2181184"/>
            <a:chOff x="348377" y="2497745"/>
            <a:chExt cx="2825227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0D04E97-D748-604A-80D4-30DAE079A287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295099D-E3AC-D140-89EA-9547566D5635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1812A45-A676-9744-90B1-7F65C4C8758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097F53A-EFB0-034A-82A8-C70C81129819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手段（</a:t>
              </a:r>
              <a:r>
                <a:rPr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How</a:t>
              </a:r>
              <a:r>
                <a:rPr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）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66CAE01-6836-C14E-8DB9-9E4ADE60B7EA}"/>
              </a:ext>
            </a:extLst>
          </p:cNvPr>
          <p:cNvCxnSpPr>
            <a:cxnSpLocks/>
          </p:cNvCxnSpPr>
          <p:nvPr/>
        </p:nvCxnSpPr>
        <p:spPr>
          <a:xfrm flipH="1">
            <a:off x="7820439" y="2867607"/>
            <a:ext cx="5205" cy="144146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7E4D78A-DECB-F442-A757-E8C9C1C17A9D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rot="5400000" flipH="1" flipV="1">
            <a:off x="3729248" y="133330"/>
            <a:ext cx="720731" cy="4008102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9C3BBABF-76AC-8A4E-B95D-B1A46E91F0CD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16200000" flipH="1">
            <a:off x="3726645" y="3043050"/>
            <a:ext cx="720731" cy="3992487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1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36_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改善思考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9FE53C6-2E36-DE41-B65C-0E1136C2F199}"/>
              </a:ext>
            </a:extLst>
          </p:cNvPr>
          <p:cNvGrpSpPr/>
          <p:nvPr/>
        </p:nvGrpSpPr>
        <p:grpSpPr>
          <a:xfrm>
            <a:off x="3568138" y="686423"/>
            <a:ext cx="2778188" cy="2181184"/>
            <a:chOff x="356841" y="2497745"/>
            <a:chExt cx="2816763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2E39BC6-6C38-3C42-9776-8FFABD92C572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CB7D49D-1F74-8543-AB89-B4654B28F805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58A907D-1BEF-C049-956C-7FE5210DF702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9464640-3763-6E45-B6BF-3DB1246DBEE8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Plan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：計画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37C39B0-03E8-B546-B611-D0C6A1061AA0}"/>
              </a:ext>
            </a:extLst>
          </p:cNvPr>
          <p:cNvGrpSpPr/>
          <p:nvPr/>
        </p:nvGrpSpPr>
        <p:grpSpPr>
          <a:xfrm>
            <a:off x="6779435" y="2497745"/>
            <a:ext cx="2778188" cy="2181184"/>
            <a:chOff x="356841" y="2497745"/>
            <a:chExt cx="2816763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A1DDA36-8DCF-7A43-BA64-88E5A280A6FD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D96328F-59A6-9F47-BA16-EFF1D622288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27DF6E0-763B-DB46-B71B-47EAB9DE240B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C1AA49F-3BAF-CE4B-BC1F-7DD737026B57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Do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：実行／結果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2EBEE6-7910-C349-8D04-87EE881F339F}"/>
              </a:ext>
            </a:extLst>
          </p:cNvPr>
          <p:cNvGrpSpPr/>
          <p:nvPr/>
        </p:nvGrpSpPr>
        <p:grpSpPr>
          <a:xfrm>
            <a:off x="3568138" y="4309068"/>
            <a:ext cx="2778188" cy="2181184"/>
            <a:chOff x="356841" y="2497745"/>
            <a:chExt cx="2816763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E5369C5-B485-D54E-85DF-AA9A560AC7F1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61D0E1A-E620-4847-ACF6-9344F9C9D0D7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B35E79EB-A885-6542-A89F-480552E7EDB0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03CB0DD-5CD9-A145-BDA4-B5F0D0523CFD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Check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：評価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F4F17AD-E051-CD48-B79E-469D8388C4FA}"/>
              </a:ext>
            </a:extLst>
          </p:cNvPr>
          <p:cNvGrpSpPr/>
          <p:nvPr/>
        </p:nvGrpSpPr>
        <p:grpSpPr>
          <a:xfrm>
            <a:off x="356842" y="2497745"/>
            <a:ext cx="2778188" cy="2181184"/>
            <a:chOff x="356841" y="2497745"/>
            <a:chExt cx="2816763" cy="218118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A77EC6A-C877-434D-9744-C9E993602368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DECBCAE-FEC3-6D48-B1C7-DE2D1262744F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6AB062A-F6BA-494E-9954-5EF6058060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E1B8D5-57F1-BF47-BDB0-8700D41BE3B2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Action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：改善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0" name="直線矢印コネクタ 24">
            <a:extLst>
              <a:ext uri="{FF2B5EF4-FFF2-40B4-BE49-F238E27FC236}">
                <a16:creationId xmlns:a16="http://schemas.microsoft.com/office/drawing/2014/main" id="{7B9FD653-574F-314A-A372-60B5D1D1C160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6346326" y="1777015"/>
            <a:ext cx="1822204" cy="720731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4F57DED0-D6DB-BC4D-AAC4-617BC7DEAE13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rot="5400000">
            <a:off x="6897063" y="4128192"/>
            <a:ext cx="720731" cy="18222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24">
            <a:extLst>
              <a:ext uri="{FF2B5EF4-FFF2-40B4-BE49-F238E27FC236}">
                <a16:creationId xmlns:a16="http://schemas.microsoft.com/office/drawing/2014/main" id="{67C5F459-B31F-4945-B4A7-C14E057A20F6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rot="10800000">
            <a:off x="1745937" y="4678930"/>
            <a:ext cx="1822202" cy="720731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3A81A1AD-6151-5540-8342-8C933B33C010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206740" y="1316213"/>
            <a:ext cx="720731" cy="1642336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ACFD818-5496-ED42-BC05-DD9B16845BE6}"/>
              </a:ext>
            </a:extLst>
          </p:cNvPr>
          <p:cNvSpPr txBox="1"/>
          <p:nvPr/>
        </p:nvSpPr>
        <p:spPr>
          <a:xfrm>
            <a:off x="1745935" y="1362316"/>
            <a:ext cx="16423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次の計画へ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0289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37_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経験学習モデル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4E77503-CBEA-244B-97FD-F29CB6ED7611}"/>
              </a:ext>
            </a:extLst>
          </p:cNvPr>
          <p:cNvGrpSpPr/>
          <p:nvPr/>
        </p:nvGrpSpPr>
        <p:grpSpPr>
          <a:xfrm>
            <a:off x="3568138" y="686423"/>
            <a:ext cx="2778188" cy="2181184"/>
            <a:chOff x="356841" y="2497745"/>
            <a:chExt cx="2816763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B6C645C-B377-4E4B-B5B2-7DC2D6B7D03D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6DD8BBA-3A7F-8B42-90D5-DBE141BAC546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EA801E9-313B-E942-B077-25956D6EA41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A263B96-8817-EC4E-9FE0-D1BBADDAF4D5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具体的経験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EFF040F-1D36-1C4C-A0AB-5DAA426EDA9C}"/>
              </a:ext>
            </a:extLst>
          </p:cNvPr>
          <p:cNvGrpSpPr/>
          <p:nvPr/>
        </p:nvGrpSpPr>
        <p:grpSpPr>
          <a:xfrm>
            <a:off x="6779435" y="2497745"/>
            <a:ext cx="2778188" cy="2181184"/>
            <a:chOff x="356841" y="2497745"/>
            <a:chExt cx="2816763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53F298F-D908-F44D-A00B-D87DB29FDEA3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42BD16A-7D04-2747-A704-555524B31ACB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100F7A4-06CC-6643-A633-A1B2C99F4BA5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56AF95F-EEC6-5143-8C47-3AB8D7674F59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省察的内省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1E0AB89-A2F0-CB4B-8689-A035F6E253A2}"/>
              </a:ext>
            </a:extLst>
          </p:cNvPr>
          <p:cNvGrpSpPr/>
          <p:nvPr/>
        </p:nvGrpSpPr>
        <p:grpSpPr>
          <a:xfrm>
            <a:off x="3568138" y="4309068"/>
            <a:ext cx="2778188" cy="2181184"/>
            <a:chOff x="356841" y="2497745"/>
            <a:chExt cx="2816763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925DA59-1983-BC47-9AD8-20912A6E0F80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EA257C0-EA17-6A49-ACE6-9415AA4135AC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2BFE8FB-CF5B-1F45-AA03-361E3DF1C7C1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1010A2A-6FDB-ED48-8C23-700551D98474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抽象的概念化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063D6DD-5424-E54F-BE59-0C10BE085E47}"/>
              </a:ext>
            </a:extLst>
          </p:cNvPr>
          <p:cNvGrpSpPr/>
          <p:nvPr/>
        </p:nvGrpSpPr>
        <p:grpSpPr>
          <a:xfrm>
            <a:off x="356842" y="2497745"/>
            <a:ext cx="2778188" cy="2181184"/>
            <a:chOff x="356841" y="2497745"/>
            <a:chExt cx="2816763" cy="218118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BC96CB9-DA42-BB46-B2FA-CB90D3D480E0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2A54FF-5C69-184E-B667-19840DA2ACB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47EBFD36-6067-7D47-9499-893E23A55F40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618AA53-F666-8D4D-AAAE-0D0848118554}"/>
                </a:ext>
              </a:extLst>
            </p:cNvPr>
            <p:cNvSpPr txBox="1"/>
            <p:nvPr/>
          </p:nvSpPr>
          <p:spPr>
            <a:xfrm>
              <a:off x="356841" y="2562265"/>
              <a:ext cx="281676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能動的実験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0" name="直線矢印コネクタ 24">
            <a:extLst>
              <a:ext uri="{FF2B5EF4-FFF2-40B4-BE49-F238E27FC236}">
                <a16:creationId xmlns:a16="http://schemas.microsoft.com/office/drawing/2014/main" id="{30BD7F91-C065-6F4E-BB4B-D12595FD31D2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6346326" y="1777015"/>
            <a:ext cx="1822204" cy="720731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BD4EBBA-D709-2948-A87F-4F73129C736B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rot="5400000">
            <a:off x="6897063" y="4128192"/>
            <a:ext cx="720731" cy="1822204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849A6CE2-FD00-C345-A6E4-B7A0075AC697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rot="10800000">
            <a:off x="1745937" y="4678930"/>
            <a:ext cx="1822202" cy="720731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24">
            <a:extLst>
              <a:ext uri="{FF2B5EF4-FFF2-40B4-BE49-F238E27FC236}">
                <a16:creationId xmlns:a16="http://schemas.microsoft.com/office/drawing/2014/main" id="{7DF62B47-67D0-C740-B86A-8850E58F94ED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206740" y="1316213"/>
            <a:ext cx="720731" cy="1642336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0DE4BB6-C427-6548-A85E-DF4DCC2CB919}"/>
              </a:ext>
            </a:extLst>
          </p:cNvPr>
          <p:cNvSpPr txBox="1"/>
          <p:nvPr/>
        </p:nvSpPr>
        <p:spPr>
          <a:xfrm>
            <a:off x="1745935" y="1362316"/>
            <a:ext cx="16423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次なる経験へ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671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38_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ダブル・ループ学習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5DF92A-F210-024C-B760-C75AA5C812DE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94C785-BF40-784B-8F10-87AC2FFCDDFD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C636FF-B5D3-9A49-8E31-629973D364A3}"/>
              </a:ext>
            </a:extLst>
          </p:cNvPr>
          <p:cNvSpPr txBox="1"/>
          <p:nvPr/>
        </p:nvSpPr>
        <p:spPr>
          <a:xfrm>
            <a:off x="376749" y="750942"/>
            <a:ext cx="303479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変数の振り返り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03024F-EE53-7C4A-82D1-9603B49D098B}"/>
              </a:ext>
            </a:extLst>
          </p:cNvPr>
          <p:cNvSpPr txBox="1"/>
          <p:nvPr/>
        </p:nvSpPr>
        <p:spPr>
          <a:xfrm>
            <a:off x="3423769" y="750942"/>
            <a:ext cx="30669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行動戦略の振り返り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CC97FA-16CC-CA42-9166-E07B23905EE3}"/>
              </a:ext>
            </a:extLst>
          </p:cNvPr>
          <p:cNvSpPr txBox="1"/>
          <p:nvPr/>
        </p:nvSpPr>
        <p:spPr>
          <a:xfrm>
            <a:off x="6478467" y="750942"/>
            <a:ext cx="30791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得られた結果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96068D7-D74F-C549-BC48-0DD8C7613CD5}"/>
              </a:ext>
            </a:extLst>
          </p:cNvPr>
          <p:cNvCxnSpPr>
            <a:cxnSpLocks/>
          </p:cNvCxnSpPr>
          <p:nvPr/>
        </p:nvCxnSpPr>
        <p:spPr>
          <a:xfrm flipV="1">
            <a:off x="3423769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64975AA-1989-D54C-BCB1-DE1F00199E18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2142248-028B-104B-87C5-94E6ADE362A1}"/>
              </a:ext>
            </a:extLst>
          </p:cNvPr>
          <p:cNvCxnSpPr>
            <a:cxnSpLocks/>
          </p:cNvCxnSpPr>
          <p:nvPr/>
        </p:nvCxnSpPr>
        <p:spPr>
          <a:xfrm flipV="1">
            <a:off x="649069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48FA36C-75E9-0A4E-BDF5-2ED9913F43A2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09787A-9B79-704B-90A6-E3292DC25741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218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39_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プロセス思考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8D4D062-4642-F34D-8D2D-A273948445E8}"/>
              </a:ext>
            </a:extLst>
          </p:cNvPr>
          <p:cNvSpPr/>
          <p:nvPr/>
        </p:nvSpPr>
        <p:spPr>
          <a:xfrm>
            <a:off x="356843" y="686423"/>
            <a:ext cx="518281" cy="580382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7BCF1CF-FF81-9644-9FAC-5918BB847460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D1591D5-A924-A247-97D0-77CB7D668CAC}"/>
              </a:ext>
            </a:extLst>
          </p:cNvPr>
          <p:cNvSpPr txBox="1"/>
          <p:nvPr/>
        </p:nvSpPr>
        <p:spPr>
          <a:xfrm>
            <a:off x="407852" y="686423"/>
            <a:ext cx="430887" cy="145094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プロセス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0CC818E-A178-6D42-A0D9-3FC1FA8DC1A3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656FF6C-804B-9D43-B368-3D1984DEBDA2}"/>
              </a:ext>
            </a:extLst>
          </p:cNvPr>
          <p:cNvCxnSpPr>
            <a:cxnSpLocks/>
          </p:cNvCxnSpPr>
          <p:nvPr/>
        </p:nvCxnSpPr>
        <p:spPr>
          <a:xfrm flipH="1">
            <a:off x="356842" y="2137380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92F4547-DE86-9B42-A5F3-3865FD0D6149}"/>
              </a:ext>
            </a:extLst>
          </p:cNvPr>
          <p:cNvCxnSpPr>
            <a:cxnSpLocks/>
          </p:cNvCxnSpPr>
          <p:nvPr/>
        </p:nvCxnSpPr>
        <p:spPr>
          <a:xfrm flipH="1"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B865797-6F2E-3140-BBA7-99E553635CD4}"/>
              </a:ext>
            </a:extLst>
          </p:cNvPr>
          <p:cNvCxnSpPr>
            <a:cxnSpLocks/>
          </p:cNvCxnSpPr>
          <p:nvPr/>
        </p:nvCxnSpPr>
        <p:spPr>
          <a:xfrm flipH="1">
            <a:off x="356842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59B575F-C50C-8A4F-B43C-03171478B830}"/>
              </a:ext>
            </a:extLst>
          </p:cNvPr>
          <p:cNvSpPr txBox="1"/>
          <p:nvPr/>
        </p:nvSpPr>
        <p:spPr>
          <a:xfrm>
            <a:off x="407852" y="2137380"/>
            <a:ext cx="430887" cy="435287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具体的なアクションの内容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F564835-B9CC-1C40-9467-092FA6373921}"/>
              </a:ext>
            </a:extLst>
          </p:cNvPr>
          <p:cNvCxnSpPr>
            <a:cxnSpLocks/>
          </p:cNvCxnSpPr>
          <p:nvPr/>
        </p:nvCxnSpPr>
        <p:spPr>
          <a:xfrm flipH="1">
            <a:off x="356842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7A23E30-969C-0847-8212-C4E0CA03A03D}"/>
              </a:ext>
            </a:extLst>
          </p:cNvPr>
          <p:cNvCxnSpPr>
            <a:cxnSpLocks/>
          </p:cNvCxnSpPr>
          <p:nvPr/>
        </p:nvCxnSpPr>
        <p:spPr>
          <a:xfrm flipH="1">
            <a:off x="875124" y="3588337"/>
            <a:ext cx="8682499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12C3970-B733-CB43-B59C-E88E145137C6}"/>
              </a:ext>
            </a:extLst>
          </p:cNvPr>
          <p:cNvCxnSpPr>
            <a:cxnSpLocks/>
          </p:cNvCxnSpPr>
          <p:nvPr/>
        </p:nvCxnSpPr>
        <p:spPr>
          <a:xfrm flipH="1">
            <a:off x="875124" y="5039294"/>
            <a:ext cx="8682499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48DDDBD-F0F5-6446-9CE7-EE6183F21441}"/>
              </a:ext>
            </a:extLst>
          </p:cNvPr>
          <p:cNvCxnSpPr>
            <a:cxnSpLocks/>
          </p:cNvCxnSpPr>
          <p:nvPr/>
        </p:nvCxnSpPr>
        <p:spPr>
          <a:xfrm flipH="1"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FAE8C00-DBDD-EB45-9DE1-971A035E611A}"/>
              </a:ext>
            </a:extLst>
          </p:cNvPr>
          <p:cNvCxnSpPr>
            <a:cxnSpLocks/>
          </p:cNvCxnSpPr>
          <p:nvPr/>
        </p:nvCxnSpPr>
        <p:spPr>
          <a:xfrm flipV="1">
            <a:off x="2621782" y="686423"/>
            <a:ext cx="0" cy="580382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B86D3FD-380C-2E4A-9B35-62873BDC0E79}"/>
              </a:ext>
            </a:extLst>
          </p:cNvPr>
          <p:cNvCxnSpPr>
            <a:cxnSpLocks/>
          </p:cNvCxnSpPr>
          <p:nvPr/>
        </p:nvCxnSpPr>
        <p:spPr>
          <a:xfrm flipV="1">
            <a:off x="4355742" y="686423"/>
            <a:ext cx="0" cy="580382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419CF52-C073-2E44-B2E2-DC6EED891B75}"/>
              </a:ext>
            </a:extLst>
          </p:cNvPr>
          <p:cNvCxnSpPr>
            <a:cxnSpLocks/>
          </p:cNvCxnSpPr>
          <p:nvPr/>
        </p:nvCxnSpPr>
        <p:spPr>
          <a:xfrm flipV="1">
            <a:off x="6089702" y="686423"/>
            <a:ext cx="0" cy="580382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2B32EA8-B214-7148-A4FD-0A019BE10990}"/>
              </a:ext>
            </a:extLst>
          </p:cNvPr>
          <p:cNvCxnSpPr>
            <a:cxnSpLocks/>
          </p:cNvCxnSpPr>
          <p:nvPr/>
        </p:nvCxnSpPr>
        <p:spPr>
          <a:xfrm flipV="1">
            <a:off x="7823662" y="686423"/>
            <a:ext cx="0" cy="580382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1E4A570-6DAF-BC49-B2F9-2655E1D5DB3C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3"/>
            <a:ext cx="0" cy="5803829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76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40_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横断的思考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194C7C-179E-BF4D-833C-57346DDFAC15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B66DDDF-640A-1943-B6B4-E75CBD092867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B425D1-24B2-C946-820A-A63E44369DE4}"/>
              </a:ext>
            </a:extLst>
          </p:cNvPr>
          <p:cNvSpPr txBox="1"/>
          <p:nvPr/>
        </p:nvSpPr>
        <p:spPr>
          <a:xfrm>
            <a:off x="376749" y="750942"/>
            <a:ext cx="303479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観光事業部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DD4174-B322-E54E-8935-5D252EF2BCD2}"/>
              </a:ext>
            </a:extLst>
          </p:cNvPr>
          <p:cNvSpPr txBox="1"/>
          <p:nvPr/>
        </p:nvSpPr>
        <p:spPr>
          <a:xfrm>
            <a:off x="3423769" y="750942"/>
            <a:ext cx="30669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飲食事業部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89E8DC-B94D-C54D-986D-2521B50518A7}"/>
              </a:ext>
            </a:extLst>
          </p:cNvPr>
          <p:cNvSpPr txBox="1"/>
          <p:nvPr/>
        </p:nvSpPr>
        <p:spPr>
          <a:xfrm>
            <a:off x="6478467" y="750942"/>
            <a:ext cx="30791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教育事業部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73FD20-D09C-A549-BF9A-7BA562207675}"/>
              </a:ext>
            </a:extLst>
          </p:cNvPr>
          <p:cNvCxnSpPr>
            <a:cxnSpLocks/>
          </p:cNvCxnSpPr>
          <p:nvPr/>
        </p:nvCxnSpPr>
        <p:spPr>
          <a:xfrm flipV="1">
            <a:off x="3423769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FFA782-D169-C948-834B-197A9BCA4069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2C2B25F-CC58-4044-AF8F-9271B1AD1DE6}"/>
              </a:ext>
            </a:extLst>
          </p:cNvPr>
          <p:cNvCxnSpPr>
            <a:cxnSpLocks/>
          </p:cNvCxnSpPr>
          <p:nvPr/>
        </p:nvCxnSpPr>
        <p:spPr>
          <a:xfrm flipV="1">
            <a:off x="649069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44DA4A8-4E70-C34D-95D0-C550F0852094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28638F7-0CF8-B64D-82AB-7EBCC0396B94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7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04_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帰納的思考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BD3CA7A-A089-C846-9189-1D55A6DA0E71}"/>
              </a:ext>
            </a:extLst>
          </p:cNvPr>
          <p:cNvGrpSpPr/>
          <p:nvPr/>
        </p:nvGrpSpPr>
        <p:grpSpPr>
          <a:xfrm>
            <a:off x="348377" y="4309068"/>
            <a:ext cx="2825227" cy="2181184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8BB3FC8-FCB7-A949-8EDC-9087D6D4F95D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C3174C4-C6B6-7A4F-95F8-A9EA6FE0EACD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9F78187-7BD5-4344-AB61-15E7B87267D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EA24C45-3DBE-9B45-9509-AD667E649C05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事象</a:t>
              </a:r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ECD56B8-920D-614A-80D9-8828D7301D5B}"/>
              </a:ext>
            </a:extLst>
          </p:cNvPr>
          <p:cNvGrpSpPr/>
          <p:nvPr/>
        </p:nvGrpSpPr>
        <p:grpSpPr>
          <a:xfrm>
            <a:off x="3540387" y="4309068"/>
            <a:ext cx="2825227" cy="2181184"/>
            <a:chOff x="348377" y="2497745"/>
            <a:chExt cx="2825227" cy="218118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9D988AF-7E74-6E46-86FE-DCC789E6099E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DB35DF2-37DE-BE40-947C-547F0476D194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28AA2898-564C-3044-8080-F3742E49C7A5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B2F9C38-4BC4-7644-8512-7A943D2E3AE5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事象</a:t>
              </a:r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83AD554-48D1-D34A-B3BB-53ECA7FA4FCC}"/>
              </a:ext>
            </a:extLst>
          </p:cNvPr>
          <p:cNvGrpSpPr/>
          <p:nvPr/>
        </p:nvGrpSpPr>
        <p:grpSpPr>
          <a:xfrm>
            <a:off x="6732396" y="4309068"/>
            <a:ext cx="2825227" cy="2181184"/>
            <a:chOff x="348377" y="2497745"/>
            <a:chExt cx="2825227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E1ACB8E-A4DB-4149-84C8-5C771298E7C9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67C5CD9-C685-C14D-A1EB-8B4ABA579871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082E3A5-CF7B-FD4C-A646-EE4D2538334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551E10D-8E70-9D4D-80B1-106299F83CF7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事象</a:t>
              </a:r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F8FEFC3-95AC-F347-9A86-3D9078356D15}"/>
              </a:ext>
            </a:extLst>
          </p:cNvPr>
          <p:cNvGrpSpPr/>
          <p:nvPr/>
        </p:nvGrpSpPr>
        <p:grpSpPr>
          <a:xfrm>
            <a:off x="3544619" y="686423"/>
            <a:ext cx="2825227" cy="2181184"/>
            <a:chOff x="3544619" y="686423"/>
            <a:chExt cx="2825227" cy="218118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D04EDB7-6E48-5643-996F-FB5AC5D00A4B}"/>
                </a:ext>
              </a:extLst>
            </p:cNvPr>
            <p:cNvSpPr/>
            <p:nvPr/>
          </p:nvSpPr>
          <p:spPr>
            <a:xfrm>
              <a:off x="3544619" y="686424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F8AF5AD-F16A-F741-AD49-1467FF05F0B0}"/>
                </a:ext>
              </a:extLst>
            </p:cNvPr>
            <p:cNvSpPr/>
            <p:nvPr/>
          </p:nvSpPr>
          <p:spPr>
            <a:xfrm>
              <a:off x="3553084" y="686423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3C635EDE-272D-1643-9AD7-65BE65180EE7}"/>
                </a:ext>
              </a:extLst>
            </p:cNvPr>
            <p:cNvCxnSpPr>
              <a:cxnSpLocks/>
            </p:cNvCxnSpPr>
            <p:nvPr/>
          </p:nvCxnSpPr>
          <p:spPr>
            <a:xfrm>
              <a:off x="3553084" y="1143968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C513D0A-E850-DC40-B267-F2325DBBA592}"/>
                </a:ext>
              </a:extLst>
            </p:cNvPr>
            <p:cNvSpPr txBox="1"/>
            <p:nvPr/>
          </p:nvSpPr>
          <p:spPr>
            <a:xfrm>
              <a:off x="3553083" y="735554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結論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F05D7E-9B0A-6D48-8687-0867A4F3BA4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65223" y="2933093"/>
            <a:ext cx="3045672" cy="1375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9A7302A-ADBA-1B40-9730-F86CDAF17DC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953000" y="2991955"/>
            <a:ext cx="1" cy="131711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93288C-2432-514D-9D6D-E3DF2B270368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095105" y="2933093"/>
            <a:ext cx="3049905" cy="137597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72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9310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41_GTD ※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下図は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GTD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のフロー。インボックスやそれぞれのリスト、フォルダとして使用するツールを用意して実行してみましょう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E3081F-FB8E-8E47-AC67-08B8B9879DE5}"/>
              </a:ext>
            </a:extLst>
          </p:cNvPr>
          <p:cNvSpPr txBox="1"/>
          <p:nvPr/>
        </p:nvSpPr>
        <p:spPr>
          <a:xfrm>
            <a:off x="3394039" y="924561"/>
            <a:ext cx="31179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頭の中の「気になること」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71C38-3DD6-0442-A949-D79FBAA7109E}"/>
              </a:ext>
            </a:extLst>
          </p:cNvPr>
          <p:cNvSpPr txBox="1"/>
          <p:nvPr/>
        </p:nvSpPr>
        <p:spPr>
          <a:xfrm>
            <a:off x="3394043" y="1549865"/>
            <a:ext cx="3117917" cy="2769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+mn-ea"/>
                <a:cs typeface="メイリオ"/>
              </a:rPr>
              <a:t>インボックス</a:t>
            </a:r>
            <a:endParaRPr lang="en-US" altLang="ja-JP" sz="1200" dirty="0">
              <a:solidFill>
                <a:schemeClr val="bg1"/>
              </a:solidFill>
              <a:latin typeface="+mn-ea"/>
              <a:cs typeface="メイリオ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963FC9-8703-604C-8EFE-A8B0007CB667}"/>
              </a:ext>
            </a:extLst>
          </p:cNvPr>
          <p:cNvSpPr txBox="1"/>
          <p:nvPr/>
        </p:nvSpPr>
        <p:spPr>
          <a:xfrm>
            <a:off x="3394043" y="2175170"/>
            <a:ext cx="311791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Q.</a:t>
            </a:r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これは何か？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33C952-EFDC-974A-B785-68AB6DA54E50}"/>
              </a:ext>
            </a:extLst>
          </p:cNvPr>
          <p:cNvSpPr txBox="1"/>
          <p:nvPr/>
        </p:nvSpPr>
        <p:spPr>
          <a:xfrm>
            <a:off x="3394041" y="2800474"/>
            <a:ext cx="311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Q.</a:t>
            </a:r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行動を起こすべき？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F4F762-DD70-3844-BA9D-3432709136A0}"/>
              </a:ext>
            </a:extLst>
          </p:cNvPr>
          <p:cNvSpPr txBox="1"/>
          <p:nvPr/>
        </p:nvSpPr>
        <p:spPr>
          <a:xfrm>
            <a:off x="3394039" y="3427249"/>
            <a:ext cx="311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Q.</a:t>
            </a:r>
            <a:r>
              <a:rPr lang="ja-JP" altLang="en-US" sz="1200" dirty="0">
                <a:solidFill>
                  <a:srgbClr val="262626"/>
                </a:solidFill>
                <a:latin typeface="+mn-ea"/>
                <a:cs typeface="メイリオ"/>
              </a:rPr>
              <a:t>次にとるべき行動は</a:t>
            </a:r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1</a:t>
            </a:r>
            <a:r>
              <a:rPr lang="ja-JP" altLang="en-US" sz="1200" dirty="0">
                <a:solidFill>
                  <a:srgbClr val="262626"/>
                </a:solidFill>
                <a:latin typeface="+mn-ea"/>
                <a:cs typeface="メイリオ"/>
              </a:rPr>
              <a:t>つ？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567244-AD7F-A54F-AE63-AE6C5E65A721}"/>
              </a:ext>
            </a:extLst>
          </p:cNvPr>
          <p:cNvSpPr txBox="1"/>
          <p:nvPr/>
        </p:nvSpPr>
        <p:spPr>
          <a:xfrm>
            <a:off x="3394041" y="4052184"/>
            <a:ext cx="311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Q.2</a:t>
            </a:r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分以内でできる？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F28BF8-4604-464A-A55C-0DD74AFF77BC}"/>
              </a:ext>
            </a:extLst>
          </p:cNvPr>
          <p:cNvSpPr txBox="1"/>
          <p:nvPr/>
        </p:nvSpPr>
        <p:spPr>
          <a:xfrm>
            <a:off x="3394037" y="4677119"/>
            <a:ext cx="311792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Q.</a:t>
            </a:r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自分でやるべき？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D9223B-07A0-704F-B2D3-0A5BD6240CCA}"/>
              </a:ext>
            </a:extLst>
          </p:cNvPr>
          <p:cNvSpPr txBox="1"/>
          <p:nvPr/>
        </p:nvSpPr>
        <p:spPr>
          <a:xfrm>
            <a:off x="3394039" y="5302054"/>
            <a:ext cx="311792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Q.</a:t>
            </a:r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特定の日付にやるべき？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cxnSp>
        <p:nvCxnSpPr>
          <p:cNvPr id="14" name="直線矢印コネクタ 5">
            <a:extLst>
              <a:ext uri="{FF2B5EF4-FFF2-40B4-BE49-F238E27FC236}">
                <a16:creationId xmlns:a16="http://schemas.microsoft.com/office/drawing/2014/main" id="{1D086F29-85DD-9A46-BCA3-BC48D894E2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952999" y="1201560"/>
            <a:ext cx="4" cy="3483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5">
            <a:extLst>
              <a:ext uri="{FF2B5EF4-FFF2-40B4-BE49-F238E27FC236}">
                <a16:creationId xmlns:a16="http://schemas.microsoft.com/office/drawing/2014/main" id="{6DC51566-0929-534C-8847-1D7B5D52E3A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53003" y="1826865"/>
            <a:ext cx="0" cy="348307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5">
            <a:extLst>
              <a:ext uri="{FF2B5EF4-FFF2-40B4-BE49-F238E27FC236}">
                <a16:creationId xmlns:a16="http://schemas.microsoft.com/office/drawing/2014/main" id="{845965B5-3EFC-AF43-9E31-7CC25B248A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953001" y="2452169"/>
            <a:ext cx="2" cy="3483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5">
            <a:extLst>
              <a:ext uri="{FF2B5EF4-FFF2-40B4-BE49-F238E27FC236}">
                <a16:creationId xmlns:a16="http://schemas.microsoft.com/office/drawing/2014/main" id="{ED528278-4C5C-AF49-8E22-7C71831BD74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952999" y="3077473"/>
            <a:ext cx="2" cy="34977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5">
            <a:extLst>
              <a:ext uri="{FF2B5EF4-FFF2-40B4-BE49-F238E27FC236}">
                <a16:creationId xmlns:a16="http://schemas.microsoft.com/office/drawing/2014/main" id="{6352D900-2995-8745-9B85-9C3D3797435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952999" y="3704249"/>
            <a:ext cx="2" cy="3479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5">
            <a:extLst>
              <a:ext uri="{FF2B5EF4-FFF2-40B4-BE49-F238E27FC236}">
                <a16:creationId xmlns:a16="http://schemas.microsoft.com/office/drawing/2014/main" id="{02D2B9D7-D52B-2F45-9B97-9B0CBD56053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952999" y="4329184"/>
            <a:ext cx="2" cy="34793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5">
            <a:extLst>
              <a:ext uri="{FF2B5EF4-FFF2-40B4-BE49-F238E27FC236}">
                <a16:creationId xmlns:a16="http://schemas.microsoft.com/office/drawing/2014/main" id="{1B68D5AE-2635-9941-8E02-C9697CA217C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952999" y="4954118"/>
            <a:ext cx="0" cy="34793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5">
            <a:extLst>
              <a:ext uri="{FF2B5EF4-FFF2-40B4-BE49-F238E27FC236}">
                <a16:creationId xmlns:a16="http://schemas.microsoft.com/office/drawing/2014/main" id="{B103D8B7-83FC-B046-A67B-488D97FD4DB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52999" y="5579053"/>
            <a:ext cx="0" cy="34794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6B20CD-0A82-2748-B447-083FC41EB5D5}"/>
              </a:ext>
            </a:extLst>
          </p:cNvPr>
          <p:cNvSpPr txBox="1"/>
          <p:nvPr/>
        </p:nvSpPr>
        <p:spPr>
          <a:xfrm>
            <a:off x="492722" y="3305482"/>
            <a:ext cx="212457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プロジェクトリスト</a:t>
            </a:r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 /</a:t>
            </a:r>
          </a:p>
          <a:p>
            <a:pPr algn="r"/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プロジェクトの参考情報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F402F9A-56DE-E14F-8BD5-F809F510A325}"/>
              </a:ext>
            </a:extLst>
          </p:cNvPr>
          <p:cNvSpPr txBox="1"/>
          <p:nvPr/>
        </p:nvSpPr>
        <p:spPr>
          <a:xfrm>
            <a:off x="492722" y="4676387"/>
            <a:ext cx="21245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連絡待ちリスト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562FF9-041D-C741-93BA-24446F8B25A8}"/>
              </a:ext>
            </a:extLst>
          </p:cNvPr>
          <p:cNvSpPr txBox="1"/>
          <p:nvPr/>
        </p:nvSpPr>
        <p:spPr>
          <a:xfrm>
            <a:off x="7288708" y="5301691"/>
            <a:ext cx="21245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カレンダー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8EBF9D-066A-344E-9EFA-F39B038DD225}"/>
              </a:ext>
            </a:extLst>
          </p:cNvPr>
          <p:cNvSpPr txBox="1"/>
          <p:nvPr/>
        </p:nvSpPr>
        <p:spPr>
          <a:xfrm>
            <a:off x="7288708" y="4051082"/>
            <a:ext cx="21245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262626"/>
                </a:solidFill>
                <a:latin typeface="+mn-ea"/>
                <a:cs typeface="メイリオ"/>
              </a:rPr>
              <a:t>いますぐ実行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3104963-DFD2-4D48-8055-9DACCF7FCC47}"/>
              </a:ext>
            </a:extLst>
          </p:cNvPr>
          <p:cNvSpPr txBox="1"/>
          <p:nvPr/>
        </p:nvSpPr>
        <p:spPr>
          <a:xfrm>
            <a:off x="7288708" y="2793343"/>
            <a:ext cx="21245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いつかやる</a:t>
            </a:r>
            <a:r>
              <a:rPr lang="en-US" altLang="ja-JP" sz="1200" dirty="0">
                <a:solidFill>
                  <a:srgbClr val="262626"/>
                </a:solidFill>
                <a:latin typeface="+mn-ea"/>
                <a:cs typeface="メイリオ"/>
              </a:rPr>
              <a:t>/</a:t>
            </a:r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多分やるリスト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7A299E6-7D28-EE47-B24E-8B72729C8940}"/>
              </a:ext>
            </a:extLst>
          </p:cNvPr>
          <p:cNvSpPr txBox="1"/>
          <p:nvPr/>
        </p:nvSpPr>
        <p:spPr>
          <a:xfrm>
            <a:off x="7288706" y="3435283"/>
            <a:ext cx="21245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資料フォルダ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00114A-C4A8-1A47-8739-E7D4278E4B10}"/>
              </a:ext>
            </a:extLst>
          </p:cNvPr>
          <p:cNvSpPr txBox="1"/>
          <p:nvPr/>
        </p:nvSpPr>
        <p:spPr>
          <a:xfrm>
            <a:off x="7288708" y="2175170"/>
            <a:ext cx="212457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ゴミ箱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cxnSp>
        <p:nvCxnSpPr>
          <p:cNvPr id="29" name="直線矢印コネクタ 5">
            <a:extLst>
              <a:ext uri="{FF2B5EF4-FFF2-40B4-BE49-F238E27FC236}">
                <a16:creationId xmlns:a16="http://schemas.microsoft.com/office/drawing/2014/main" id="{090C0A7E-F26D-674C-92F2-B044FA7325A1}"/>
              </a:ext>
            </a:extLst>
          </p:cNvPr>
          <p:cNvCxnSpPr>
            <a:cxnSpLocks/>
            <a:stCxn id="12" idx="1"/>
            <a:endCxn id="23" idx="3"/>
          </p:cNvCxnSpPr>
          <p:nvPr/>
        </p:nvCxnSpPr>
        <p:spPr>
          <a:xfrm flipH="1" flipV="1">
            <a:off x="2617292" y="4814887"/>
            <a:ext cx="776745" cy="73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5">
            <a:extLst>
              <a:ext uri="{FF2B5EF4-FFF2-40B4-BE49-F238E27FC236}">
                <a16:creationId xmlns:a16="http://schemas.microsoft.com/office/drawing/2014/main" id="{D6BA0F59-CBF5-6C47-9314-C1E4C5FBEA15}"/>
              </a:ext>
            </a:extLst>
          </p:cNvPr>
          <p:cNvCxnSpPr>
            <a:cxnSpLocks/>
          </p:cNvCxnSpPr>
          <p:nvPr/>
        </p:nvCxnSpPr>
        <p:spPr>
          <a:xfrm flipH="1" flipV="1">
            <a:off x="2617292" y="3483448"/>
            <a:ext cx="776747" cy="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6066BD-BFA2-FE40-9AFC-F4A2E0644954}"/>
              </a:ext>
            </a:extLst>
          </p:cNvPr>
          <p:cNvSpPr txBox="1"/>
          <p:nvPr/>
        </p:nvSpPr>
        <p:spPr>
          <a:xfrm>
            <a:off x="2139780" y="3894069"/>
            <a:ext cx="11728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週次レビュー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cxnSp>
        <p:nvCxnSpPr>
          <p:cNvPr id="32" name="直線矢印コネクタ 5">
            <a:extLst>
              <a:ext uri="{FF2B5EF4-FFF2-40B4-BE49-F238E27FC236}">
                <a16:creationId xmlns:a16="http://schemas.microsoft.com/office/drawing/2014/main" id="{772AF686-1C57-604A-B346-50E23BD3AC03}"/>
              </a:ext>
            </a:extLst>
          </p:cNvPr>
          <p:cNvCxnSpPr>
            <a:cxnSpLocks/>
          </p:cNvCxnSpPr>
          <p:nvPr/>
        </p:nvCxnSpPr>
        <p:spPr>
          <a:xfrm flipV="1">
            <a:off x="2787555" y="3667628"/>
            <a:ext cx="40899" cy="22644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5">
            <a:extLst>
              <a:ext uri="{FF2B5EF4-FFF2-40B4-BE49-F238E27FC236}">
                <a16:creationId xmlns:a16="http://schemas.microsoft.com/office/drawing/2014/main" id="{67A51BBF-84D8-3240-AAE5-47CAC3AF9415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6511959" y="5440192"/>
            <a:ext cx="776749" cy="36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5">
            <a:extLst>
              <a:ext uri="{FF2B5EF4-FFF2-40B4-BE49-F238E27FC236}">
                <a16:creationId xmlns:a16="http://schemas.microsoft.com/office/drawing/2014/main" id="{350EBDFE-6740-A849-8733-AB05D35BE3DF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511961" y="4189583"/>
            <a:ext cx="776747" cy="110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5">
            <a:extLst>
              <a:ext uri="{FF2B5EF4-FFF2-40B4-BE49-F238E27FC236}">
                <a16:creationId xmlns:a16="http://schemas.microsoft.com/office/drawing/2014/main" id="{9370B187-24EA-7842-9486-D98C5604D5D7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6511961" y="2931844"/>
            <a:ext cx="776747" cy="713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5">
            <a:extLst>
              <a:ext uri="{FF2B5EF4-FFF2-40B4-BE49-F238E27FC236}">
                <a16:creationId xmlns:a16="http://schemas.microsoft.com/office/drawing/2014/main" id="{0C6732E1-1D72-1743-9C22-9403B90E0C48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rot="10800000" flipV="1">
            <a:off x="7288706" y="2313668"/>
            <a:ext cx="2" cy="1260113"/>
          </a:xfrm>
          <a:prstGeom prst="bentConnector3">
            <a:avLst>
              <a:gd name="adj1" fmla="val 1143010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1FB2CD6-E776-BC41-A5FF-274FF4F7A3F8}"/>
              </a:ext>
            </a:extLst>
          </p:cNvPr>
          <p:cNvSpPr txBox="1"/>
          <p:nvPr/>
        </p:nvSpPr>
        <p:spPr>
          <a:xfrm>
            <a:off x="5039507" y="3114782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99274"/>
                </a:solidFill>
                <a:latin typeface="+mn-ea"/>
                <a:cs typeface="メイリオ"/>
              </a:rPr>
              <a:t>YES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C588CF8-159C-8C48-9873-57C51E222073}"/>
              </a:ext>
            </a:extLst>
          </p:cNvPr>
          <p:cNvSpPr txBox="1"/>
          <p:nvPr/>
        </p:nvSpPr>
        <p:spPr>
          <a:xfrm>
            <a:off x="5039507" y="3739717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99274"/>
                </a:solidFill>
                <a:latin typeface="+mn-ea"/>
                <a:cs typeface="メイリオ"/>
              </a:rPr>
              <a:t>YES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EF595AC-CD1D-854F-B3AB-3DAF8C380298}"/>
              </a:ext>
            </a:extLst>
          </p:cNvPr>
          <p:cNvSpPr txBox="1"/>
          <p:nvPr/>
        </p:nvSpPr>
        <p:spPr>
          <a:xfrm>
            <a:off x="5039507" y="4364652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5"/>
                </a:solidFill>
                <a:latin typeface="+mn-ea"/>
                <a:cs typeface="メイリオ"/>
              </a:rPr>
              <a:t>NO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2C71A5F-0238-E84E-809B-588C66DD7675}"/>
              </a:ext>
            </a:extLst>
          </p:cNvPr>
          <p:cNvSpPr txBox="1"/>
          <p:nvPr/>
        </p:nvSpPr>
        <p:spPr>
          <a:xfrm>
            <a:off x="5039507" y="4989587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99274"/>
                </a:solidFill>
                <a:latin typeface="+mn-ea"/>
                <a:cs typeface="メイリオ"/>
              </a:rPr>
              <a:t>YES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A294638-FEED-BC42-9C4B-5DAD29DA990F}"/>
              </a:ext>
            </a:extLst>
          </p:cNvPr>
          <p:cNvSpPr txBox="1"/>
          <p:nvPr/>
        </p:nvSpPr>
        <p:spPr>
          <a:xfrm>
            <a:off x="5039507" y="5614521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accent5"/>
                </a:solidFill>
                <a:latin typeface="+mn-ea"/>
                <a:cs typeface="メイリオ"/>
              </a:rPr>
              <a:t>NO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08D7E88-0D14-0143-ABCE-26F9C60E30A0}"/>
              </a:ext>
            </a:extLst>
          </p:cNvPr>
          <p:cNvSpPr txBox="1"/>
          <p:nvPr/>
        </p:nvSpPr>
        <p:spPr>
          <a:xfrm>
            <a:off x="6570910" y="5166397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F99274"/>
                </a:solidFill>
                <a:latin typeface="+mn-ea"/>
                <a:cs typeface="メイリオ"/>
              </a:rPr>
              <a:t>YES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7D325C4-2195-6C48-936A-31072EBCEAF0}"/>
              </a:ext>
            </a:extLst>
          </p:cNvPr>
          <p:cNvSpPr txBox="1"/>
          <p:nvPr/>
        </p:nvSpPr>
        <p:spPr>
          <a:xfrm>
            <a:off x="6570910" y="3912440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F99274"/>
                </a:solidFill>
                <a:latin typeface="+mn-ea"/>
                <a:cs typeface="メイリオ"/>
              </a:rPr>
              <a:t>YES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0363186-EFB8-5E46-83EB-58068138B828}"/>
              </a:ext>
            </a:extLst>
          </p:cNvPr>
          <p:cNvSpPr txBox="1"/>
          <p:nvPr/>
        </p:nvSpPr>
        <p:spPr>
          <a:xfrm>
            <a:off x="6511958" y="2655009"/>
            <a:ext cx="5578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accent5"/>
                </a:solidFill>
                <a:latin typeface="+mn-ea"/>
                <a:cs typeface="メイリオ"/>
              </a:rPr>
              <a:t>NO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0B14FE7-C3CD-B240-9C2F-FF82AB660BB1}"/>
              </a:ext>
            </a:extLst>
          </p:cNvPr>
          <p:cNvSpPr txBox="1"/>
          <p:nvPr/>
        </p:nvSpPr>
        <p:spPr>
          <a:xfrm>
            <a:off x="2730574" y="3153923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accent5"/>
                </a:solidFill>
                <a:latin typeface="+mn-ea"/>
                <a:cs typeface="メイリオ"/>
              </a:rPr>
              <a:t>NO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A4F20CE-0FB2-FB40-B6B1-CA8432F52336}"/>
              </a:ext>
            </a:extLst>
          </p:cNvPr>
          <p:cNvSpPr txBox="1"/>
          <p:nvPr/>
        </p:nvSpPr>
        <p:spPr>
          <a:xfrm>
            <a:off x="2730574" y="4526391"/>
            <a:ext cx="6309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accent5"/>
                </a:solidFill>
                <a:latin typeface="+mn-ea"/>
                <a:cs typeface="メイリオ"/>
              </a:rPr>
              <a:t>NO</a:t>
            </a:r>
          </a:p>
        </p:txBody>
      </p:sp>
      <p:cxnSp>
        <p:nvCxnSpPr>
          <p:cNvPr id="47" name="直線矢印コネクタ 5">
            <a:extLst>
              <a:ext uri="{FF2B5EF4-FFF2-40B4-BE49-F238E27FC236}">
                <a16:creationId xmlns:a16="http://schemas.microsoft.com/office/drawing/2014/main" id="{F34ED1D2-C5CF-EF4B-812E-197BEC4E1ED6}"/>
              </a:ext>
            </a:extLst>
          </p:cNvPr>
          <p:cNvCxnSpPr>
            <a:cxnSpLocks/>
          </p:cNvCxnSpPr>
          <p:nvPr/>
        </p:nvCxnSpPr>
        <p:spPr>
          <a:xfrm flipV="1">
            <a:off x="2617292" y="3647689"/>
            <a:ext cx="776747" cy="2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72F24D-6721-584B-9F04-4D947FFDEE7E}"/>
              </a:ext>
            </a:extLst>
          </p:cNvPr>
          <p:cNvSpPr txBox="1"/>
          <p:nvPr/>
        </p:nvSpPr>
        <p:spPr>
          <a:xfrm>
            <a:off x="3394039" y="5963455"/>
            <a:ext cx="311792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solidFill>
                  <a:srgbClr val="262626"/>
                </a:solidFill>
                <a:latin typeface="+mn-ea"/>
                <a:cs typeface="メイリオ"/>
              </a:rPr>
              <a:t>次に取るべき行動リスト</a:t>
            </a:r>
            <a:endParaRPr lang="en-US" altLang="ja-JP" sz="1200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45650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42_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自責思考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3B7B99C-79CD-B94E-98B6-F0631FA7896E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31B3DFB-5F16-BD44-8104-19D483109B57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138BE2-C62A-5D4E-A2AE-AF44264C0E42}"/>
              </a:ext>
            </a:extLst>
          </p:cNvPr>
          <p:cNvSpPr txBox="1"/>
          <p:nvPr/>
        </p:nvSpPr>
        <p:spPr>
          <a:xfrm>
            <a:off x="376748" y="750942"/>
            <a:ext cx="45762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自分自身にできたこと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8EB1660-25C7-5642-A8BE-A099F0A757B1}"/>
              </a:ext>
            </a:extLst>
          </p:cNvPr>
          <p:cNvSpPr txBox="1"/>
          <p:nvPr/>
        </p:nvSpPr>
        <p:spPr>
          <a:xfrm>
            <a:off x="4952999" y="750942"/>
            <a:ext cx="457625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他者の行動やマクロ的な要素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FA0BEFC-BD7A-5945-8B26-813CBC2848A7}"/>
              </a:ext>
            </a:extLst>
          </p:cNvPr>
          <p:cNvCxnSpPr>
            <a:cxnSpLocks/>
          </p:cNvCxnSpPr>
          <p:nvPr/>
        </p:nvCxnSpPr>
        <p:spPr>
          <a:xfrm flipV="1">
            <a:off x="495723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2CC1BE-3C61-E446-B8CE-079729BE2CC9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88BF0D-A81B-FA4C-8C05-34A940E56F0C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6D0AFFC-21E3-2A46-891A-C0FB0E0F997C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39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43_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ポジティブ思考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34C1E0-2DFC-3642-B2F6-6A7E6B1B3C07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B42B28-950A-3147-883F-526C2E1CC921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96B29A-8600-EB44-8921-FE8B2A5344FB}"/>
              </a:ext>
            </a:extLst>
          </p:cNvPr>
          <p:cNvSpPr txBox="1"/>
          <p:nvPr/>
        </p:nvSpPr>
        <p:spPr>
          <a:xfrm>
            <a:off x="376748" y="750942"/>
            <a:ext cx="457624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ポジティブ要素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17B947-A8C5-A340-88A0-8E38101DF605}"/>
              </a:ext>
            </a:extLst>
          </p:cNvPr>
          <p:cNvSpPr txBox="1"/>
          <p:nvPr/>
        </p:nvSpPr>
        <p:spPr>
          <a:xfrm>
            <a:off x="4952999" y="750942"/>
            <a:ext cx="457625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ネガティブ要素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EF3CAB7-0D8C-7246-A191-7CD37FFA9FCF}"/>
              </a:ext>
            </a:extLst>
          </p:cNvPr>
          <p:cNvCxnSpPr>
            <a:cxnSpLocks/>
          </p:cNvCxnSpPr>
          <p:nvPr/>
        </p:nvCxnSpPr>
        <p:spPr>
          <a:xfrm flipV="1">
            <a:off x="495723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EE7A18-AEAC-4A42-9388-7293DC1C4019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7C9A04-DD42-734E-ACEE-C8B3BA28BC19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B2FB411-B246-FC40-8DBF-5FB8266E442C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23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44_ABC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理論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ED166D0-3B73-D140-ADE9-2049CF2B2F2E}"/>
              </a:ext>
            </a:extLst>
          </p:cNvPr>
          <p:cNvGrpSpPr/>
          <p:nvPr/>
        </p:nvGrpSpPr>
        <p:grpSpPr>
          <a:xfrm>
            <a:off x="348378" y="3213249"/>
            <a:ext cx="2517486" cy="1811323"/>
            <a:chOff x="348377" y="2497745"/>
            <a:chExt cx="2825227" cy="218118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836635E-54AE-2346-B2C1-FB3C1CF43471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39A9FD5-12FD-0A4C-B4A6-B30D7C2B96C8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A7F322D-DC5A-6D42-9530-BFED3E19F4B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1B668AC-D404-2747-BCC3-5AEF6F008A55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出来事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6E9F06D-1181-154F-B401-1B2652319AF2}"/>
              </a:ext>
            </a:extLst>
          </p:cNvPr>
          <p:cNvGrpSpPr/>
          <p:nvPr/>
        </p:nvGrpSpPr>
        <p:grpSpPr>
          <a:xfrm>
            <a:off x="3698489" y="1834073"/>
            <a:ext cx="2517486" cy="1811323"/>
            <a:chOff x="348377" y="2497745"/>
            <a:chExt cx="2825227" cy="218118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86FFC6C-2992-5947-8403-8F12371B9148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5AA52F9-E55C-E74D-A996-E88E01DB15B1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9226DEF-3AB2-E146-8FCF-2B11ABE39562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5461E3C-0143-234E-BA94-D6D3786E1A0D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信念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950D143-A002-074F-8DDE-4AB575360AC5}"/>
              </a:ext>
            </a:extLst>
          </p:cNvPr>
          <p:cNvGrpSpPr/>
          <p:nvPr/>
        </p:nvGrpSpPr>
        <p:grpSpPr>
          <a:xfrm>
            <a:off x="7040137" y="1834073"/>
            <a:ext cx="2517486" cy="1811323"/>
            <a:chOff x="348377" y="2497745"/>
            <a:chExt cx="2825227" cy="218118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14A6525-8A31-DC4F-917C-6F5594146CDD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74F5BA8-49B6-3B44-A7D4-94003B721F10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C0161FF-6AA8-5B4D-ABB6-72C36565DBE1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BB16A43-200C-374B-856C-8216364E6AFB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結果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57DA257-AE79-0248-AC00-3720CE7F2626}"/>
              </a:ext>
            </a:extLst>
          </p:cNvPr>
          <p:cNvGrpSpPr/>
          <p:nvPr/>
        </p:nvGrpSpPr>
        <p:grpSpPr>
          <a:xfrm>
            <a:off x="3698489" y="4644612"/>
            <a:ext cx="2517486" cy="1811323"/>
            <a:chOff x="348377" y="2497745"/>
            <a:chExt cx="2825227" cy="218118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B4258E2-0B37-F643-ACE9-4F70AC7E6D8A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80EC5EA-F409-7442-9FC9-1B9BEFEEE675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59F509C-67DF-1E4E-A130-00C7D961C0BD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49BB137C-69FB-1D40-A592-6F36B24DBC9D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信念</a:t>
              </a:r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’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7BDB82D-0385-A04E-AC77-AEB7B76EC3DD}"/>
              </a:ext>
            </a:extLst>
          </p:cNvPr>
          <p:cNvGrpSpPr/>
          <p:nvPr/>
        </p:nvGrpSpPr>
        <p:grpSpPr>
          <a:xfrm>
            <a:off x="7040137" y="4644612"/>
            <a:ext cx="2517486" cy="1811323"/>
            <a:chOff x="348377" y="2497745"/>
            <a:chExt cx="2825227" cy="2181184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184D21C-8353-B240-97F2-5355A1E74BA5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D685DE9-4584-3747-A63E-286619AEDFAF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AB15314D-AD0B-B149-BCDC-51FF89FF2AD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F57425F-F433-B346-93EF-86AC3559075F}"/>
                </a:ext>
              </a:extLst>
            </p:cNvPr>
            <p:cNvSpPr txBox="1"/>
            <p:nvPr/>
          </p:nvSpPr>
          <p:spPr>
            <a:xfrm>
              <a:off x="356841" y="2546876"/>
              <a:ext cx="281676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結果</a:t>
              </a:r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’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2295F721-3D9A-E345-B7FD-0A39658E95F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865864" y="2739735"/>
            <a:ext cx="840168" cy="137917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24">
            <a:extLst>
              <a:ext uri="{FF2B5EF4-FFF2-40B4-BE49-F238E27FC236}">
                <a16:creationId xmlns:a16="http://schemas.microsoft.com/office/drawing/2014/main" id="{B8576198-55CF-FB4E-985D-F61763C27FA2}"/>
              </a:ext>
            </a:extLst>
          </p:cNvPr>
          <p:cNvCxnSpPr>
            <a:cxnSpLocks/>
          </p:cNvCxnSpPr>
          <p:nvPr/>
        </p:nvCxnSpPr>
        <p:spPr>
          <a:xfrm>
            <a:off x="6215975" y="2815608"/>
            <a:ext cx="831705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24">
            <a:extLst>
              <a:ext uri="{FF2B5EF4-FFF2-40B4-BE49-F238E27FC236}">
                <a16:creationId xmlns:a16="http://schemas.microsoft.com/office/drawing/2014/main" id="{209903C4-BA99-6846-8009-4F87BF45E24A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2865864" y="4118911"/>
            <a:ext cx="840168" cy="143136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45CBE025-A9BB-FA41-ACFD-C5AFBC89FA55}"/>
              </a:ext>
            </a:extLst>
          </p:cNvPr>
          <p:cNvCxnSpPr>
            <a:cxnSpLocks/>
          </p:cNvCxnSpPr>
          <p:nvPr/>
        </p:nvCxnSpPr>
        <p:spPr>
          <a:xfrm>
            <a:off x="6215975" y="5588997"/>
            <a:ext cx="831705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4">
            <a:extLst>
              <a:ext uri="{FF2B5EF4-FFF2-40B4-BE49-F238E27FC236}">
                <a16:creationId xmlns:a16="http://schemas.microsoft.com/office/drawing/2014/main" id="{9FC8F20F-0CBD-9249-95AE-F26D6487DCC5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4961004" y="3645396"/>
            <a:ext cx="0" cy="99921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7C83015-51FB-4DF6-8C11-4910E619B710}"/>
              </a:ext>
            </a:extLst>
          </p:cNvPr>
          <p:cNvSpPr/>
          <p:nvPr/>
        </p:nvSpPr>
        <p:spPr>
          <a:xfrm>
            <a:off x="356843" y="686423"/>
            <a:ext cx="853684" cy="8274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8AC7390-A7AF-4371-B9DD-6D6F39EC8B6B}"/>
              </a:ext>
            </a:extLst>
          </p:cNvPr>
          <p:cNvSpPr/>
          <p:nvPr/>
        </p:nvSpPr>
        <p:spPr>
          <a:xfrm>
            <a:off x="356841" y="686423"/>
            <a:ext cx="9200781" cy="8274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F516CC8-01D5-4B1F-AFA4-F92BFCD063A4}"/>
              </a:ext>
            </a:extLst>
          </p:cNvPr>
          <p:cNvCxnSpPr>
            <a:cxnSpLocks/>
          </p:cNvCxnSpPr>
          <p:nvPr/>
        </p:nvCxnSpPr>
        <p:spPr>
          <a:xfrm flipH="1">
            <a:off x="1214760" y="686403"/>
            <a:ext cx="4233" cy="8274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0235E3-EE42-41DE-99D7-8826AFA4B07D}"/>
              </a:ext>
            </a:extLst>
          </p:cNvPr>
          <p:cNvSpPr txBox="1"/>
          <p:nvPr/>
        </p:nvSpPr>
        <p:spPr>
          <a:xfrm>
            <a:off x="304530" y="776947"/>
            <a:ext cx="927162" cy="6463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欲求</a:t>
            </a:r>
          </a:p>
        </p:txBody>
      </p:sp>
    </p:spTree>
    <p:extLst>
      <p:ext uri="{BB962C8B-B14F-4D97-AF65-F5344CB8AC3E}">
        <p14:creationId xmlns:p14="http://schemas.microsoft.com/office/powerpoint/2010/main" val="2769625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45_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内観法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036FED-1950-FF45-84EA-033535053719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0972C15-508F-3047-A996-0D241D7870AC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FE52C8-7934-A748-B11A-1536B4508EC3}"/>
              </a:ext>
            </a:extLst>
          </p:cNvPr>
          <p:cNvSpPr txBox="1"/>
          <p:nvPr/>
        </p:nvSpPr>
        <p:spPr>
          <a:xfrm>
            <a:off x="376749" y="750942"/>
            <a:ext cx="303479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してもらったこと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3538E5-036E-8E42-8807-4D3180AD6456}"/>
              </a:ext>
            </a:extLst>
          </p:cNvPr>
          <p:cNvSpPr txBox="1"/>
          <p:nvPr/>
        </p:nvSpPr>
        <p:spPr>
          <a:xfrm>
            <a:off x="3423769" y="750942"/>
            <a:ext cx="30669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して返せたこと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957509-C514-F14F-99A9-547380DCFC61}"/>
              </a:ext>
            </a:extLst>
          </p:cNvPr>
          <p:cNvSpPr txBox="1"/>
          <p:nvPr/>
        </p:nvSpPr>
        <p:spPr>
          <a:xfrm>
            <a:off x="6478467" y="750942"/>
            <a:ext cx="30791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迷惑をかけたこと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AF09B4B-D505-3C4E-97BF-EC1085CA8774}"/>
              </a:ext>
            </a:extLst>
          </p:cNvPr>
          <p:cNvCxnSpPr>
            <a:cxnSpLocks/>
          </p:cNvCxnSpPr>
          <p:nvPr/>
        </p:nvCxnSpPr>
        <p:spPr>
          <a:xfrm flipV="1">
            <a:off x="3423769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6DD1A2-6FBF-2F47-916E-5FB8EBDBA0A6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5BCE465-3789-7A48-8E19-C6A2272B71E2}"/>
              </a:ext>
            </a:extLst>
          </p:cNvPr>
          <p:cNvCxnSpPr>
            <a:cxnSpLocks/>
          </p:cNvCxnSpPr>
          <p:nvPr/>
        </p:nvCxnSpPr>
        <p:spPr>
          <a:xfrm flipV="1">
            <a:off x="649069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B268A25-5868-0043-BB73-DC2DD33928E8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6B98A5-133B-A840-AFBB-D4AB84A4019A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52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53D9F7-1C31-134D-9905-4C5CE5F9FCEC}"/>
              </a:ext>
            </a:extLst>
          </p:cNvPr>
          <p:cNvSpPr/>
          <p:nvPr/>
        </p:nvSpPr>
        <p:spPr>
          <a:xfrm>
            <a:off x="356842" y="1849120"/>
            <a:ext cx="9200781" cy="464113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813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46_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相対的思考（主張に対して評価軸を設定し、どのような基準でそういえるのかを相対的にとらえてみましょう）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63A9D7-A520-1E49-8F9B-356695364DE6}"/>
              </a:ext>
            </a:extLst>
          </p:cNvPr>
          <p:cNvSpPr/>
          <p:nvPr/>
        </p:nvSpPr>
        <p:spPr>
          <a:xfrm>
            <a:off x="356843" y="686423"/>
            <a:ext cx="518281" cy="8274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BD5A9F-68BA-3E41-AAC4-F305C9CD1D4B}"/>
              </a:ext>
            </a:extLst>
          </p:cNvPr>
          <p:cNvSpPr/>
          <p:nvPr/>
        </p:nvSpPr>
        <p:spPr>
          <a:xfrm>
            <a:off x="356841" y="686423"/>
            <a:ext cx="9200781" cy="8274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1B0862-ABEC-FB4E-83BD-D19DACC9676F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8274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B6C0A4-8FA2-0240-A57B-92968A585F85}"/>
              </a:ext>
            </a:extLst>
          </p:cNvPr>
          <p:cNvSpPr txBox="1"/>
          <p:nvPr/>
        </p:nvSpPr>
        <p:spPr>
          <a:xfrm>
            <a:off x="407852" y="686423"/>
            <a:ext cx="430887" cy="8274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主張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2" name="直線矢印コネクタ 39">
            <a:extLst>
              <a:ext uri="{FF2B5EF4-FFF2-40B4-BE49-F238E27FC236}">
                <a16:creationId xmlns:a16="http://schemas.microsoft.com/office/drawing/2014/main" id="{799DD46E-8006-734F-BFB4-4452A16C0295}"/>
              </a:ext>
            </a:extLst>
          </p:cNvPr>
          <p:cNvCxnSpPr>
            <a:cxnSpLocks/>
          </p:cNvCxnSpPr>
          <p:nvPr/>
        </p:nvCxnSpPr>
        <p:spPr>
          <a:xfrm>
            <a:off x="1205647" y="4169686"/>
            <a:ext cx="750317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88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79EA9E-31C9-DE42-9128-29008B22C122}"/>
              </a:ext>
            </a:extLst>
          </p:cNvPr>
          <p:cNvSpPr/>
          <p:nvPr/>
        </p:nvSpPr>
        <p:spPr>
          <a:xfrm>
            <a:off x="356842" y="69658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053E201-B5E4-894B-9027-02A2429EDA69}"/>
              </a:ext>
            </a:extLst>
          </p:cNvPr>
          <p:cNvCxnSpPr>
            <a:cxnSpLocks/>
          </p:cNvCxnSpPr>
          <p:nvPr/>
        </p:nvCxnSpPr>
        <p:spPr>
          <a:xfrm>
            <a:off x="356842" y="263119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6EE4F1-80EB-DE4B-84B5-ED4E1259F5A4}"/>
              </a:ext>
            </a:extLst>
          </p:cNvPr>
          <p:cNvCxnSpPr>
            <a:cxnSpLocks/>
          </p:cNvCxnSpPr>
          <p:nvPr/>
        </p:nvCxnSpPr>
        <p:spPr>
          <a:xfrm>
            <a:off x="356842" y="456580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2C9ADE3-9A59-0E4B-BED9-B366803366B2}"/>
              </a:ext>
            </a:extLst>
          </p:cNvPr>
          <p:cNvCxnSpPr>
            <a:cxnSpLocks/>
          </p:cNvCxnSpPr>
          <p:nvPr/>
        </p:nvCxnSpPr>
        <p:spPr>
          <a:xfrm>
            <a:off x="356842" y="6500412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DD3443B-6A60-E441-8AE3-D7DEF1F7D7BB}"/>
              </a:ext>
            </a:extLst>
          </p:cNvPr>
          <p:cNvCxnSpPr>
            <a:cxnSpLocks/>
          </p:cNvCxnSpPr>
          <p:nvPr/>
        </p:nvCxnSpPr>
        <p:spPr>
          <a:xfrm>
            <a:off x="356842" y="69658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39">
            <a:extLst>
              <a:ext uri="{FF2B5EF4-FFF2-40B4-BE49-F238E27FC236}">
                <a16:creationId xmlns:a16="http://schemas.microsoft.com/office/drawing/2014/main" id="{56988188-D1A1-0644-96F0-236175D84506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993400" y="1181036"/>
            <a:ext cx="6" cy="483591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AC8E972-51BD-B942-871D-393D27DD192C}"/>
              </a:ext>
            </a:extLst>
          </p:cNvPr>
          <p:cNvSpPr txBox="1"/>
          <p:nvPr/>
        </p:nvSpPr>
        <p:spPr>
          <a:xfrm>
            <a:off x="721530" y="873259"/>
            <a:ext cx="543739" cy="307777"/>
          </a:xfrm>
          <a:prstGeom prst="rect">
            <a:avLst/>
          </a:prstGeom>
          <a:solidFill>
            <a:srgbClr val="EEECE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抽象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DD1171-9C10-D146-BD13-CB90EB88AD9E}"/>
              </a:ext>
            </a:extLst>
          </p:cNvPr>
          <p:cNvSpPr txBox="1"/>
          <p:nvPr/>
        </p:nvSpPr>
        <p:spPr>
          <a:xfrm>
            <a:off x="721536" y="6016949"/>
            <a:ext cx="543739" cy="307777"/>
          </a:xfrm>
          <a:prstGeom prst="rect">
            <a:avLst/>
          </a:prstGeom>
          <a:solidFill>
            <a:srgbClr val="EEECE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具体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77122F7-76DC-514F-8D99-DCE4DA8BF21D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47_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抽象化思考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66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1C4F28E-3F77-014B-B47F-480519C89C48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DBFB966-E3D7-8C4E-B1A5-976D5B3523DF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073982-0CBF-CC41-8763-353175F87AA2}"/>
              </a:ext>
            </a:extLst>
          </p:cNvPr>
          <p:cNvSpPr txBox="1"/>
          <p:nvPr/>
        </p:nvSpPr>
        <p:spPr>
          <a:xfrm>
            <a:off x="376749" y="750942"/>
            <a:ext cx="2280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PLAN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B8D9B5-ADE8-184D-B046-9C6E86FD7D75}"/>
              </a:ext>
            </a:extLst>
          </p:cNvPr>
          <p:cNvSpPr txBox="1"/>
          <p:nvPr/>
        </p:nvSpPr>
        <p:spPr>
          <a:xfrm>
            <a:off x="2648575" y="750942"/>
            <a:ext cx="230864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4C0528-096D-144D-B553-161F58E43A58}"/>
              </a:ext>
            </a:extLst>
          </p:cNvPr>
          <p:cNvSpPr txBox="1"/>
          <p:nvPr/>
        </p:nvSpPr>
        <p:spPr>
          <a:xfrm>
            <a:off x="4948770" y="750942"/>
            <a:ext cx="23001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CHECK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F0CF80-4479-CA41-94D7-A25E777F01BD}"/>
              </a:ext>
            </a:extLst>
          </p:cNvPr>
          <p:cNvCxnSpPr>
            <a:cxnSpLocks/>
          </p:cNvCxnSpPr>
          <p:nvPr/>
        </p:nvCxnSpPr>
        <p:spPr>
          <a:xfrm flipV="1">
            <a:off x="495723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E0AE635-7053-E54F-BE19-1BBF11116836}"/>
              </a:ext>
            </a:extLst>
          </p:cNvPr>
          <p:cNvCxnSpPr>
            <a:cxnSpLocks/>
          </p:cNvCxnSpPr>
          <p:nvPr/>
        </p:nvCxnSpPr>
        <p:spPr>
          <a:xfrm flipV="1">
            <a:off x="7257428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3538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328ACB6-544D-FD44-B489-FC412E08982D}"/>
              </a:ext>
            </a:extLst>
          </p:cNvPr>
          <p:cNvCxnSpPr>
            <a:cxnSpLocks/>
          </p:cNvCxnSpPr>
          <p:nvPr/>
        </p:nvCxnSpPr>
        <p:spPr>
          <a:xfrm flipV="1">
            <a:off x="35684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A8F7C73-A4B9-F54B-91EE-F17CCA8B599D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81F655-F450-9D48-B788-CFEA1C6378CF}"/>
              </a:ext>
            </a:extLst>
          </p:cNvPr>
          <p:cNvCxnSpPr>
            <a:cxnSpLocks/>
          </p:cNvCxnSpPr>
          <p:nvPr/>
        </p:nvCxnSpPr>
        <p:spPr>
          <a:xfrm flipV="1">
            <a:off x="2657037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BA1996-FF47-B242-B292-7E7BE9D2D2A0}"/>
              </a:ext>
            </a:extLst>
          </p:cNvPr>
          <p:cNvSpPr txBox="1"/>
          <p:nvPr/>
        </p:nvSpPr>
        <p:spPr>
          <a:xfrm>
            <a:off x="7257428" y="750942"/>
            <a:ext cx="23001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ACTION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730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3538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957C76-6919-1C44-BFD3-89F3F9F43CAA}"/>
              </a:ext>
            </a:extLst>
          </p:cNvPr>
          <p:cNvSpPr/>
          <p:nvPr/>
        </p:nvSpPr>
        <p:spPr>
          <a:xfrm>
            <a:off x="356843" y="686423"/>
            <a:ext cx="518281" cy="580382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84E530-E87A-564A-B1D1-6D21506ECA45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761742-3FE2-A747-B675-E18CA5DFF720}"/>
              </a:ext>
            </a:extLst>
          </p:cNvPr>
          <p:cNvSpPr txBox="1"/>
          <p:nvPr/>
        </p:nvSpPr>
        <p:spPr>
          <a:xfrm>
            <a:off x="407852" y="686424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状態目標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4F0EF9-4871-8447-9CB1-4B757A9BA1A2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EEEED2F-99CD-4347-A74C-C170D2A6BD9B}"/>
              </a:ext>
            </a:extLst>
          </p:cNvPr>
          <p:cNvCxnSpPr>
            <a:cxnSpLocks/>
          </p:cNvCxnSpPr>
          <p:nvPr/>
        </p:nvCxnSpPr>
        <p:spPr>
          <a:xfrm flipH="1">
            <a:off x="356842" y="262103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7BBC360-42E8-3A4A-B0CD-369E3A7A1E10}"/>
              </a:ext>
            </a:extLst>
          </p:cNvPr>
          <p:cNvCxnSpPr>
            <a:cxnSpLocks/>
          </p:cNvCxnSpPr>
          <p:nvPr/>
        </p:nvCxnSpPr>
        <p:spPr>
          <a:xfrm flipH="1">
            <a:off x="356842" y="455564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6F340CF-4F6A-5041-936F-71F623F80B8E}"/>
              </a:ext>
            </a:extLst>
          </p:cNvPr>
          <p:cNvCxnSpPr>
            <a:cxnSpLocks/>
          </p:cNvCxnSpPr>
          <p:nvPr/>
        </p:nvCxnSpPr>
        <p:spPr>
          <a:xfrm flipH="1"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CB474E0-75A6-404A-B790-933035E2239F}"/>
              </a:ext>
            </a:extLst>
          </p:cNvPr>
          <p:cNvCxnSpPr>
            <a:cxnSpLocks/>
          </p:cNvCxnSpPr>
          <p:nvPr/>
        </p:nvCxnSpPr>
        <p:spPr>
          <a:xfrm flipH="1">
            <a:off x="356842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CC5061-72EC-C94F-9649-D7E0AD48CAE2}"/>
              </a:ext>
            </a:extLst>
          </p:cNvPr>
          <p:cNvSpPr txBox="1"/>
          <p:nvPr/>
        </p:nvSpPr>
        <p:spPr>
          <a:xfrm>
            <a:off x="407852" y="2621035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行動目標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272BAA-55E7-7645-8322-452DFD24301B}"/>
              </a:ext>
            </a:extLst>
          </p:cNvPr>
          <p:cNvSpPr txBox="1"/>
          <p:nvPr/>
        </p:nvSpPr>
        <p:spPr>
          <a:xfrm>
            <a:off x="407852" y="4555644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学習目標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8951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B29443-6CE9-9048-859A-4FF685BCE17D}"/>
              </a:ext>
            </a:extLst>
          </p:cNvPr>
          <p:cNvSpPr/>
          <p:nvPr/>
        </p:nvSpPr>
        <p:spPr>
          <a:xfrm>
            <a:off x="356842" y="3585013"/>
            <a:ext cx="5495965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ABED75A-4A2E-4741-9D6C-CB5A28C70F99}"/>
              </a:ext>
            </a:extLst>
          </p:cNvPr>
          <p:cNvCxnSpPr>
            <a:cxnSpLocks/>
          </p:cNvCxnSpPr>
          <p:nvPr/>
        </p:nvCxnSpPr>
        <p:spPr>
          <a:xfrm>
            <a:off x="364520" y="4042557"/>
            <a:ext cx="550364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4A03FB-D43B-2745-B6EF-90FC00061F68}"/>
              </a:ext>
            </a:extLst>
          </p:cNvPr>
          <p:cNvSpPr txBox="1"/>
          <p:nvPr/>
        </p:nvSpPr>
        <p:spPr>
          <a:xfrm>
            <a:off x="384428" y="3649532"/>
            <a:ext cx="54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Problem </a:t>
            </a: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改善すること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2F4E07-A342-0945-B397-6E42F3298C60}"/>
              </a:ext>
            </a:extLst>
          </p:cNvPr>
          <p:cNvSpPr/>
          <p:nvPr/>
        </p:nvSpPr>
        <p:spPr>
          <a:xfrm>
            <a:off x="349163" y="686423"/>
            <a:ext cx="920845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A6D9E39-2E21-6448-B5CF-3B345086DFC0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DC8BCB-AF77-5D48-A0B6-4952ECDEFC36}"/>
              </a:ext>
            </a:extLst>
          </p:cNvPr>
          <p:cNvSpPr txBox="1"/>
          <p:nvPr/>
        </p:nvSpPr>
        <p:spPr>
          <a:xfrm>
            <a:off x="376749" y="750942"/>
            <a:ext cx="54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Keep </a:t>
            </a: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継続すること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37DE8D-DCC6-2049-9EBE-4C530CCE9570}"/>
              </a:ext>
            </a:extLst>
          </p:cNvPr>
          <p:cNvSpPr txBox="1"/>
          <p:nvPr/>
        </p:nvSpPr>
        <p:spPr>
          <a:xfrm>
            <a:off x="5868166" y="750942"/>
            <a:ext cx="36894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Try </a:t>
            </a: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新たに取り組むこと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3538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F997F1D-05C6-BD4B-9174-E0B079F1041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356842" y="3588338"/>
            <a:ext cx="551132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2B98F12-C274-9541-89B3-43960C6DB5E1}"/>
              </a:ext>
            </a:extLst>
          </p:cNvPr>
          <p:cNvCxnSpPr>
            <a:cxnSpLocks/>
          </p:cNvCxnSpPr>
          <p:nvPr/>
        </p:nvCxnSpPr>
        <p:spPr>
          <a:xfrm flipV="1">
            <a:off x="5860486" y="686423"/>
            <a:ext cx="0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4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05_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アブダクション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9BD8CFF-6732-6B46-8B77-14A796AD37F5}"/>
              </a:ext>
            </a:extLst>
          </p:cNvPr>
          <p:cNvSpPr/>
          <p:nvPr/>
        </p:nvSpPr>
        <p:spPr>
          <a:xfrm>
            <a:off x="356843" y="686423"/>
            <a:ext cx="518281" cy="17418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3AE479B-43EF-6B43-A7DC-551ACF333B0F}"/>
              </a:ext>
            </a:extLst>
          </p:cNvPr>
          <p:cNvSpPr/>
          <p:nvPr/>
        </p:nvSpPr>
        <p:spPr>
          <a:xfrm>
            <a:off x="356841" y="686423"/>
            <a:ext cx="9200781" cy="17418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F279EBA-5C03-B24A-A61F-C69D7C138460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17418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B35FC4C-4A42-9B49-A94C-D61E1B3B6164}"/>
              </a:ext>
            </a:extLst>
          </p:cNvPr>
          <p:cNvSpPr txBox="1"/>
          <p:nvPr/>
        </p:nvSpPr>
        <p:spPr>
          <a:xfrm>
            <a:off x="407852" y="686423"/>
            <a:ext cx="430887" cy="17418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アブダクション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3954C22-1CD5-0448-9FBA-3ACDEEE4A061}"/>
              </a:ext>
            </a:extLst>
          </p:cNvPr>
          <p:cNvSpPr txBox="1"/>
          <p:nvPr/>
        </p:nvSpPr>
        <p:spPr>
          <a:xfrm>
            <a:off x="1129632" y="949873"/>
            <a:ext cx="171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驚くべき事実：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B41E65C-1C8E-3346-8731-CF1D938434C4}"/>
              </a:ext>
            </a:extLst>
          </p:cNvPr>
          <p:cNvSpPr/>
          <p:nvPr/>
        </p:nvSpPr>
        <p:spPr>
          <a:xfrm>
            <a:off x="356843" y="2717429"/>
            <a:ext cx="518281" cy="17418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2872462-250E-F147-90B7-F6A5194330B3}"/>
              </a:ext>
            </a:extLst>
          </p:cNvPr>
          <p:cNvSpPr/>
          <p:nvPr/>
        </p:nvSpPr>
        <p:spPr>
          <a:xfrm>
            <a:off x="356841" y="2717429"/>
            <a:ext cx="9200781" cy="17418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161EC0C-5BEF-2746-96C7-2529ED3A9A1B}"/>
              </a:ext>
            </a:extLst>
          </p:cNvPr>
          <p:cNvCxnSpPr>
            <a:cxnSpLocks/>
          </p:cNvCxnSpPr>
          <p:nvPr/>
        </p:nvCxnSpPr>
        <p:spPr>
          <a:xfrm flipH="1">
            <a:off x="883589" y="2717429"/>
            <a:ext cx="4233" cy="17418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226CA5A-CB78-F549-9620-BA7BF1B2FE40}"/>
              </a:ext>
            </a:extLst>
          </p:cNvPr>
          <p:cNvSpPr txBox="1"/>
          <p:nvPr/>
        </p:nvSpPr>
        <p:spPr>
          <a:xfrm>
            <a:off x="407852" y="2717429"/>
            <a:ext cx="430887" cy="17418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演繹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129A8FC-2E36-0A4D-A2F9-EA3F92847913}"/>
              </a:ext>
            </a:extLst>
          </p:cNvPr>
          <p:cNvSpPr/>
          <p:nvPr/>
        </p:nvSpPr>
        <p:spPr>
          <a:xfrm>
            <a:off x="356843" y="4748435"/>
            <a:ext cx="518281" cy="17418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B37581B-645D-AE43-9E76-150E89B0E021}"/>
              </a:ext>
            </a:extLst>
          </p:cNvPr>
          <p:cNvSpPr/>
          <p:nvPr/>
        </p:nvSpPr>
        <p:spPr>
          <a:xfrm>
            <a:off x="356841" y="4748435"/>
            <a:ext cx="9200781" cy="1741817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2D1D466-57FC-4F40-B945-30B016889A8D}"/>
              </a:ext>
            </a:extLst>
          </p:cNvPr>
          <p:cNvCxnSpPr>
            <a:cxnSpLocks/>
          </p:cNvCxnSpPr>
          <p:nvPr/>
        </p:nvCxnSpPr>
        <p:spPr>
          <a:xfrm flipH="1">
            <a:off x="883589" y="4748435"/>
            <a:ext cx="4233" cy="174181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69C0C8B-1627-EB4D-BA81-DCC4C778CA28}"/>
              </a:ext>
            </a:extLst>
          </p:cNvPr>
          <p:cNvSpPr txBox="1"/>
          <p:nvPr/>
        </p:nvSpPr>
        <p:spPr>
          <a:xfrm>
            <a:off x="407853" y="4748435"/>
            <a:ext cx="430887" cy="174181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帰納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DD5E1E1-991F-7143-B776-15007B53AECE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4957232" y="2428240"/>
            <a:ext cx="0" cy="2891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8E2CAE9-A067-8442-9479-F0DE7278C943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4957232" y="4459246"/>
            <a:ext cx="0" cy="28918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DECB42A-74CA-D046-9823-57D37CCDA743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883589" y="1557332"/>
            <a:ext cx="8674033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CAE51F-5D4F-2E41-9C40-595858D95503}"/>
              </a:ext>
            </a:extLst>
          </p:cNvPr>
          <p:cNvSpPr txBox="1"/>
          <p:nvPr/>
        </p:nvSpPr>
        <p:spPr>
          <a:xfrm>
            <a:off x="1129632" y="1820781"/>
            <a:ext cx="15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説明仮説：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628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5D4775-14AF-5848-8AE8-CE1B98EA4436}"/>
              </a:ext>
            </a:extLst>
          </p:cNvPr>
          <p:cNvSpPr/>
          <p:nvPr/>
        </p:nvSpPr>
        <p:spPr>
          <a:xfrm>
            <a:off x="883589" y="686423"/>
            <a:ext cx="668459" cy="580382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90E75E8-E359-9442-9243-D27D69CFA2A4}"/>
              </a:ext>
            </a:extLst>
          </p:cNvPr>
          <p:cNvCxnSpPr>
            <a:cxnSpLocks/>
          </p:cNvCxnSpPr>
          <p:nvPr/>
        </p:nvCxnSpPr>
        <p:spPr>
          <a:xfrm flipH="1">
            <a:off x="1560513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CBA4270-4DDC-114C-A17E-8F7BCD4C5F39}"/>
              </a:ext>
            </a:extLst>
          </p:cNvPr>
          <p:cNvSpPr txBox="1"/>
          <p:nvPr/>
        </p:nvSpPr>
        <p:spPr>
          <a:xfrm>
            <a:off x="916391" y="686427"/>
            <a:ext cx="615553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継続すること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Keep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957C76-6919-1C44-BFD3-89F3F9F43CAA}"/>
              </a:ext>
            </a:extLst>
          </p:cNvPr>
          <p:cNvSpPr/>
          <p:nvPr/>
        </p:nvSpPr>
        <p:spPr>
          <a:xfrm>
            <a:off x="356843" y="686423"/>
            <a:ext cx="522513" cy="58038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84E530-E87A-564A-B1D1-6D21506ECA45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4F0EF9-4871-8447-9CB1-4B757A9BA1A2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EEEED2F-99CD-4347-A74C-C170D2A6BD9B}"/>
              </a:ext>
            </a:extLst>
          </p:cNvPr>
          <p:cNvCxnSpPr>
            <a:cxnSpLocks/>
          </p:cNvCxnSpPr>
          <p:nvPr/>
        </p:nvCxnSpPr>
        <p:spPr>
          <a:xfrm flipH="1">
            <a:off x="356842" y="262103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7BBC360-42E8-3A4A-B0CD-369E3A7A1E10}"/>
              </a:ext>
            </a:extLst>
          </p:cNvPr>
          <p:cNvCxnSpPr>
            <a:cxnSpLocks/>
          </p:cNvCxnSpPr>
          <p:nvPr/>
        </p:nvCxnSpPr>
        <p:spPr>
          <a:xfrm flipH="1">
            <a:off x="356842" y="455564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6F340CF-4F6A-5041-936F-71F623F80B8E}"/>
              </a:ext>
            </a:extLst>
          </p:cNvPr>
          <p:cNvCxnSpPr>
            <a:cxnSpLocks/>
          </p:cNvCxnSpPr>
          <p:nvPr/>
        </p:nvCxnSpPr>
        <p:spPr>
          <a:xfrm flipH="1">
            <a:off x="356842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CB474E0-75A6-404A-B790-933035E2239F}"/>
              </a:ext>
            </a:extLst>
          </p:cNvPr>
          <p:cNvCxnSpPr>
            <a:cxnSpLocks/>
          </p:cNvCxnSpPr>
          <p:nvPr/>
        </p:nvCxnSpPr>
        <p:spPr>
          <a:xfrm flipH="1">
            <a:off x="356842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4D6C12B-03C1-0043-A172-20AA97F51F48}"/>
              </a:ext>
            </a:extLst>
          </p:cNvPr>
          <p:cNvSpPr txBox="1"/>
          <p:nvPr/>
        </p:nvSpPr>
        <p:spPr>
          <a:xfrm>
            <a:off x="1672682" y="83958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活動の中で何に達成感があったか？何に喜びや満足を感じたか？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1E9ABB-213D-4041-9C4D-8FA7798EDCA4}"/>
              </a:ext>
            </a:extLst>
          </p:cNvPr>
          <p:cNvSpPr txBox="1"/>
          <p:nvPr/>
        </p:nvSpPr>
        <p:spPr>
          <a:xfrm>
            <a:off x="356842" y="238540"/>
            <a:ext cx="404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参考（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KPT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の項目をチェックする際の参考となる視点）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A20268-4745-894C-A755-D340B4027BB4}"/>
              </a:ext>
            </a:extLst>
          </p:cNvPr>
          <p:cNvSpPr txBox="1"/>
          <p:nvPr/>
        </p:nvSpPr>
        <p:spPr>
          <a:xfrm>
            <a:off x="916391" y="2621035"/>
            <a:ext cx="615553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改善すること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Problem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4B20CC-7A13-BA43-A721-A1666D1B91AB}"/>
              </a:ext>
            </a:extLst>
          </p:cNvPr>
          <p:cNvSpPr txBox="1"/>
          <p:nvPr/>
        </p:nvSpPr>
        <p:spPr>
          <a:xfrm>
            <a:off x="916391" y="4555644"/>
            <a:ext cx="615553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新たに取り組むこと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Try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2858F14-A59F-C348-BEDD-E0992252ED8D}"/>
              </a:ext>
            </a:extLst>
          </p:cNvPr>
          <p:cNvCxnSpPr>
            <a:cxnSpLocks/>
          </p:cNvCxnSpPr>
          <p:nvPr/>
        </p:nvCxnSpPr>
        <p:spPr>
          <a:xfrm flipH="1">
            <a:off x="1560513" y="1331293"/>
            <a:ext cx="7992878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32F88B8-D2DA-374A-ABFA-501D92A44BA8}"/>
              </a:ext>
            </a:extLst>
          </p:cNvPr>
          <p:cNvCxnSpPr>
            <a:cxnSpLocks/>
          </p:cNvCxnSpPr>
          <p:nvPr/>
        </p:nvCxnSpPr>
        <p:spPr>
          <a:xfrm flipH="1">
            <a:off x="1560513" y="1976163"/>
            <a:ext cx="7992878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6AD18BD-334D-3042-9DCD-2F944299A9E7}"/>
              </a:ext>
            </a:extLst>
          </p:cNvPr>
          <p:cNvCxnSpPr>
            <a:cxnSpLocks/>
          </p:cNvCxnSpPr>
          <p:nvPr/>
        </p:nvCxnSpPr>
        <p:spPr>
          <a:xfrm flipH="1">
            <a:off x="1560513" y="3265903"/>
            <a:ext cx="7992878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C344E64-EB26-BD41-BFC5-B0BE12E690C2}"/>
              </a:ext>
            </a:extLst>
          </p:cNvPr>
          <p:cNvCxnSpPr>
            <a:cxnSpLocks/>
          </p:cNvCxnSpPr>
          <p:nvPr/>
        </p:nvCxnSpPr>
        <p:spPr>
          <a:xfrm flipH="1">
            <a:off x="1560513" y="3910773"/>
            <a:ext cx="7992878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32F2578-C9F1-CF44-B554-99F5DAEF13A0}"/>
              </a:ext>
            </a:extLst>
          </p:cNvPr>
          <p:cNvCxnSpPr>
            <a:cxnSpLocks/>
          </p:cNvCxnSpPr>
          <p:nvPr/>
        </p:nvCxnSpPr>
        <p:spPr>
          <a:xfrm flipH="1">
            <a:off x="1560513" y="5200513"/>
            <a:ext cx="7992878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D42A1B0-6B71-FD42-BD40-4D2BD9E484F5}"/>
              </a:ext>
            </a:extLst>
          </p:cNvPr>
          <p:cNvCxnSpPr>
            <a:cxnSpLocks/>
          </p:cNvCxnSpPr>
          <p:nvPr/>
        </p:nvCxnSpPr>
        <p:spPr>
          <a:xfrm flipH="1">
            <a:off x="1560513" y="5845383"/>
            <a:ext cx="7992878" cy="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C876BD2-830C-414F-9B4F-3D59B4148A07}"/>
              </a:ext>
            </a:extLst>
          </p:cNvPr>
          <p:cNvSpPr txBox="1"/>
          <p:nvPr/>
        </p:nvSpPr>
        <p:spPr>
          <a:xfrm>
            <a:off x="1672682" y="148445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自分の行動でうまくいったことはあったか？それはなぜかうまくいったのか？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DC69007-5DC3-B944-98FF-63FBE975843F}"/>
              </a:ext>
            </a:extLst>
          </p:cNvPr>
          <p:cNvSpPr txBox="1"/>
          <p:nvPr/>
        </p:nvSpPr>
        <p:spPr>
          <a:xfrm>
            <a:off x="1672682" y="212932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自分以外の人の行動でよかったと思うことはあったか？それはなぜよかったのか？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FBEBD4-C3C5-2D47-AF23-8F4DFC7A2B02}"/>
              </a:ext>
            </a:extLst>
          </p:cNvPr>
          <p:cNvSpPr txBox="1"/>
          <p:nvPr/>
        </p:nvSpPr>
        <p:spPr>
          <a:xfrm>
            <a:off x="1672682" y="277419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失敗したことや目標の達成を妨げたことはあったか？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0784EB-D965-0144-BD8B-D96FC395B6D6}"/>
              </a:ext>
            </a:extLst>
          </p:cNvPr>
          <p:cNvSpPr txBox="1"/>
          <p:nvPr/>
        </p:nvSpPr>
        <p:spPr>
          <a:xfrm>
            <a:off x="1672682" y="341906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活動中に困ったことや悩んだこと、我慢して辛かったことはあったか？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E8D25F-C41B-B340-B7E6-E34367E0A87F}"/>
              </a:ext>
            </a:extLst>
          </p:cNvPr>
          <p:cNvSpPr txBox="1"/>
          <p:nvPr/>
        </p:nvSpPr>
        <p:spPr>
          <a:xfrm>
            <a:off x="1672682" y="406393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このメンバーなら本来もっとできたはずだと思うことはあるか？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E66787B-CF62-A640-80AB-2EBAFE23C0E5}"/>
              </a:ext>
            </a:extLst>
          </p:cNvPr>
          <p:cNvSpPr txBox="1"/>
          <p:nvPr/>
        </p:nvSpPr>
        <p:spPr>
          <a:xfrm>
            <a:off x="1672682" y="470880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Keep</a:t>
            </a:r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で書き出した内容をより効果的に実行するにはどうすればよいか？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73F7EBB-71F6-434D-95B7-DBA14CF03B46}"/>
              </a:ext>
            </a:extLst>
          </p:cNvPr>
          <p:cNvSpPr txBox="1"/>
          <p:nvPr/>
        </p:nvSpPr>
        <p:spPr>
          <a:xfrm>
            <a:off x="1672682" y="535367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Problem</a:t>
            </a:r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で書き出した内容を解決するにはどうすればよいか？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15EAD9B-D231-FE47-BD69-99C14D890DEA}"/>
              </a:ext>
            </a:extLst>
          </p:cNvPr>
          <p:cNvSpPr txBox="1"/>
          <p:nvPr/>
        </p:nvSpPr>
        <p:spPr>
          <a:xfrm>
            <a:off x="1672682" y="5998541"/>
            <a:ext cx="777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次なる目標設定やスケジュールのイメージは？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3302FA-3B41-BC4E-AC30-60057BCCA419}"/>
              </a:ext>
            </a:extLst>
          </p:cNvPr>
          <p:cNvSpPr txBox="1"/>
          <p:nvPr/>
        </p:nvSpPr>
        <p:spPr>
          <a:xfrm>
            <a:off x="407852" y="686424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bg1"/>
                </a:solidFill>
                <a:latin typeface="+mn-ea"/>
              </a:rPr>
              <a:t>ステップ</a:t>
            </a:r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①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E022B8A-3AD3-0141-8C3C-F99186EB7A5C}"/>
              </a:ext>
            </a:extLst>
          </p:cNvPr>
          <p:cNvSpPr txBox="1"/>
          <p:nvPr/>
        </p:nvSpPr>
        <p:spPr>
          <a:xfrm>
            <a:off x="407852" y="2621035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bg1"/>
                </a:solidFill>
                <a:latin typeface="+mn-ea"/>
              </a:rPr>
              <a:t>ステップ</a:t>
            </a:r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②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4F0B259-F3D2-6049-850A-D7FBA67F7F7C}"/>
              </a:ext>
            </a:extLst>
          </p:cNvPr>
          <p:cNvSpPr txBox="1"/>
          <p:nvPr/>
        </p:nvSpPr>
        <p:spPr>
          <a:xfrm>
            <a:off x="407852" y="4555644"/>
            <a:ext cx="430887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bg1"/>
                </a:solidFill>
                <a:latin typeface="+mn-ea"/>
              </a:rPr>
              <a:t>ステップ</a:t>
            </a:r>
            <a:r>
              <a:rPr kumimoji="1" lang="en-US" altLang="ja-JP" sz="1600" b="1" dirty="0">
                <a:solidFill>
                  <a:schemeClr val="bg1"/>
                </a:solidFill>
                <a:latin typeface="+mn-ea"/>
              </a:rPr>
              <a:t>③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D7A6609-8CE3-F646-A747-9279AA6C3997}"/>
              </a:ext>
            </a:extLst>
          </p:cNvPr>
          <p:cNvCxnSpPr>
            <a:cxnSpLocks/>
          </p:cNvCxnSpPr>
          <p:nvPr/>
        </p:nvCxnSpPr>
        <p:spPr>
          <a:xfrm flipH="1">
            <a:off x="348378" y="2621033"/>
            <a:ext cx="53097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C248753-E259-7C45-A77A-D02A14177F45}"/>
              </a:ext>
            </a:extLst>
          </p:cNvPr>
          <p:cNvCxnSpPr>
            <a:cxnSpLocks/>
          </p:cNvCxnSpPr>
          <p:nvPr/>
        </p:nvCxnSpPr>
        <p:spPr>
          <a:xfrm flipH="1">
            <a:off x="348378" y="4555643"/>
            <a:ext cx="53097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8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CD5E7D3-AAE6-FA46-8486-2925B6D6FBC6}"/>
              </a:ext>
            </a:extLst>
          </p:cNvPr>
          <p:cNvSpPr/>
          <p:nvPr/>
        </p:nvSpPr>
        <p:spPr>
          <a:xfrm>
            <a:off x="356844" y="1305406"/>
            <a:ext cx="518281" cy="5360565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21E147-152E-A443-863D-71D12A595ACC}"/>
              </a:ext>
            </a:extLst>
          </p:cNvPr>
          <p:cNvCxnSpPr>
            <a:cxnSpLocks/>
          </p:cNvCxnSpPr>
          <p:nvPr/>
        </p:nvCxnSpPr>
        <p:spPr>
          <a:xfrm>
            <a:off x="887823" y="1305406"/>
            <a:ext cx="0" cy="53605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968EB7-0976-A64A-A247-3DD31869BEE3}"/>
              </a:ext>
            </a:extLst>
          </p:cNvPr>
          <p:cNvCxnSpPr>
            <a:cxnSpLocks/>
          </p:cNvCxnSpPr>
          <p:nvPr/>
        </p:nvCxnSpPr>
        <p:spPr>
          <a:xfrm flipH="1">
            <a:off x="356843" y="3970954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48_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仮説思考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5AED22C4-25EF-6942-90DE-42E9E048BBF3}"/>
              </a:ext>
            </a:extLst>
          </p:cNvPr>
          <p:cNvSpPr/>
          <p:nvPr/>
        </p:nvSpPr>
        <p:spPr>
          <a:xfrm>
            <a:off x="1059365" y="3770129"/>
            <a:ext cx="8275238" cy="40165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7C4BE7C-70D9-D447-AA9D-6F3FA742E7D4}"/>
              </a:ext>
            </a:extLst>
          </p:cNvPr>
          <p:cNvGrpSpPr/>
          <p:nvPr/>
        </p:nvGrpSpPr>
        <p:grpSpPr>
          <a:xfrm>
            <a:off x="1282385" y="1433511"/>
            <a:ext cx="2486724" cy="2181184"/>
            <a:chOff x="1282384" y="1050894"/>
            <a:chExt cx="2486724" cy="218118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4F9123C-A4B4-F442-8CB7-146AC0718A01}"/>
                </a:ext>
              </a:extLst>
            </p:cNvPr>
            <p:cNvSpPr/>
            <p:nvPr/>
          </p:nvSpPr>
          <p:spPr>
            <a:xfrm>
              <a:off x="1282385" y="1050895"/>
              <a:ext cx="2486723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33C339B-B454-1A4F-BA4B-3A1144C3D191}"/>
                </a:ext>
              </a:extLst>
            </p:cNvPr>
            <p:cNvSpPr/>
            <p:nvPr/>
          </p:nvSpPr>
          <p:spPr>
            <a:xfrm>
              <a:off x="1282385" y="1050894"/>
              <a:ext cx="2486723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1AB99218-78F8-6F41-852C-F048BFBC8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82385" y="1508439"/>
              <a:ext cx="248672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91DE40B-E342-3F48-B6FA-D74DB953338A}"/>
                </a:ext>
              </a:extLst>
            </p:cNvPr>
            <p:cNvSpPr txBox="1"/>
            <p:nvPr/>
          </p:nvSpPr>
          <p:spPr>
            <a:xfrm>
              <a:off x="1282384" y="1115414"/>
              <a:ext cx="248672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初期の仮説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8E9080-DE5F-E940-B9F3-18BC4446590D}"/>
              </a:ext>
            </a:extLst>
          </p:cNvPr>
          <p:cNvGrpSpPr/>
          <p:nvPr/>
        </p:nvGrpSpPr>
        <p:grpSpPr>
          <a:xfrm>
            <a:off x="6847880" y="1433511"/>
            <a:ext cx="2486724" cy="2181184"/>
            <a:chOff x="6847879" y="1050894"/>
            <a:chExt cx="2486724" cy="2181184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20FAE9-8B4F-8946-ABEC-C4214A216F4B}"/>
                </a:ext>
              </a:extLst>
            </p:cNvPr>
            <p:cNvSpPr/>
            <p:nvPr/>
          </p:nvSpPr>
          <p:spPr>
            <a:xfrm>
              <a:off x="6847880" y="1050895"/>
              <a:ext cx="2486723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983F517-D7C3-554E-929F-C1A964AFB17C}"/>
                </a:ext>
              </a:extLst>
            </p:cNvPr>
            <p:cNvSpPr/>
            <p:nvPr/>
          </p:nvSpPr>
          <p:spPr>
            <a:xfrm>
              <a:off x="6847880" y="1050894"/>
              <a:ext cx="2486723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DC766E8D-4AD0-A342-A5AA-9CF402EE69A6}"/>
                </a:ext>
              </a:extLst>
            </p:cNvPr>
            <p:cNvCxnSpPr>
              <a:cxnSpLocks/>
            </p:cNvCxnSpPr>
            <p:nvPr/>
          </p:nvCxnSpPr>
          <p:spPr>
            <a:xfrm>
              <a:off x="6847880" y="1508439"/>
              <a:ext cx="248672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2CBE18A-6802-C74C-ABF8-56556449C6F4}"/>
                </a:ext>
              </a:extLst>
            </p:cNvPr>
            <p:cNvSpPr txBox="1"/>
            <p:nvPr/>
          </p:nvSpPr>
          <p:spPr>
            <a:xfrm>
              <a:off x="6847879" y="1115414"/>
              <a:ext cx="248672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さらに進化した仮説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EEF7F2E-D176-CF46-8415-37B4F1F4194D}"/>
              </a:ext>
            </a:extLst>
          </p:cNvPr>
          <p:cNvGrpSpPr/>
          <p:nvPr/>
        </p:nvGrpSpPr>
        <p:grpSpPr>
          <a:xfrm>
            <a:off x="4065133" y="1433511"/>
            <a:ext cx="2486724" cy="2181184"/>
            <a:chOff x="4065132" y="1050894"/>
            <a:chExt cx="2486724" cy="218118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9C640E1-5D4B-124F-8331-37906DB34876}"/>
                </a:ext>
              </a:extLst>
            </p:cNvPr>
            <p:cNvSpPr/>
            <p:nvPr/>
          </p:nvSpPr>
          <p:spPr>
            <a:xfrm>
              <a:off x="4065133" y="1050895"/>
              <a:ext cx="2486723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C68FC2A-40B9-4647-AED6-09EB334CDBE9}"/>
                </a:ext>
              </a:extLst>
            </p:cNvPr>
            <p:cNvSpPr/>
            <p:nvPr/>
          </p:nvSpPr>
          <p:spPr>
            <a:xfrm>
              <a:off x="4065133" y="1050894"/>
              <a:ext cx="2486723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25E7ACB-AB2B-1F4B-BC1C-E09542815B3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133" y="1508439"/>
              <a:ext cx="248672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BFB1DE2-1202-C74D-9FB0-137D4C3FD3E3}"/>
                </a:ext>
              </a:extLst>
            </p:cNvPr>
            <p:cNvSpPr txBox="1"/>
            <p:nvPr/>
          </p:nvSpPr>
          <p:spPr>
            <a:xfrm>
              <a:off x="4065132" y="1115414"/>
              <a:ext cx="248672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進化した仮説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072D83B-557C-804E-8972-0A2DD5F7A176}"/>
              </a:ext>
            </a:extLst>
          </p:cNvPr>
          <p:cNvGrpSpPr/>
          <p:nvPr/>
        </p:nvGrpSpPr>
        <p:grpSpPr>
          <a:xfrm>
            <a:off x="2673759" y="4368305"/>
            <a:ext cx="2486724" cy="2181184"/>
            <a:chOff x="2673758" y="3985688"/>
            <a:chExt cx="2486724" cy="2181184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4507703A-DC10-7C40-98A1-65093A5743E9}"/>
                </a:ext>
              </a:extLst>
            </p:cNvPr>
            <p:cNvSpPr/>
            <p:nvPr/>
          </p:nvSpPr>
          <p:spPr>
            <a:xfrm>
              <a:off x="2673759" y="3985689"/>
              <a:ext cx="2486723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F1B1E7B-359F-7D48-A950-9863A7C39345}"/>
                </a:ext>
              </a:extLst>
            </p:cNvPr>
            <p:cNvSpPr/>
            <p:nvPr/>
          </p:nvSpPr>
          <p:spPr>
            <a:xfrm>
              <a:off x="2673759" y="3985688"/>
              <a:ext cx="2486723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376603FD-F969-D34E-8B25-2DA4CF6E8C59}"/>
                </a:ext>
              </a:extLst>
            </p:cNvPr>
            <p:cNvCxnSpPr>
              <a:cxnSpLocks/>
            </p:cNvCxnSpPr>
            <p:nvPr/>
          </p:nvCxnSpPr>
          <p:spPr>
            <a:xfrm>
              <a:off x="2673759" y="4443233"/>
              <a:ext cx="248672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85E01D34-CB09-B747-9D19-28872C1D8729}"/>
                </a:ext>
              </a:extLst>
            </p:cNvPr>
            <p:cNvSpPr txBox="1"/>
            <p:nvPr/>
          </p:nvSpPr>
          <p:spPr>
            <a:xfrm>
              <a:off x="2673758" y="4050208"/>
              <a:ext cx="248672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検証結果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F6B27FA-410F-714E-A94F-E5C9C28262B3}"/>
              </a:ext>
            </a:extLst>
          </p:cNvPr>
          <p:cNvGrpSpPr/>
          <p:nvPr/>
        </p:nvGrpSpPr>
        <p:grpSpPr>
          <a:xfrm>
            <a:off x="5456507" y="4368305"/>
            <a:ext cx="2486724" cy="2181184"/>
            <a:chOff x="5456506" y="3985688"/>
            <a:chExt cx="2486724" cy="218118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5918743-8533-8643-8C7E-6D36C0687979}"/>
                </a:ext>
              </a:extLst>
            </p:cNvPr>
            <p:cNvSpPr/>
            <p:nvPr/>
          </p:nvSpPr>
          <p:spPr>
            <a:xfrm>
              <a:off x="5456507" y="3985689"/>
              <a:ext cx="2486723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F9B49C4-28B1-654E-89DA-D7D956FF4504}"/>
                </a:ext>
              </a:extLst>
            </p:cNvPr>
            <p:cNvSpPr/>
            <p:nvPr/>
          </p:nvSpPr>
          <p:spPr>
            <a:xfrm>
              <a:off x="5456507" y="3985688"/>
              <a:ext cx="2486723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BF64555-DF29-614D-9356-7DF5D1D8EF66}"/>
                </a:ext>
              </a:extLst>
            </p:cNvPr>
            <p:cNvCxnSpPr>
              <a:cxnSpLocks/>
            </p:cNvCxnSpPr>
            <p:nvPr/>
          </p:nvCxnSpPr>
          <p:spPr>
            <a:xfrm>
              <a:off x="5456507" y="4443233"/>
              <a:ext cx="248672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A18C503-3B2F-C441-A8C3-E8CA6FC8A402}"/>
                </a:ext>
              </a:extLst>
            </p:cNvPr>
            <p:cNvSpPr txBox="1"/>
            <p:nvPr/>
          </p:nvSpPr>
          <p:spPr>
            <a:xfrm>
              <a:off x="5456506" y="4050208"/>
              <a:ext cx="248672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検証結果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76177F5-30A2-DA47-80F2-189EDD071EE6}"/>
              </a:ext>
            </a:extLst>
          </p:cNvPr>
          <p:cNvSpPr/>
          <p:nvPr/>
        </p:nvSpPr>
        <p:spPr>
          <a:xfrm>
            <a:off x="356843" y="1305406"/>
            <a:ext cx="9200781" cy="5360565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8" name="直線矢印コネクタ 24">
            <a:extLst>
              <a:ext uri="{FF2B5EF4-FFF2-40B4-BE49-F238E27FC236}">
                <a16:creationId xmlns:a16="http://schemas.microsoft.com/office/drawing/2014/main" id="{D29FD4C1-12BA-4D4D-B1AA-247807DE070A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>
            <a:off x="2525748" y="3614695"/>
            <a:ext cx="1391374" cy="75361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8C01545C-2337-F549-A33D-379C5B605810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flipV="1">
            <a:off x="3917122" y="3614695"/>
            <a:ext cx="1391374" cy="75361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24">
            <a:extLst>
              <a:ext uri="{FF2B5EF4-FFF2-40B4-BE49-F238E27FC236}">
                <a16:creationId xmlns:a16="http://schemas.microsoft.com/office/drawing/2014/main" id="{13DB651B-0E42-C84D-BF2F-59B607FDA416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5308496" y="3614695"/>
            <a:ext cx="1391374" cy="75361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24">
            <a:extLst>
              <a:ext uri="{FF2B5EF4-FFF2-40B4-BE49-F238E27FC236}">
                <a16:creationId xmlns:a16="http://schemas.microsoft.com/office/drawing/2014/main" id="{4D000490-9C91-A44F-BCEA-9226A86D9A97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V="1">
            <a:off x="6699870" y="3614695"/>
            <a:ext cx="1391373" cy="75361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B31CE4D-1103-D142-BC38-8383B3F05FE0}"/>
              </a:ext>
            </a:extLst>
          </p:cNvPr>
          <p:cNvSpPr txBox="1"/>
          <p:nvPr/>
        </p:nvSpPr>
        <p:spPr>
          <a:xfrm>
            <a:off x="407853" y="1305406"/>
            <a:ext cx="430887" cy="266554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仮説を考える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273CC75-5E7C-C244-96B4-1424B43E549D}"/>
              </a:ext>
            </a:extLst>
          </p:cNvPr>
          <p:cNvSpPr txBox="1"/>
          <p:nvPr/>
        </p:nvSpPr>
        <p:spPr>
          <a:xfrm>
            <a:off x="407853" y="3970954"/>
            <a:ext cx="430887" cy="269501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実行・検証する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1AE8EDB-BB92-425E-8A41-968A30B7C66B}"/>
              </a:ext>
            </a:extLst>
          </p:cNvPr>
          <p:cNvSpPr/>
          <p:nvPr/>
        </p:nvSpPr>
        <p:spPr>
          <a:xfrm>
            <a:off x="356842" y="640324"/>
            <a:ext cx="518281" cy="462948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46F27BD-82FC-493B-8013-225CF0D04FCB}"/>
              </a:ext>
            </a:extLst>
          </p:cNvPr>
          <p:cNvSpPr/>
          <p:nvPr/>
        </p:nvSpPr>
        <p:spPr>
          <a:xfrm>
            <a:off x="356842" y="629705"/>
            <a:ext cx="9200783" cy="462948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DB7ACDC-9A7E-432C-9995-A96A03BAC850}"/>
              </a:ext>
            </a:extLst>
          </p:cNvPr>
          <p:cNvCxnSpPr>
            <a:cxnSpLocks/>
          </p:cNvCxnSpPr>
          <p:nvPr/>
        </p:nvCxnSpPr>
        <p:spPr>
          <a:xfrm>
            <a:off x="881356" y="623158"/>
            <a:ext cx="2109" cy="4629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CDC60CF-03C5-472D-9763-777632C5BA24}"/>
              </a:ext>
            </a:extLst>
          </p:cNvPr>
          <p:cNvSpPr txBox="1"/>
          <p:nvPr/>
        </p:nvSpPr>
        <p:spPr>
          <a:xfrm>
            <a:off x="262355" y="707290"/>
            <a:ext cx="707253" cy="307777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仮説</a:t>
            </a:r>
          </a:p>
        </p:txBody>
      </p:sp>
    </p:spTree>
    <p:extLst>
      <p:ext uri="{BB962C8B-B14F-4D97-AF65-F5344CB8AC3E}">
        <p14:creationId xmlns:p14="http://schemas.microsoft.com/office/powerpoint/2010/main" val="2954823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FCD2503-A602-B442-89BD-005E550B97F8}"/>
              </a:ext>
            </a:extLst>
          </p:cNvPr>
          <p:cNvSpPr/>
          <p:nvPr/>
        </p:nvSpPr>
        <p:spPr>
          <a:xfrm>
            <a:off x="356843" y="686423"/>
            <a:ext cx="518281" cy="580382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8674136-EEA8-8743-B46F-849D9EDE84C3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B70FFE0-3FB8-8A44-9F87-099B4F008A07}"/>
              </a:ext>
            </a:extLst>
          </p:cNvPr>
          <p:cNvSpPr txBox="1"/>
          <p:nvPr/>
        </p:nvSpPr>
        <p:spPr>
          <a:xfrm>
            <a:off x="392463" y="686424"/>
            <a:ext cx="461665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大論点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A7A937C-2871-8648-979E-4D5E36327BBA}"/>
              </a:ext>
            </a:extLst>
          </p:cNvPr>
          <p:cNvSpPr txBox="1"/>
          <p:nvPr/>
        </p:nvSpPr>
        <p:spPr>
          <a:xfrm>
            <a:off x="392463" y="2621035"/>
            <a:ext cx="461665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中論点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F51A96D-510B-4940-9AD4-60DA3FE423EF}"/>
              </a:ext>
            </a:extLst>
          </p:cNvPr>
          <p:cNvSpPr txBox="1"/>
          <p:nvPr/>
        </p:nvSpPr>
        <p:spPr>
          <a:xfrm>
            <a:off x="392463" y="4555644"/>
            <a:ext cx="461665" cy="193460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小論点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49_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論点思考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01F105-533B-DB4B-AF30-03017AF93B9A}"/>
              </a:ext>
            </a:extLst>
          </p:cNvPr>
          <p:cNvSpPr/>
          <p:nvPr/>
        </p:nvSpPr>
        <p:spPr>
          <a:xfrm>
            <a:off x="356842" y="69658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C43804-E6BC-9E46-92E8-D78620018C94}"/>
              </a:ext>
            </a:extLst>
          </p:cNvPr>
          <p:cNvCxnSpPr>
            <a:cxnSpLocks/>
          </p:cNvCxnSpPr>
          <p:nvPr/>
        </p:nvCxnSpPr>
        <p:spPr>
          <a:xfrm>
            <a:off x="356842" y="263119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03563E-14DC-304B-A41C-C8C4799B7E1B}"/>
              </a:ext>
            </a:extLst>
          </p:cNvPr>
          <p:cNvCxnSpPr>
            <a:cxnSpLocks/>
          </p:cNvCxnSpPr>
          <p:nvPr/>
        </p:nvCxnSpPr>
        <p:spPr>
          <a:xfrm>
            <a:off x="356842" y="456580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7D59E8-3CE8-784A-851D-DCC11AB5A7DF}"/>
              </a:ext>
            </a:extLst>
          </p:cNvPr>
          <p:cNvCxnSpPr>
            <a:cxnSpLocks/>
          </p:cNvCxnSpPr>
          <p:nvPr/>
        </p:nvCxnSpPr>
        <p:spPr>
          <a:xfrm>
            <a:off x="356842" y="6500412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35A01E5-A5FA-964C-812B-E3C58B130D3C}"/>
              </a:ext>
            </a:extLst>
          </p:cNvPr>
          <p:cNvCxnSpPr>
            <a:cxnSpLocks/>
          </p:cNvCxnSpPr>
          <p:nvPr/>
        </p:nvCxnSpPr>
        <p:spPr>
          <a:xfrm>
            <a:off x="356842" y="696583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44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5096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50_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フレームワーク思考（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4P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に沿って競合との比較を行う場合の例）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36C41A-3741-D446-B5FE-FC88E74692EF}"/>
              </a:ext>
            </a:extLst>
          </p:cNvPr>
          <p:cNvSpPr/>
          <p:nvPr/>
        </p:nvSpPr>
        <p:spPr>
          <a:xfrm>
            <a:off x="356841" y="1154013"/>
            <a:ext cx="1530890" cy="5346283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BAD811-C1F3-7945-B701-3F8538561EB3}"/>
              </a:ext>
            </a:extLst>
          </p:cNvPr>
          <p:cNvSpPr txBox="1"/>
          <p:nvPr/>
        </p:nvSpPr>
        <p:spPr>
          <a:xfrm>
            <a:off x="376749" y="1475911"/>
            <a:ext cx="1482529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製品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Product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A35DD4-9FF4-6C4C-8D7E-6B7F28D5A319}"/>
              </a:ext>
            </a:extLst>
          </p:cNvPr>
          <p:cNvSpPr/>
          <p:nvPr/>
        </p:nvSpPr>
        <p:spPr>
          <a:xfrm>
            <a:off x="1887731" y="686423"/>
            <a:ext cx="7669891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33B3EC-DF3E-E34C-92E6-B8795F6B306D}"/>
              </a:ext>
            </a:extLst>
          </p:cNvPr>
          <p:cNvSpPr txBox="1"/>
          <p:nvPr/>
        </p:nvSpPr>
        <p:spPr>
          <a:xfrm>
            <a:off x="2101666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自社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8BBA6C-F800-DF40-A0F4-5914CD1958C1}"/>
              </a:ext>
            </a:extLst>
          </p:cNvPr>
          <p:cNvCxnSpPr>
            <a:cxnSpLocks/>
          </p:cNvCxnSpPr>
          <p:nvPr/>
        </p:nvCxnSpPr>
        <p:spPr>
          <a:xfrm flipV="1">
            <a:off x="187918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0859F5-C60A-1142-84E7-C701D02FB1EC}"/>
              </a:ext>
            </a:extLst>
          </p:cNvPr>
          <p:cNvCxnSpPr>
            <a:cxnSpLocks/>
          </p:cNvCxnSpPr>
          <p:nvPr/>
        </p:nvCxnSpPr>
        <p:spPr>
          <a:xfrm flipV="1">
            <a:off x="379879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01EFC36-A46A-6B4B-9C31-D7FAD1DBDF0C}"/>
              </a:ext>
            </a:extLst>
          </p:cNvPr>
          <p:cNvCxnSpPr>
            <a:cxnSpLocks/>
          </p:cNvCxnSpPr>
          <p:nvPr/>
        </p:nvCxnSpPr>
        <p:spPr>
          <a:xfrm>
            <a:off x="1879185" y="686423"/>
            <a:ext cx="767843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3DA8F9-0795-6D4D-B542-8AA5FAE83CCB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58F1E9C-0FD2-C34D-9D80-54C4840CF89E}"/>
              </a:ext>
            </a:extLst>
          </p:cNvPr>
          <p:cNvCxnSpPr>
            <a:cxnSpLocks/>
          </p:cNvCxnSpPr>
          <p:nvPr/>
        </p:nvCxnSpPr>
        <p:spPr>
          <a:xfrm flipH="1">
            <a:off x="356841" y="2480539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A06E0F-88D2-9945-8702-3C615775F3F7}"/>
              </a:ext>
            </a:extLst>
          </p:cNvPr>
          <p:cNvCxnSpPr>
            <a:cxnSpLocks/>
          </p:cNvCxnSpPr>
          <p:nvPr/>
        </p:nvCxnSpPr>
        <p:spPr>
          <a:xfrm flipH="1">
            <a:off x="356841" y="3817111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5EADB1D-E946-EB4B-8C61-D81F80CCDFCF}"/>
              </a:ext>
            </a:extLst>
          </p:cNvPr>
          <p:cNvCxnSpPr>
            <a:cxnSpLocks/>
          </p:cNvCxnSpPr>
          <p:nvPr/>
        </p:nvCxnSpPr>
        <p:spPr>
          <a:xfrm flipH="1">
            <a:off x="356841" y="515368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623F112-7DE6-FA44-8974-8EDB49FA1514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9613705-F15D-C141-9BF6-E744421DA26B}"/>
              </a:ext>
            </a:extLst>
          </p:cNvPr>
          <p:cNvCxnSpPr>
            <a:cxnSpLocks/>
          </p:cNvCxnSpPr>
          <p:nvPr/>
        </p:nvCxnSpPr>
        <p:spPr>
          <a:xfrm flipV="1">
            <a:off x="356841" y="1143967"/>
            <a:ext cx="0" cy="534628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3B78C45-E910-FD42-9FCB-6CD2E8E58A04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C0F793-EDA7-0C4B-92ED-057D687E930B}"/>
              </a:ext>
            </a:extLst>
          </p:cNvPr>
          <p:cNvSpPr txBox="1"/>
          <p:nvPr/>
        </p:nvSpPr>
        <p:spPr>
          <a:xfrm>
            <a:off x="376749" y="2812483"/>
            <a:ext cx="1482529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価格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Price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089D46-18CD-DE41-8FB5-91D3E0172F37}"/>
              </a:ext>
            </a:extLst>
          </p:cNvPr>
          <p:cNvSpPr txBox="1"/>
          <p:nvPr/>
        </p:nvSpPr>
        <p:spPr>
          <a:xfrm>
            <a:off x="376749" y="4149055"/>
            <a:ext cx="1482529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流通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Place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FF29A53-E18D-A34D-AFF4-61E6432AA369}"/>
              </a:ext>
            </a:extLst>
          </p:cNvPr>
          <p:cNvSpPr txBox="1"/>
          <p:nvPr/>
        </p:nvSpPr>
        <p:spPr>
          <a:xfrm>
            <a:off x="376749" y="5485627"/>
            <a:ext cx="1482529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販売促進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Promotion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BE6641C-1842-3A40-AAE3-CFFA22C6501F}"/>
              </a:ext>
            </a:extLst>
          </p:cNvPr>
          <p:cNvCxnSpPr>
            <a:cxnSpLocks/>
          </p:cNvCxnSpPr>
          <p:nvPr/>
        </p:nvCxnSpPr>
        <p:spPr>
          <a:xfrm flipV="1">
            <a:off x="763801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FC488A-3F2F-0A40-A4DB-6DC513EC413D}"/>
              </a:ext>
            </a:extLst>
          </p:cNvPr>
          <p:cNvSpPr txBox="1"/>
          <p:nvPr/>
        </p:nvSpPr>
        <p:spPr>
          <a:xfrm>
            <a:off x="4021276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競合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CFBBED4-E414-7145-B646-29BC81689602}"/>
              </a:ext>
            </a:extLst>
          </p:cNvPr>
          <p:cNvCxnSpPr>
            <a:cxnSpLocks/>
          </p:cNvCxnSpPr>
          <p:nvPr/>
        </p:nvCxnSpPr>
        <p:spPr>
          <a:xfrm flipV="1">
            <a:off x="571840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D73C37D-E807-7C43-8286-3EB1191CF53E}"/>
              </a:ext>
            </a:extLst>
          </p:cNvPr>
          <p:cNvSpPr txBox="1"/>
          <p:nvPr/>
        </p:nvSpPr>
        <p:spPr>
          <a:xfrm>
            <a:off x="5940886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競合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D8CA083-CEB5-A544-9FEB-611DF116442C}"/>
              </a:ext>
            </a:extLst>
          </p:cNvPr>
          <p:cNvSpPr txBox="1"/>
          <p:nvPr/>
        </p:nvSpPr>
        <p:spPr>
          <a:xfrm>
            <a:off x="7860496" y="750942"/>
            <a:ext cx="14746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競合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411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5ACE62-EA14-834E-9E6B-11C3AF14A277}"/>
              </a:ext>
            </a:extLst>
          </p:cNvPr>
          <p:cNvSpPr/>
          <p:nvPr/>
        </p:nvSpPr>
        <p:spPr>
          <a:xfrm>
            <a:off x="356841" y="686421"/>
            <a:ext cx="1533463" cy="5813875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95CEB55-5538-E44F-9B7C-05F0C71D708E}"/>
              </a:ext>
            </a:extLst>
          </p:cNvPr>
          <p:cNvCxnSpPr>
            <a:cxnSpLocks/>
          </p:cNvCxnSpPr>
          <p:nvPr/>
        </p:nvCxnSpPr>
        <p:spPr>
          <a:xfrm flipV="1">
            <a:off x="1890304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51_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ボトルネック分析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30699BD-9771-7642-B1A4-FECBB7388D07}"/>
              </a:ext>
            </a:extLst>
          </p:cNvPr>
          <p:cNvCxnSpPr>
            <a:cxnSpLocks/>
          </p:cNvCxnSpPr>
          <p:nvPr/>
        </p:nvCxnSpPr>
        <p:spPr>
          <a:xfrm>
            <a:off x="356842" y="5039295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4F194C1-AA3B-CC49-BC0C-82CEDD94FF64}"/>
              </a:ext>
            </a:extLst>
          </p:cNvPr>
          <p:cNvCxnSpPr>
            <a:cxnSpLocks/>
          </p:cNvCxnSpPr>
          <p:nvPr/>
        </p:nvCxnSpPr>
        <p:spPr>
          <a:xfrm>
            <a:off x="356842" y="3588338"/>
            <a:ext cx="9200781" cy="0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D6FB4F6-62DE-E944-BFEE-B5E92874895F}"/>
              </a:ext>
            </a:extLst>
          </p:cNvPr>
          <p:cNvCxnSpPr>
            <a:cxnSpLocks/>
          </p:cNvCxnSpPr>
          <p:nvPr/>
        </p:nvCxnSpPr>
        <p:spPr>
          <a:xfrm>
            <a:off x="3423768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428F488-A97B-DA43-8518-CD34E1FA14B7}"/>
              </a:ext>
            </a:extLst>
          </p:cNvPr>
          <p:cNvCxnSpPr>
            <a:cxnSpLocks/>
          </p:cNvCxnSpPr>
          <p:nvPr/>
        </p:nvCxnSpPr>
        <p:spPr>
          <a:xfrm>
            <a:off x="9557623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57D8760-5BCA-AE4C-91F9-074A8F51BD0D}"/>
              </a:ext>
            </a:extLst>
          </p:cNvPr>
          <p:cNvCxnSpPr>
            <a:cxnSpLocks/>
          </p:cNvCxnSpPr>
          <p:nvPr/>
        </p:nvCxnSpPr>
        <p:spPr>
          <a:xfrm>
            <a:off x="356842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5D690C8-E25A-4D4E-9F90-EFF9581E9F44}"/>
              </a:ext>
            </a:extLst>
          </p:cNvPr>
          <p:cNvCxnSpPr>
            <a:cxnSpLocks/>
          </p:cNvCxnSpPr>
          <p:nvPr/>
        </p:nvCxnSpPr>
        <p:spPr>
          <a:xfrm>
            <a:off x="4957232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442CDF-15B8-DF40-8C9F-4858547A31CD}"/>
              </a:ext>
            </a:extLst>
          </p:cNvPr>
          <p:cNvCxnSpPr>
            <a:cxnSpLocks/>
          </p:cNvCxnSpPr>
          <p:nvPr/>
        </p:nvCxnSpPr>
        <p:spPr>
          <a:xfrm>
            <a:off x="6490696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00A548-633A-B447-8F7E-B39248466DB6}"/>
              </a:ext>
            </a:extLst>
          </p:cNvPr>
          <p:cNvCxnSpPr>
            <a:cxnSpLocks/>
          </p:cNvCxnSpPr>
          <p:nvPr/>
        </p:nvCxnSpPr>
        <p:spPr>
          <a:xfrm>
            <a:off x="8024160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9F5B47-3E14-6046-90C2-E0B3244EE9A6}"/>
              </a:ext>
            </a:extLst>
          </p:cNvPr>
          <p:cNvSpPr txBox="1"/>
          <p:nvPr/>
        </p:nvSpPr>
        <p:spPr>
          <a:xfrm>
            <a:off x="381793" y="1968104"/>
            <a:ext cx="150851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プロセス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8582-D581-6E42-B268-97CAE616DA3A}"/>
              </a:ext>
            </a:extLst>
          </p:cNvPr>
          <p:cNvSpPr txBox="1"/>
          <p:nvPr/>
        </p:nvSpPr>
        <p:spPr>
          <a:xfrm>
            <a:off x="381793" y="3977474"/>
            <a:ext cx="1500042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処理能力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（件／時間）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6E14660-B598-5E44-B6DF-85A8E004BBEB}"/>
              </a:ext>
            </a:extLst>
          </p:cNvPr>
          <p:cNvSpPr txBox="1"/>
          <p:nvPr/>
        </p:nvSpPr>
        <p:spPr>
          <a:xfrm>
            <a:off x="381793" y="5595496"/>
            <a:ext cx="15085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担当者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52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CD7211-6C00-8041-ACE2-76E06C10EA46}"/>
              </a:ext>
            </a:extLst>
          </p:cNvPr>
          <p:cNvSpPr/>
          <p:nvPr/>
        </p:nvSpPr>
        <p:spPr>
          <a:xfrm>
            <a:off x="356841" y="686421"/>
            <a:ext cx="1918766" cy="5813875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037B9C-1DB6-A740-BF57-8C5B1648C77C}"/>
              </a:ext>
            </a:extLst>
          </p:cNvPr>
          <p:cNvSpPr txBox="1"/>
          <p:nvPr/>
        </p:nvSpPr>
        <p:spPr>
          <a:xfrm>
            <a:off x="381793" y="1475911"/>
            <a:ext cx="1858152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サイト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（認知）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8EB6CA-C4EE-F745-84F2-F5B7EDF14F99}"/>
              </a:ext>
            </a:extLst>
          </p:cNvPr>
          <p:cNvCxnSpPr>
            <a:cxnSpLocks/>
          </p:cNvCxnSpPr>
          <p:nvPr/>
        </p:nvCxnSpPr>
        <p:spPr>
          <a:xfrm flipV="1">
            <a:off x="356841" y="686422"/>
            <a:ext cx="0" cy="58038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17EF99-1A04-9D45-88A6-710783422A11}"/>
              </a:ext>
            </a:extLst>
          </p:cNvPr>
          <p:cNvSpPr txBox="1"/>
          <p:nvPr/>
        </p:nvSpPr>
        <p:spPr>
          <a:xfrm>
            <a:off x="381793" y="2812483"/>
            <a:ext cx="1858152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情報チェック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（調査）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49E6F0-65B7-054C-9DC1-27496DAA834C}"/>
              </a:ext>
            </a:extLst>
          </p:cNvPr>
          <p:cNvSpPr txBox="1"/>
          <p:nvPr/>
        </p:nvSpPr>
        <p:spPr>
          <a:xfrm>
            <a:off x="381793" y="4149055"/>
            <a:ext cx="1858152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買い物カゴ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（比較検討）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C867411-8005-AE44-A85E-E6880BFA3704}"/>
              </a:ext>
            </a:extLst>
          </p:cNvPr>
          <p:cNvSpPr txBox="1"/>
          <p:nvPr/>
        </p:nvSpPr>
        <p:spPr>
          <a:xfrm>
            <a:off x="381793" y="5485627"/>
            <a:ext cx="1858152" cy="672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購入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（行動）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3970043-7461-B14C-AA99-C40EE55095FE}"/>
              </a:ext>
            </a:extLst>
          </p:cNvPr>
          <p:cNvSpPr txBox="1"/>
          <p:nvPr/>
        </p:nvSpPr>
        <p:spPr>
          <a:xfrm>
            <a:off x="356838" y="750942"/>
            <a:ext cx="18830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プロセス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4964C7-2B7C-9B40-9AAD-98054655D481}"/>
              </a:ext>
            </a:extLst>
          </p:cNvPr>
          <p:cNvSpPr/>
          <p:nvPr/>
        </p:nvSpPr>
        <p:spPr>
          <a:xfrm>
            <a:off x="2283713" y="686423"/>
            <a:ext cx="7273909" cy="45754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2B2FE2-FB91-374C-AC98-59FA5FB2A426}"/>
              </a:ext>
            </a:extLst>
          </p:cNvPr>
          <p:cNvSpPr txBox="1"/>
          <p:nvPr/>
        </p:nvSpPr>
        <p:spPr>
          <a:xfrm>
            <a:off x="2486603" y="750942"/>
            <a:ext cx="13985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指標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3AF5DC-1C50-8440-BF30-467E028F09AC}"/>
              </a:ext>
            </a:extLst>
          </p:cNvPr>
          <p:cNvCxnSpPr>
            <a:cxnSpLocks/>
          </p:cNvCxnSpPr>
          <p:nvPr/>
        </p:nvCxnSpPr>
        <p:spPr>
          <a:xfrm flipV="1">
            <a:off x="2275609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10B713E-2903-974A-855C-B2EDD7072A41}"/>
              </a:ext>
            </a:extLst>
          </p:cNvPr>
          <p:cNvCxnSpPr>
            <a:cxnSpLocks/>
          </p:cNvCxnSpPr>
          <p:nvPr/>
        </p:nvCxnSpPr>
        <p:spPr>
          <a:xfrm flipV="1">
            <a:off x="409611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48347B5-81E4-2B47-951E-5D1D0B91FDDB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229D634-9DF7-5A48-B8EA-458DCEF64088}"/>
              </a:ext>
            </a:extLst>
          </p:cNvPr>
          <p:cNvCxnSpPr>
            <a:cxnSpLocks/>
          </p:cNvCxnSpPr>
          <p:nvPr/>
        </p:nvCxnSpPr>
        <p:spPr>
          <a:xfrm flipV="1">
            <a:off x="7737122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CEE90D-8D2C-0743-A794-7D3F5BAF5BC4}"/>
              </a:ext>
            </a:extLst>
          </p:cNvPr>
          <p:cNvSpPr txBox="1"/>
          <p:nvPr/>
        </p:nvSpPr>
        <p:spPr>
          <a:xfrm>
            <a:off x="4307107" y="750942"/>
            <a:ext cx="13985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1A2A133-7DA1-D44F-9253-08DA3C8AF6E0}"/>
              </a:ext>
            </a:extLst>
          </p:cNvPr>
          <p:cNvCxnSpPr>
            <a:cxnSpLocks/>
          </p:cNvCxnSpPr>
          <p:nvPr/>
        </p:nvCxnSpPr>
        <p:spPr>
          <a:xfrm flipV="1">
            <a:off x="5916617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F7DEBD8-B8C3-DD48-B535-0FCD925E2B1B}"/>
              </a:ext>
            </a:extLst>
          </p:cNvPr>
          <p:cNvSpPr txBox="1"/>
          <p:nvPr/>
        </p:nvSpPr>
        <p:spPr>
          <a:xfrm>
            <a:off x="6127611" y="750942"/>
            <a:ext cx="13985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割合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2ED41E-4C56-124D-98F0-432156158627}"/>
              </a:ext>
            </a:extLst>
          </p:cNvPr>
          <p:cNvSpPr txBox="1"/>
          <p:nvPr/>
        </p:nvSpPr>
        <p:spPr>
          <a:xfrm>
            <a:off x="7948115" y="750942"/>
            <a:ext cx="13985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目標値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52_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ファネル分析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9CC9F6-1D57-8E41-B4C9-20348A1FB96F}"/>
              </a:ext>
            </a:extLst>
          </p:cNvPr>
          <p:cNvCxnSpPr>
            <a:cxnSpLocks/>
          </p:cNvCxnSpPr>
          <p:nvPr/>
        </p:nvCxnSpPr>
        <p:spPr>
          <a:xfrm>
            <a:off x="356841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2AC3B8E-1DF0-2C4D-BA4E-53EF8B34AF4E}"/>
              </a:ext>
            </a:extLst>
          </p:cNvPr>
          <p:cNvCxnSpPr>
            <a:cxnSpLocks/>
          </p:cNvCxnSpPr>
          <p:nvPr/>
        </p:nvCxnSpPr>
        <p:spPr>
          <a:xfrm flipH="1">
            <a:off x="356841" y="2480538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AED60E2-AA75-BD46-A7F9-E4B71DFC1749}"/>
              </a:ext>
            </a:extLst>
          </p:cNvPr>
          <p:cNvCxnSpPr>
            <a:cxnSpLocks/>
          </p:cNvCxnSpPr>
          <p:nvPr/>
        </p:nvCxnSpPr>
        <p:spPr>
          <a:xfrm flipH="1">
            <a:off x="356841" y="3817109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6262FE0-8D35-1245-ACF2-1E5C787C011F}"/>
              </a:ext>
            </a:extLst>
          </p:cNvPr>
          <p:cNvCxnSpPr>
            <a:cxnSpLocks/>
          </p:cNvCxnSpPr>
          <p:nvPr/>
        </p:nvCxnSpPr>
        <p:spPr>
          <a:xfrm flipH="1">
            <a:off x="356841" y="5153680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D1AD594-D7FA-944A-AF49-AB617FDC8735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84E3092-2D5A-BB4F-A11E-BB3EA8BF4B47}"/>
              </a:ext>
            </a:extLst>
          </p:cNvPr>
          <p:cNvCxnSpPr>
            <a:cxnSpLocks/>
          </p:cNvCxnSpPr>
          <p:nvPr/>
        </p:nvCxnSpPr>
        <p:spPr>
          <a:xfrm>
            <a:off x="356841" y="1143967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198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651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53_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相関分析</a:t>
            </a:r>
            <a:r>
              <a:rPr lang="ja-JP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ja-JP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つの変量を設定して軸に目盛りを作成し、収集したデータをプロットしてみましょう）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B62F79-2836-3A4A-BB34-C50AD6E4886E}"/>
              </a:ext>
            </a:extLst>
          </p:cNvPr>
          <p:cNvSpPr txBox="1"/>
          <p:nvPr/>
        </p:nvSpPr>
        <p:spPr>
          <a:xfrm>
            <a:off x="4710783" y="6243326"/>
            <a:ext cx="1082348" cy="30777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algn="ctr"/>
            <a:r>
              <a:rPr lang="ja-JP" altLang="en-US" sz="1400" b="1">
                <a:solidFill>
                  <a:srgbClr val="262626"/>
                </a:solidFill>
                <a:latin typeface="+mn-ea"/>
                <a:cs typeface="メイリオ"/>
              </a:rPr>
              <a:t>年齢（歳）</a:t>
            </a:r>
            <a:endParaRPr lang="en-US" altLang="ja-JP" sz="1400" b="1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018C88A-D571-D342-8E5E-8E733F1A14B0}"/>
              </a:ext>
            </a:extLst>
          </p:cNvPr>
          <p:cNvSpPr txBox="1"/>
          <p:nvPr/>
        </p:nvSpPr>
        <p:spPr>
          <a:xfrm>
            <a:off x="448593" y="927549"/>
            <a:ext cx="400110" cy="4850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srgbClr val="262626"/>
                </a:solidFill>
                <a:latin typeface="+mn-ea"/>
                <a:cs typeface="メイリオ"/>
              </a:rPr>
              <a:t>年間利用回数（回）</a:t>
            </a:r>
            <a:endParaRPr lang="en-US" altLang="ja-JP" sz="1400" b="1" dirty="0">
              <a:solidFill>
                <a:srgbClr val="262626"/>
              </a:solidFill>
              <a:latin typeface="+mn-ea"/>
              <a:cs typeface="メイリオ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013710C-8165-3642-B4A0-2BBB784E2187}"/>
              </a:ext>
            </a:extLst>
          </p:cNvPr>
          <p:cNvSpPr/>
          <p:nvPr/>
        </p:nvSpPr>
        <p:spPr>
          <a:xfrm>
            <a:off x="456433" y="1855466"/>
            <a:ext cx="381572" cy="29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577ED06-EC36-AA4D-8830-0BB45A79B516}"/>
              </a:ext>
            </a:extLst>
          </p:cNvPr>
          <p:cNvSpPr/>
          <p:nvPr/>
        </p:nvSpPr>
        <p:spPr>
          <a:xfrm rot="5400000">
            <a:off x="5019162" y="4893130"/>
            <a:ext cx="381572" cy="29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3631237C-403F-4D4B-9E74-819A02F917D6}"/>
              </a:ext>
            </a:extLst>
          </p:cNvPr>
          <p:cNvCxnSpPr>
            <a:cxnSpLocks/>
          </p:cNvCxnSpPr>
          <p:nvPr/>
        </p:nvCxnSpPr>
        <p:spPr>
          <a:xfrm>
            <a:off x="1344582" y="927549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82366F5-F198-A54E-B566-9ECA7504B85B}"/>
              </a:ext>
            </a:extLst>
          </p:cNvPr>
          <p:cNvCxnSpPr>
            <a:cxnSpLocks/>
          </p:cNvCxnSpPr>
          <p:nvPr/>
        </p:nvCxnSpPr>
        <p:spPr>
          <a:xfrm>
            <a:off x="1344582" y="2866837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12B215F-CEA6-9C4F-BDA3-83D83CDF27FA}"/>
              </a:ext>
            </a:extLst>
          </p:cNvPr>
          <p:cNvCxnSpPr>
            <a:cxnSpLocks/>
          </p:cNvCxnSpPr>
          <p:nvPr/>
        </p:nvCxnSpPr>
        <p:spPr>
          <a:xfrm>
            <a:off x="1344582" y="4321303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1EF1395-1BBB-9241-B88F-ABB8429143D9}"/>
              </a:ext>
            </a:extLst>
          </p:cNvPr>
          <p:cNvCxnSpPr>
            <a:cxnSpLocks/>
          </p:cNvCxnSpPr>
          <p:nvPr/>
        </p:nvCxnSpPr>
        <p:spPr>
          <a:xfrm>
            <a:off x="1344582" y="3836481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3CAAD1C-67B1-E547-8D36-429B2D99B5F1}"/>
              </a:ext>
            </a:extLst>
          </p:cNvPr>
          <p:cNvCxnSpPr>
            <a:cxnSpLocks/>
          </p:cNvCxnSpPr>
          <p:nvPr/>
        </p:nvCxnSpPr>
        <p:spPr>
          <a:xfrm>
            <a:off x="1344582" y="4806125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DD07B4A-D5AD-F840-9AA5-24C1B93981DB}"/>
              </a:ext>
            </a:extLst>
          </p:cNvPr>
          <p:cNvCxnSpPr>
            <a:cxnSpLocks/>
          </p:cNvCxnSpPr>
          <p:nvPr/>
        </p:nvCxnSpPr>
        <p:spPr>
          <a:xfrm>
            <a:off x="1344582" y="5290947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77768A7-F158-0B46-9CCA-A2E9376BA149}"/>
              </a:ext>
            </a:extLst>
          </p:cNvPr>
          <p:cNvCxnSpPr>
            <a:cxnSpLocks/>
          </p:cNvCxnSpPr>
          <p:nvPr/>
        </p:nvCxnSpPr>
        <p:spPr>
          <a:xfrm flipV="1">
            <a:off x="212305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1AB23A1-FAA9-3841-ADC1-BEE62EBDA53F}"/>
              </a:ext>
            </a:extLst>
          </p:cNvPr>
          <p:cNvCxnSpPr>
            <a:cxnSpLocks/>
          </p:cNvCxnSpPr>
          <p:nvPr/>
        </p:nvCxnSpPr>
        <p:spPr>
          <a:xfrm flipV="1">
            <a:off x="5189458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9F85560-A415-3D47-B6ED-7019BEA5DA48}"/>
              </a:ext>
            </a:extLst>
          </p:cNvPr>
          <p:cNvCxnSpPr>
            <a:cxnSpLocks/>
          </p:cNvCxnSpPr>
          <p:nvPr/>
        </p:nvCxnSpPr>
        <p:spPr>
          <a:xfrm flipV="1">
            <a:off x="595606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1F01D48B-4505-754D-9FA7-197BB5361692}"/>
              </a:ext>
            </a:extLst>
          </p:cNvPr>
          <p:cNvCxnSpPr>
            <a:cxnSpLocks/>
          </p:cNvCxnSpPr>
          <p:nvPr/>
        </p:nvCxnSpPr>
        <p:spPr>
          <a:xfrm flipV="1">
            <a:off x="672266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6E0794B6-D6DA-E34F-B9D4-2F841E716C23}"/>
              </a:ext>
            </a:extLst>
          </p:cNvPr>
          <p:cNvCxnSpPr>
            <a:cxnSpLocks/>
          </p:cNvCxnSpPr>
          <p:nvPr/>
        </p:nvCxnSpPr>
        <p:spPr>
          <a:xfrm flipV="1">
            <a:off x="7489264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25F52BA1-8473-674F-AA9F-DBE74F354796}"/>
              </a:ext>
            </a:extLst>
          </p:cNvPr>
          <p:cNvCxnSpPr>
            <a:cxnSpLocks/>
          </p:cNvCxnSpPr>
          <p:nvPr/>
        </p:nvCxnSpPr>
        <p:spPr>
          <a:xfrm flipV="1">
            <a:off x="8255866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C8A8B1F2-044A-F14F-85A3-63BCA25541CE}"/>
              </a:ext>
            </a:extLst>
          </p:cNvPr>
          <p:cNvCxnSpPr>
            <a:cxnSpLocks/>
          </p:cNvCxnSpPr>
          <p:nvPr/>
        </p:nvCxnSpPr>
        <p:spPr>
          <a:xfrm flipV="1">
            <a:off x="902246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CB6458B3-5EB9-1942-B167-FAB71F726990}"/>
              </a:ext>
            </a:extLst>
          </p:cNvPr>
          <p:cNvCxnSpPr>
            <a:cxnSpLocks/>
          </p:cNvCxnSpPr>
          <p:nvPr/>
        </p:nvCxnSpPr>
        <p:spPr>
          <a:xfrm>
            <a:off x="1344582" y="3351659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B6FE48C7-BB96-8349-83FC-96D0D36970D8}"/>
              </a:ext>
            </a:extLst>
          </p:cNvPr>
          <p:cNvCxnSpPr>
            <a:cxnSpLocks/>
          </p:cNvCxnSpPr>
          <p:nvPr/>
        </p:nvCxnSpPr>
        <p:spPr>
          <a:xfrm flipV="1">
            <a:off x="288965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8BE19BD7-2BFE-EF49-BFAC-DD1A9408FD71}"/>
              </a:ext>
            </a:extLst>
          </p:cNvPr>
          <p:cNvCxnSpPr>
            <a:cxnSpLocks/>
          </p:cNvCxnSpPr>
          <p:nvPr/>
        </p:nvCxnSpPr>
        <p:spPr>
          <a:xfrm flipV="1">
            <a:off x="3656254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13985FA-2750-BD4D-9463-531F63F87693}"/>
              </a:ext>
            </a:extLst>
          </p:cNvPr>
          <p:cNvCxnSpPr>
            <a:cxnSpLocks/>
          </p:cNvCxnSpPr>
          <p:nvPr/>
        </p:nvCxnSpPr>
        <p:spPr>
          <a:xfrm flipV="1">
            <a:off x="4422856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02967476-84F4-9B47-B9E8-17B9AE8D26BF}"/>
              </a:ext>
            </a:extLst>
          </p:cNvPr>
          <p:cNvCxnSpPr>
            <a:cxnSpLocks/>
          </p:cNvCxnSpPr>
          <p:nvPr/>
        </p:nvCxnSpPr>
        <p:spPr>
          <a:xfrm flipV="1">
            <a:off x="1739749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6D6C143F-EC66-444D-8421-EB1B495AD754}"/>
              </a:ext>
            </a:extLst>
          </p:cNvPr>
          <p:cNvCxnSpPr>
            <a:cxnSpLocks/>
          </p:cNvCxnSpPr>
          <p:nvPr/>
        </p:nvCxnSpPr>
        <p:spPr>
          <a:xfrm flipV="1">
            <a:off x="2506351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6526261-4257-AE49-BFC2-B329DC990A49}"/>
              </a:ext>
            </a:extLst>
          </p:cNvPr>
          <p:cNvCxnSpPr>
            <a:cxnSpLocks/>
          </p:cNvCxnSpPr>
          <p:nvPr/>
        </p:nvCxnSpPr>
        <p:spPr>
          <a:xfrm flipV="1">
            <a:off x="3272953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5AD35B1-92A7-7F4B-A35A-E15F874B4BF8}"/>
              </a:ext>
            </a:extLst>
          </p:cNvPr>
          <p:cNvCxnSpPr>
            <a:cxnSpLocks/>
          </p:cNvCxnSpPr>
          <p:nvPr/>
        </p:nvCxnSpPr>
        <p:spPr>
          <a:xfrm flipV="1">
            <a:off x="4039555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5E4C145-1C21-DB4F-9590-4CDFCAB1BEE0}"/>
              </a:ext>
            </a:extLst>
          </p:cNvPr>
          <p:cNvCxnSpPr>
            <a:cxnSpLocks/>
          </p:cNvCxnSpPr>
          <p:nvPr/>
        </p:nvCxnSpPr>
        <p:spPr>
          <a:xfrm flipV="1">
            <a:off x="4806157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63792A7-248C-6243-A462-73D268516733}"/>
              </a:ext>
            </a:extLst>
          </p:cNvPr>
          <p:cNvCxnSpPr>
            <a:cxnSpLocks/>
          </p:cNvCxnSpPr>
          <p:nvPr/>
        </p:nvCxnSpPr>
        <p:spPr>
          <a:xfrm flipV="1">
            <a:off x="5572759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96D2B2FC-D4A0-8F4B-B681-95744F961C4E}"/>
              </a:ext>
            </a:extLst>
          </p:cNvPr>
          <p:cNvCxnSpPr>
            <a:cxnSpLocks/>
          </p:cNvCxnSpPr>
          <p:nvPr/>
        </p:nvCxnSpPr>
        <p:spPr>
          <a:xfrm flipV="1">
            <a:off x="6339361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138EBD2B-31BE-F94D-9AD8-A6A5424F3306}"/>
              </a:ext>
            </a:extLst>
          </p:cNvPr>
          <p:cNvCxnSpPr>
            <a:cxnSpLocks/>
          </p:cNvCxnSpPr>
          <p:nvPr/>
        </p:nvCxnSpPr>
        <p:spPr>
          <a:xfrm flipV="1">
            <a:off x="7105963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F6D1A438-0F48-2042-A176-C9AA5F6B4A66}"/>
              </a:ext>
            </a:extLst>
          </p:cNvPr>
          <p:cNvCxnSpPr>
            <a:cxnSpLocks/>
          </p:cNvCxnSpPr>
          <p:nvPr/>
        </p:nvCxnSpPr>
        <p:spPr>
          <a:xfrm flipV="1">
            <a:off x="7872565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96019F1F-536E-E141-8B6F-382148825D6A}"/>
              </a:ext>
            </a:extLst>
          </p:cNvPr>
          <p:cNvCxnSpPr>
            <a:cxnSpLocks/>
          </p:cNvCxnSpPr>
          <p:nvPr/>
        </p:nvCxnSpPr>
        <p:spPr>
          <a:xfrm flipV="1">
            <a:off x="8639167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D0073B6-1F45-6E45-B41D-166E5FC2DD38}"/>
              </a:ext>
            </a:extLst>
          </p:cNvPr>
          <p:cNvCxnSpPr>
            <a:cxnSpLocks/>
          </p:cNvCxnSpPr>
          <p:nvPr/>
        </p:nvCxnSpPr>
        <p:spPr>
          <a:xfrm>
            <a:off x="1344582" y="1412371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6AC7FBF-A1AB-0347-A0C0-0D16E390CC8E}"/>
              </a:ext>
            </a:extLst>
          </p:cNvPr>
          <p:cNvCxnSpPr>
            <a:cxnSpLocks/>
          </p:cNvCxnSpPr>
          <p:nvPr/>
        </p:nvCxnSpPr>
        <p:spPr>
          <a:xfrm>
            <a:off x="1344582" y="1897193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9DA30DBB-BAAA-7747-BF01-3E1211F2FE14}"/>
              </a:ext>
            </a:extLst>
          </p:cNvPr>
          <p:cNvCxnSpPr>
            <a:cxnSpLocks/>
          </p:cNvCxnSpPr>
          <p:nvPr/>
        </p:nvCxnSpPr>
        <p:spPr>
          <a:xfrm>
            <a:off x="1344582" y="2382015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5">
            <a:extLst>
              <a:ext uri="{FF2B5EF4-FFF2-40B4-BE49-F238E27FC236}">
                <a16:creationId xmlns:a16="http://schemas.microsoft.com/office/drawing/2014/main" id="{905FE6AF-35F8-EB48-8BA1-370C42063A75}"/>
              </a:ext>
            </a:extLst>
          </p:cNvPr>
          <p:cNvCxnSpPr>
            <a:cxnSpLocks/>
          </p:cNvCxnSpPr>
          <p:nvPr/>
        </p:nvCxnSpPr>
        <p:spPr>
          <a:xfrm flipH="1" flipV="1">
            <a:off x="1318763" y="927549"/>
            <a:ext cx="37685" cy="48482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5">
            <a:extLst>
              <a:ext uri="{FF2B5EF4-FFF2-40B4-BE49-F238E27FC236}">
                <a16:creationId xmlns:a16="http://schemas.microsoft.com/office/drawing/2014/main" id="{5F87FF35-6786-6946-BB87-4AB5796943D2}"/>
              </a:ext>
            </a:extLst>
          </p:cNvPr>
          <p:cNvCxnSpPr>
            <a:cxnSpLocks/>
          </p:cNvCxnSpPr>
          <p:nvPr/>
        </p:nvCxnSpPr>
        <p:spPr>
          <a:xfrm>
            <a:off x="1344582" y="5775769"/>
            <a:ext cx="77307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8C8EF4-2E6A-3E46-B605-DF79FCB13E5D}"/>
              </a:ext>
            </a:extLst>
          </p:cNvPr>
          <p:cNvSpPr txBox="1"/>
          <p:nvPr/>
        </p:nvSpPr>
        <p:spPr>
          <a:xfrm>
            <a:off x="7321113" y="53492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ja-JP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実際の数値データを用いた作業は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ja-JP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データを参照ください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758C6E1-5588-0045-BC5D-AAB4283DF9BD}"/>
              </a:ext>
            </a:extLst>
          </p:cNvPr>
          <p:cNvSpPr txBox="1"/>
          <p:nvPr/>
        </p:nvSpPr>
        <p:spPr>
          <a:xfrm>
            <a:off x="7894988" y="238540"/>
            <a:ext cx="1662635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※Excel</a:t>
            </a:r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版データあり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5074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651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54_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回帰分析</a:t>
            </a:r>
            <a:r>
              <a:rPr lang="ja-JP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ja-JP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つの変量を設定して軸に目盛りを作成し、収集したデータをプロットしてみましょう）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2486BC6-09DA-4243-86F5-4D13E536538D}"/>
              </a:ext>
            </a:extLst>
          </p:cNvPr>
          <p:cNvCxnSpPr>
            <a:cxnSpLocks/>
          </p:cNvCxnSpPr>
          <p:nvPr/>
        </p:nvCxnSpPr>
        <p:spPr>
          <a:xfrm>
            <a:off x="1344582" y="927549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83948D3-2469-654C-903B-88C46103C143}"/>
              </a:ext>
            </a:extLst>
          </p:cNvPr>
          <p:cNvCxnSpPr>
            <a:cxnSpLocks/>
          </p:cNvCxnSpPr>
          <p:nvPr/>
        </p:nvCxnSpPr>
        <p:spPr>
          <a:xfrm>
            <a:off x="1344582" y="2866837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76DE3BB-8577-8644-A50A-9F9AD18AFBFB}"/>
              </a:ext>
            </a:extLst>
          </p:cNvPr>
          <p:cNvCxnSpPr>
            <a:cxnSpLocks/>
          </p:cNvCxnSpPr>
          <p:nvPr/>
        </p:nvCxnSpPr>
        <p:spPr>
          <a:xfrm>
            <a:off x="1344582" y="4321303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F7B2ECF-6330-E54F-97A1-158ADEECB1CE}"/>
              </a:ext>
            </a:extLst>
          </p:cNvPr>
          <p:cNvCxnSpPr>
            <a:cxnSpLocks/>
          </p:cNvCxnSpPr>
          <p:nvPr/>
        </p:nvCxnSpPr>
        <p:spPr>
          <a:xfrm>
            <a:off x="1344582" y="3836481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B4B2D40-C234-3840-9C1D-CC5220BF8E7B}"/>
              </a:ext>
            </a:extLst>
          </p:cNvPr>
          <p:cNvCxnSpPr>
            <a:cxnSpLocks/>
          </p:cNvCxnSpPr>
          <p:nvPr/>
        </p:nvCxnSpPr>
        <p:spPr>
          <a:xfrm>
            <a:off x="1344582" y="4806125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4854E01-8D63-2349-B9EA-9791C9847A74}"/>
              </a:ext>
            </a:extLst>
          </p:cNvPr>
          <p:cNvCxnSpPr>
            <a:cxnSpLocks/>
          </p:cNvCxnSpPr>
          <p:nvPr/>
        </p:nvCxnSpPr>
        <p:spPr>
          <a:xfrm>
            <a:off x="1344582" y="5290947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15C1D0-D9EC-2345-857E-EDDD7DF92DFD}"/>
              </a:ext>
            </a:extLst>
          </p:cNvPr>
          <p:cNvCxnSpPr>
            <a:cxnSpLocks/>
          </p:cNvCxnSpPr>
          <p:nvPr/>
        </p:nvCxnSpPr>
        <p:spPr>
          <a:xfrm flipV="1">
            <a:off x="212305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8425D9E-EA70-2B47-9A02-84EA625EEA08}"/>
              </a:ext>
            </a:extLst>
          </p:cNvPr>
          <p:cNvCxnSpPr>
            <a:cxnSpLocks/>
          </p:cNvCxnSpPr>
          <p:nvPr/>
        </p:nvCxnSpPr>
        <p:spPr>
          <a:xfrm flipV="1">
            <a:off x="5189458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E851F07-7503-FA4D-9323-B78B9150ED1D}"/>
              </a:ext>
            </a:extLst>
          </p:cNvPr>
          <p:cNvCxnSpPr>
            <a:cxnSpLocks/>
          </p:cNvCxnSpPr>
          <p:nvPr/>
        </p:nvCxnSpPr>
        <p:spPr>
          <a:xfrm flipV="1">
            <a:off x="595606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38CBEFA-1B43-7142-BFCA-1435DC632241}"/>
              </a:ext>
            </a:extLst>
          </p:cNvPr>
          <p:cNvCxnSpPr>
            <a:cxnSpLocks/>
          </p:cNvCxnSpPr>
          <p:nvPr/>
        </p:nvCxnSpPr>
        <p:spPr>
          <a:xfrm flipV="1">
            <a:off x="672266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93D861-4154-864A-A59F-2A644141B2B7}"/>
              </a:ext>
            </a:extLst>
          </p:cNvPr>
          <p:cNvCxnSpPr>
            <a:cxnSpLocks/>
          </p:cNvCxnSpPr>
          <p:nvPr/>
        </p:nvCxnSpPr>
        <p:spPr>
          <a:xfrm flipV="1">
            <a:off x="7489264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C06DA42-297F-5D40-8715-33CE72460B3E}"/>
              </a:ext>
            </a:extLst>
          </p:cNvPr>
          <p:cNvCxnSpPr>
            <a:cxnSpLocks/>
          </p:cNvCxnSpPr>
          <p:nvPr/>
        </p:nvCxnSpPr>
        <p:spPr>
          <a:xfrm flipV="1">
            <a:off x="8255866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36599D8-0D8B-4544-8A72-FBFC2268B50C}"/>
              </a:ext>
            </a:extLst>
          </p:cNvPr>
          <p:cNvCxnSpPr>
            <a:cxnSpLocks/>
          </p:cNvCxnSpPr>
          <p:nvPr/>
        </p:nvCxnSpPr>
        <p:spPr>
          <a:xfrm flipV="1">
            <a:off x="902246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1BCC3DD-1915-5142-83B5-C0D2A53EADB0}"/>
              </a:ext>
            </a:extLst>
          </p:cNvPr>
          <p:cNvCxnSpPr>
            <a:cxnSpLocks/>
          </p:cNvCxnSpPr>
          <p:nvPr/>
        </p:nvCxnSpPr>
        <p:spPr>
          <a:xfrm>
            <a:off x="1344582" y="3351659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BF54A7A-FF29-AA4C-8BA3-D1F1130066D2}"/>
              </a:ext>
            </a:extLst>
          </p:cNvPr>
          <p:cNvCxnSpPr>
            <a:cxnSpLocks/>
          </p:cNvCxnSpPr>
          <p:nvPr/>
        </p:nvCxnSpPr>
        <p:spPr>
          <a:xfrm flipV="1">
            <a:off x="288965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2BB4D3-FA51-D045-A6B2-B5E03FBEDBD6}"/>
              </a:ext>
            </a:extLst>
          </p:cNvPr>
          <p:cNvCxnSpPr>
            <a:cxnSpLocks/>
          </p:cNvCxnSpPr>
          <p:nvPr/>
        </p:nvCxnSpPr>
        <p:spPr>
          <a:xfrm flipV="1">
            <a:off x="3656254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32F62AC-FD7B-074C-9224-E4F7BACA61B7}"/>
              </a:ext>
            </a:extLst>
          </p:cNvPr>
          <p:cNvCxnSpPr>
            <a:cxnSpLocks/>
          </p:cNvCxnSpPr>
          <p:nvPr/>
        </p:nvCxnSpPr>
        <p:spPr>
          <a:xfrm flipV="1">
            <a:off x="4422856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F85887-B62B-7D4A-A32B-8E9E5CA9ACC6}"/>
              </a:ext>
            </a:extLst>
          </p:cNvPr>
          <p:cNvSpPr txBox="1"/>
          <p:nvPr/>
        </p:nvSpPr>
        <p:spPr>
          <a:xfrm>
            <a:off x="7894988" y="238540"/>
            <a:ext cx="1662635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※Excel</a:t>
            </a:r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版データあり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EB0928-23F2-A74B-BA1A-2974D1BC09AF}"/>
              </a:ext>
            </a:extLst>
          </p:cNvPr>
          <p:cNvSpPr/>
          <p:nvPr/>
        </p:nvSpPr>
        <p:spPr>
          <a:xfrm>
            <a:off x="456433" y="1855466"/>
            <a:ext cx="381572" cy="29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6D57AA4-E303-8745-AED2-F1E08FD086B4}"/>
              </a:ext>
            </a:extLst>
          </p:cNvPr>
          <p:cNvSpPr/>
          <p:nvPr/>
        </p:nvSpPr>
        <p:spPr>
          <a:xfrm rot="5400000">
            <a:off x="5019162" y="4893130"/>
            <a:ext cx="381572" cy="29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326C19D-1BB6-6A43-A6B7-535ABE1D0F54}"/>
              </a:ext>
            </a:extLst>
          </p:cNvPr>
          <p:cNvCxnSpPr>
            <a:cxnSpLocks/>
          </p:cNvCxnSpPr>
          <p:nvPr/>
        </p:nvCxnSpPr>
        <p:spPr>
          <a:xfrm flipV="1">
            <a:off x="1739749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2E0D7935-CA8B-3B47-8F4A-0DEC4CD20117}"/>
              </a:ext>
            </a:extLst>
          </p:cNvPr>
          <p:cNvCxnSpPr>
            <a:cxnSpLocks/>
          </p:cNvCxnSpPr>
          <p:nvPr/>
        </p:nvCxnSpPr>
        <p:spPr>
          <a:xfrm flipV="1">
            <a:off x="2506351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B260D5C-2709-5347-A0FA-13348CDBE571}"/>
              </a:ext>
            </a:extLst>
          </p:cNvPr>
          <p:cNvCxnSpPr>
            <a:cxnSpLocks/>
          </p:cNvCxnSpPr>
          <p:nvPr/>
        </p:nvCxnSpPr>
        <p:spPr>
          <a:xfrm flipV="1">
            <a:off x="3272953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36D0730-08F3-C941-A10E-380133BFDAC6}"/>
              </a:ext>
            </a:extLst>
          </p:cNvPr>
          <p:cNvCxnSpPr>
            <a:cxnSpLocks/>
          </p:cNvCxnSpPr>
          <p:nvPr/>
        </p:nvCxnSpPr>
        <p:spPr>
          <a:xfrm flipV="1">
            <a:off x="4039555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2811655-0CD6-C540-B71F-E3A1CB9E479E}"/>
              </a:ext>
            </a:extLst>
          </p:cNvPr>
          <p:cNvCxnSpPr>
            <a:cxnSpLocks/>
          </p:cNvCxnSpPr>
          <p:nvPr/>
        </p:nvCxnSpPr>
        <p:spPr>
          <a:xfrm flipV="1">
            <a:off x="4806157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A82A101-0DE5-D344-91A2-2B205ECC5A62}"/>
              </a:ext>
            </a:extLst>
          </p:cNvPr>
          <p:cNvCxnSpPr>
            <a:cxnSpLocks/>
          </p:cNvCxnSpPr>
          <p:nvPr/>
        </p:nvCxnSpPr>
        <p:spPr>
          <a:xfrm flipV="1">
            <a:off x="5572759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0F5356-D00D-9248-A2FC-E140FB6627BE}"/>
              </a:ext>
            </a:extLst>
          </p:cNvPr>
          <p:cNvCxnSpPr>
            <a:cxnSpLocks/>
          </p:cNvCxnSpPr>
          <p:nvPr/>
        </p:nvCxnSpPr>
        <p:spPr>
          <a:xfrm flipV="1">
            <a:off x="6339361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7CEFCBE8-0E11-9F45-83DE-4659DDD3219A}"/>
              </a:ext>
            </a:extLst>
          </p:cNvPr>
          <p:cNvCxnSpPr>
            <a:cxnSpLocks/>
          </p:cNvCxnSpPr>
          <p:nvPr/>
        </p:nvCxnSpPr>
        <p:spPr>
          <a:xfrm flipV="1">
            <a:off x="7105963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012DB5B-8B87-2D4B-B075-44C873FA4D30}"/>
              </a:ext>
            </a:extLst>
          </p:cNvPr>
          <p:cNvCxnSpPr>
            <a:cxnSpLocks/>
          </p:cNvCxnSpPr>
          <p:nvPr/>
        </p:nvCxnSpPr>
        <p:spPr>
          <a:xfrm flipV="1">
            <a:off x="7872565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8302239-0A5D-4A40-9D6C-9BE1C93FC3ED}"/>
              </a:ext>
            </a:extLst>
          </p:cNvPr>
          <p:cNvCxnSpPr>
            <a:cxnSpLocks/>
          </p:cNvCxnSpPr>
          <p:nvPr/>
        </p:nvCxnSpPr>
        <p:spPr>
          <a:xfrm flipV="1">
            <a:off x="8639167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A8035EA-EFA7-CB46-BD4D-9D02D98470AF}"/>
              </a:ext>
            </a:extLst>
          </p:cNvPr>
          <p:cNvCxnSpPr>
            <a:cxnSpLocks/>
          </p:cNvCxnSpPr>
          <p:nvPr/>
        </p:nvCxnSpPr>
        <p:spPr>
          <a:xfrm>
            <a:off x="1344582" y="1412371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5999E37-8176-BC43-88B1-5ABCAA509B1A}"/>
              </a:ext>
            </a:extLst>
          </p:cNvPr>
          <p:cNvCxnSpPr>
            <a:cxnSpLocks/>
          </p:cNvCxnSpPr>
          <p:nvPr/>
        </p:nvCxnSpPr>
        <p:spPr>
          <a:xfrm>
            <a:off x="1344582" y="1897193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E862DB8-FA58-F647-94CE-D789E4A9FC0D}"/>
              </a:ext>
            </a:extLst>
          </p:cNvPr>
          <p:cNvCxnSpPr>
            <a:cxnSpLocks/>
          </p:cNvCxnSpPr>
          <p:nvPr/>
        </p:nvCxnSpPr>
        <p:spPr>
          <a:xfrm>
            <a:off x="1344582" y="2382015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5">
            <a:extLst>
              <a:ext uri="{FF2B5EF4-FFF2-40B4-BE49-F238E27FC236}">
                <a16:creationId xmlns:a16="http://schemas.microsoft.com/office/drawing/2014/main" id="{B74E3800-264E-F547-8288-D9E08B0E02D9}"/>
              </a:ext>
            </a:extLst>
          </p:cNvPr>
          <p:cNvCxnSpPr>
            <a:cxnSpLocks/>
          </p:cNvCxnSpPr>
          <p:nvPr/>
        </p:nvCxnSpPr>
        <p:spPr>
          <a:xfrm flipH="1" flipV="1">
            <a:off x="1318763" y="927549"/>
            <a:ext cx="37685" cy="48482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5">
            <a:extLst>
              <a:ext uri="{FF2B5EF4-FFF2-40B4-BE49-F238E27FC236}">
                <a16:creationId xmlns:a16="http://schemas.microsoft.com/office/drawing/2014/main" id="{FBE3103C-999B-084C-A21A-812BAA50D2EB}"/>
              </a:ext>
            </a:extLst>
          </p:cNvPr>
          <p:cNvCxnSpPr>
            <a:cxnSpLocks/>
          </p:cNvCxnSpPr>
          <p:nvPr/>
        </p:nvCxnSpPr>
        <p:spPr>
          <a:xfrm>
            <a:off x="1344582" y="5775769"/>
            <a:ext cx="77307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31603D1-B7C1-6543-831C-A9543A1BFC59}"/>
              </a:ext>
            </a:extLst>
          </p:cNvPr>
          <p:cNvSpPr txBox="1"/>
          <p:nvPr/>
        </p:nvSpPr>
        <p:spPr>
          <a:xfrm>
            <a:off x="7321113" y="53492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ja-JP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実際の数値データを用いた作業は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ja-JP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データを参照ください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15747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7266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55_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時系列分析</a:t>
            </a:r>
            <a:r>
              <a:rPr lang="ja-JP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（横軸に時間の尺度、縦軸に変量と目盛りを設定し、収集したデータをプロットしてみましょう）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7DD4414-C953-CA45-8C52-24250F9F6AD1}"/>
              </a:ext>
            </a:extLst>
          </p:cNvPr>
          <p:cNvSpPr txBox="1"/>
          <p:nvPr/>
        </p:nvSpPr>
        <p:spPr>
          <a:xfrm>
            <a:off x="7894988" y="238540"/>
            <a:ext cx="1662635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※Excel</a:t>
            </a:r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版データあり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61524FB-C402-9B4F-9331-5164D43F7878}"/>
              </a:ext>
            </a:extLst>
          </p:cNvPr>
          <p:cNvSpPr/>
          <p:nvPr/>
        </p:nvSpPr>
        <p:spPr>
          <a:xfrm>
            <a:off x="456433" y="1855466"/>
            <a:ext cx="381572" cy="29923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5430425F-3C0F-E445-98D9-080C4219915C}"/>
              </a:ext>
            </a:extLst>
          </p:cNvPr>
          <p:cNvCxnSpPr>
            <a:cxnSpLocks/>
          </p:cNvCxnSpPr>
          <p:nvPr/>
        </p:nvCxnSpPr>
        <p:spPr>
          <a:xfrm>
            <a:off x="1344582" y="927549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7EC30A8-2332-5E48-901E-6A35E714D091}"/>
              </a:ext>
            </a:extLst>
          </p:cNvPr>
          <p:cNvCxnSpPr>
            <a:cxnSpLocks/>
          </p:cNvCxnSpPr>
          <p:nvPr/>
        </p:nvCxnSpPr>
        <p:spPr>
          <a:xfrm>
            <a:off x="1344582" y="2866837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AC71249-816F-774D-9261-05DB0DF6DDF4}"/>
              </a:ext>
            </a:extLst>
          </p:cNvPr>
          <p:cNvCxnSpPr>
            <a:cxnSpLocks/>
          </p:cNvCxnSpPr>
          <p:nvPr/>
        </p:nvCxnSpPr>
        <p:spPr>
          <a:xfrm>
            <a:off x="1344582" y="4321303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46D302A-2A18-DC45-8118-5CD13141198D}"/>
              </a:ext>
            </a:extLst>
          </p:cNvPr>
          <p:cNvCxnSpPr>
            <a:cxnSpLocks/>
          </p:cNvCxnSpPr>
          <p:nvPr/>
        </p:nvCxnSpPr>
        <p:spPr>
          <a:xfrm>
            <a:off x="1344582" y="3836481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599B7E6-9BCA-B64F-82C5-D6366E82A9E4}"/>
              </a:ext>
            </a:extLst>
          </p:cNvPr>
          <p:cNvCxnSpPr>
            <a:cxnSpLocks/>
          </p:cNvCxnSpPr>
          <p:nvPr/>
        </p:nvCxnSpPr>
        <p:spPr>
          <a:xfrm>
            <a:off x="1344582" y="4806125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FE436F2-F319-1842-8F3A-60FF16D47FF7}"/>
              </a:ext>
            </a:extLst>
          </p:cNvPr>
          <p:cNvCxnSpPr>
            <a:cxnSpLocks/>
          </p:cNvCxnSpPr>
          <p:nvPr/>
        </p:nvCxnSpPr>
        <p:spPr>
          <a:xfrm>
            <a:off x="1344582" y="5290947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8A5F6AC-98EF-844F-B7C4-2D4F48E22B8F}"/>
              </a:ext>
            </a:extLst>
          </p:cNvPr>
          <p:cNvCxnSpPr>
            <a:cxnSpLocks/>
          </p:cNvCxnSpPr>
          <p:nvPr/>
        </p:nvCxnSpPr>
        <p:spPr>
          <a:xfrm flipV="1">
            <a:off x="2634116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4E12861-FAD2-BC48-9603-F3D37ED62279}"/>
              </a:ext>
            </a:extLst>
          </p:cNvPr>
          <p:cNvCxnSpPr>
            <a:cxnSpLocks/>
          </p:cNvCxnSpPr>
          <p:nvPr/>
        </p:nvCxnSpPr>
        <p:spPr>
          <a:xfrm flipV="1">
            <a:off x="7744788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9B03ECE-E808-F948-A37E-2A2D1ADA22C9}"/>
              </a:ext>
            </a:extLst>
          </p:cNvPr>
          <p:cNvCxnSpPr>
            <a:cxnSpLocks/>
          </p:cNvCxnSpPr>
          <p:nvPr/>
        </p:nvCxnSpPr>
        <p:spPr>
          <a:xfrm flipV="1">
            <a:off x="902246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7634399E-BC0C-C746-9240-276520C06985}"/>
              </a:ext>
            </a:extLst>
          </p:cNvPr>
          <p:cNvCxnSpPr>
            <a:cxnSpLocks/>
          </p:cNvCxnSpPr>
          <p:nvPr/>
        </p:nvCxnSpPr>
        <p:spPr>
          <a:xfrm>
            <a:off x="1344582" y="3351659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91697D7-5189-3645-B241-3C2DC95832D6}"/>
              </a:ext>
            </a:extLst>
          </p:cNvPr>
          <p:cNvCxnSpPr>
            <a:cxnSpLocks/>
          </p:cNvCxnSpPr>
          <p:nvPr/>
        </p:nvCxnSpPr>
        <p:spPr>
          <a:xfrm flipV="1">
            <a:off x="3911784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4F46C83-3939-8F48-B9EC-863CC794B961}"/>
              </a:ext>
            </a:extLst>
          </p:cNvPr>
          <p:cNvCxnSpPr>
            <a:cxnSpLocks/>
          </p:cNvCxnSpPr>
          <p:nvPr/>
        </p:nvCxnSpPr>
        <p:spPr>
          <a:xfrm flipV="1">
            <a:off x="518945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B24BF80-17D7-6A41-AC17-378CB4991217}"/>
              </a:ext>
            </a:extLst>
          </p:cNvPr>
          <p:cNvCxnSpPr>
            <a:cxnSpLocks/>
          </p:cNvCxnSpPr>
          <p:nvPr/>
        </p:nvCxnSpPr>
        <p:spPr>
          <a:xfrm flipV="1">
            <a:off x="646712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52EE741-7D5C-8B48-B93C-2291B78948A3}"/>
              </a:ext>
            </a:extLst>
          </p:cNvPr>
          <p:cNvCxnSpPr>
            <a:cxnSpLocks/>
          </p:cNvCxnSpPr>
          <p:nvPr/>
        </p:nvCxnSpPr>
        <p:spPr>
          <a:xfrm flipV="1">
            <a:off x="199528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886F00A-1817-A648-93FB-EA06BEFF0940}"/>
              </a:ext>
            </a:extLst>
          </p:cNvPr>
          <p:cNvCxnSpPr>
            <a:cxnSpLocks/>
          </p:cNvCxnSpPr>
          <p:nvPr/>
        </p:nvCxnSpPr>
        <p:spPr>
          <a:xfrm flipV="1">
            <a:off x="3272950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0711960-A076-4540-B678-F47635924116}"/>
              </a:ext>
            </a:extLst>
          </p:cNvPr>
          <p:cNvCxnSpPr>
            <a:cxnSpLocks/>
          </p:cNvCxnSpPr>
          <p:nvPr/>
        </p:nvCxnSpPr>
        <p:spPr>
          <a:xfrm flipV="1">
            <a:off x="4550618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63E7E64-8EA7-0046-B0B8-DF50C57E4D40}"/>
              </a:ext>
            </a:extLst>
          </p:cNvPr>
          <p:cNvCxnSpPr>
            <a:cxnSpLocks/>
          </p:cNvCxnSpPr>
          <p:nvPr/>
        </p:nvCxnSpPr>
        <p:spPr>
          <a:xfrm flipV="1">
            <a:off x="5828286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B878E9-A91B-4041-AA6A-A06513BD839D}"/>
              </a:ext>
            </a:extLst>
          </p:cNvPr>
          <p:cNvCxnSpPr>
            <a:cxnSpLocks/>
          </p:cNvCxnSpPr>
          <p:nvPr/>
        </p:nvCxnSpPr>
        <p:spPr>
          <a:xfrm flipV="1">
            <a:off x="7105954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84B6FB4-342A-F64F-B464-DF420341FAD8}"/>
              </a:ext>
            </a:extLst>
          </p:cNvPr>
          <p:cNvCxnSpPr>
            <a:cxnSpLocks/>
          </p:cNvCxnSpPr>
          <p:nvPr/>
        </p:nvCxnSpPr>
        <p:spPr>
          <a:xfrm flipV="1">
            <a:off x="8383622" y="927549"/>
            <a:ext cx="0" cy="484822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A5EABA89-F936-DE47-90E8-5DC2A3BFF585}"/>
              </a:ext>
            </a:extLst>
          </p:cNvPr>
          <p:cNvCxnSpPr>
            <a:cxnSpLocks/>
          </p:cNvCxnSpPr>
          <p:nvPr/>
        </p:nvCxnSpPr>
        <p:spPr>
          <a:xfrm>
            <a:off x="1344582" y="1412371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2F82C98A-6A52-8943-8F20-73C21104FBD7}"/>
              </a:ext>
            </a:extLst>
          </p:cNvPr>
          <p:cNvCxnSpPr>
            <a:cxnSpLocks/>
          </p:cNvCxnSpPr>
          <p:nvPr/>
        </p:nvCxnSpPr>
        <p:spPr>
          <a:xfrm>
            <a:off x="1344582" y="1897193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E8B43B4-0DE1-0243-88AD-930DA6AB2C82}"/>
              </a:ext>
            </a:extLst>
          </p:cNvPr>
          <p:cNvCxnSpPr>
            <a:cxnSpLocks/>
          </p:cNvCxnSpPr>
          <p:nvPr/>
        </p:nvCxnSpPr>
        <p:spPr>
          <a:xfrm>
            <a:off x="1344582" y="2382015"/>
            <a:ext cx="767787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5">
            <a:extLst>
              <a:ext uri="{FF2B5EF4-FFF2-40B4-BE49-F238E27FC236}">
                <a16:creationId xmlns:a16="http://schemas.microsoft.com/office/drawing/2014/main" id="{A24EB201-89D6-CB4E-B7BF-CFC143D780D7}"/>
              </a:ext>
            </a:extLst>
          </p:cNvPr>
          <p:cNvCxnSpPr>
            <a:cxnSpLocks/>
          </p:cNvCxnSpPr>
          <p:nvPr/>
        </p:nvCxnSpPr>
        <p:spPr>
          <a:xfrm flipH="1" flipV="1">
            <a:off x="1318763" y="927549"/>
            <a:ext cx="37685" cy="48482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5">
            <a:extLst>
              <a:ext uri="{FF2B5EF4-FFF2-40B4-BE49-F238E27FC236}">
                <a16:creationId xmlns:a16="http://schemas.microsoft.com/office/drawing/2014/main" id="{FB553008-A2E3-D248-BE2F-D8DDDC898EB5}"/>
              </a:ext>
            </a:extLst>
          </p:cNvPr>
          <p:cNvCxnSpPr>
            <a:cxnSpLocks/>
          </p:cNvCxnSpPr>
          <p:nvPr/>
        </p:nvCxnSpPr>
        <p:spPr>
          <a:xfrm>
            <a:off x="1344582" y="5775769"/>
            <a:ext cx="77307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BD063A2-756C-A540-965C-913F3BE7E318}"/>
              </a:ext>
            </a:extLst>
          </p:cNvPr>
          <p:cNvSpPr txBox="1"/>
          <p:nvPr/>
        </p:nvSpPr>
        <p:spPr>
          <a:xfrm>
            <a:off x="7321113" y="53492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実際の数値データを用いた作業は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en-US" altLang="ja-JP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Excel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データを参照ください</a:t>
            </a:r>
            <a:endParaRPr lang="en-US" altLang="ja-JP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3101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56_Why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思考（原因分析）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3F5CC18-42A4-CE4C-B5DB-CBE8A46C65B5}"/>
              </a:ext>
            </a:extLst>
          </p:cNvPr>
          <p:cNvCxnSpPr>
            <a:cxnSpLocks/>
          </p:cNvCxnSpPr>
          <p:nvPr/>
        </p:nvCxnSpPr>
        <p:spPr>
          <a:xfrm>
            <a:off x="3423769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7787BB-EF7B-8142-A93E-384D1C6A5830}"/>
              </a:ext>
            </a:extLst>
          </p:cNvPr>
          <p:cNvCxnSpPr>
            <a:cxnSpLocks/>
          </p:cNvCxnSpPr>
          <p:nvPr/>
        </p:nvCxnSpPr>
        <p:spPr>
          <a:xfrm>
            <a:off x="6490696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28D78CC-DCB5-564A-882A-11216915494F}"/>
              </a:ext>
            </a:extLst>
          </p:cNvPr>
          <p:cNvCxnSpPr>
            <a:cxnSpLocks/>
          </p:cNvCxnSpPr>
          <p:nvPr/>
        </p:nvCxnSpPr>
        <p:spPr>
          <a:xfrm>
            <a:off x="356842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E461B99-2357-CD40-BEA5-6D710EA3D909}"/>
              </a:ext>
            </a:extLst>
          </p:cNvPr>
          <p:cNvCxnSpPr>
            <a:cxnSpLocks/>
          </p:cNvCxnSpPr>
          <p:nvPr/>
        </p:nvCxnSpPr>
        <p:spPr>
          <a:xfrm>
            <a:off x="9557623" y="686423"/>
            <a:ext cx="0" cy="5803829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5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06_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要素分解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8ECFC8E-3E32-324B-8EA4-7D4D8F92CDBA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B8E6AB8-0D01-A34E-9657-7BE579ADA46E}"/>
              </a:ext>
            </a:extLst>
          </p:cNvPr>
          <p:cNvSpPr/>
          <p:nvPr/>
        </p:nvSpPr>
        <p:spPr>
          <a:xfrm>
            <a:off x="1967296" y="5463947"/>
            <a:ext cx="1882725" cy="606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1" name="直線コネクタ 84">
            <a:extLst>
              <a:ext uri="{FF2B5EF4-FFF2-40B4-BE49-F238E27FC236}">
                <a16:creationId xmlns:a16="http://schemas.microsoft.com/office/drawing/2014/main" id="{1DA7219B-72C1-C547-BD80-D6E6EC3D1F40}"/>
              </a:ext>
            </a:extLst>
          </p:cNvPr>
          <p:cNvCxnSpPr>
            <a:cxnSpLocks/>
          </p:cNvCxnSpPr>
          <p:nvPr/>
        </p:nvCxnSpPr>
        <p:spPr>
          <a:xfrm flipV="1">
            <a:off x="4509778" y="6032403"/>
            <a:ext cx="422442" cy="1"/>
          </a:xfrm>
          <a:prstGeom prst="straightConnector1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84">
            <a:extLst>
              <a:ext uri="{FF2B5EF4-FFF2-40B4-BE49-F238E27FC236}">
                <a16:creationId xmlns:a16="http://schemas.microsoft.com/office/drawing/2014/main" id="{8628DE6D-E97E-3342-8371-4A833A22D8C9}"/>
              </a:ext>
            </a:extLst>
          </p:cNvPr>
          <p:cNvCxnSpPr>
            <a:cxnSpLocks/>
          </p:cNvCxnSpPr>
          <p:nvPr/>
        </p:nvCxnSpPr>
        <p:spPr>
          <a:xfrm>
            <a:off x="4932220" y="5519296"/>
            <a:ext cx="422442" cy="51310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3B24EB6-7EDA-A24C-90A5-5C9732FA8F6C}"/>
              </a:ext>
            </a:extLst>
          </p:cNvPr>
          <p:cNvSpPr txBox="1"/>
          <p:nvPr/>
        </p:nvSpPr>
        <p:spPr>
          <a:xfrm flipH="1">
            <a:off x="1882818" y="6135322"/>
            <a:ext cx="2051678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要素を</a:t>
            </a:r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記入する長方形</a:t>
            </a:r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BA315F-561E-D543-89E8-A542C0F71BE6}"/>
              </a:ext>
            </a:extLst>
          </p:cNvPr>
          <p:cNvSpPr txBox="1"/>
          <p:nvPr/>
        </p:nvSpPr>
        <p:spPr>
          <a:xfrm flipH="1">
            <a:off x="3934496" y="6135322"/>
            <a:ext cx="2051678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要素</a:t>
            </a:r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をつなぐための</a:t>
            </a:r>
            <a:r>
              <a:rPr kumimoji="1"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線・カギ線</a:t>
            </a:r>
          </a:p>
        </p:txBody>
      </p:sp>
      <p:sp>
        <p:nvSpPr>
          <p:cNvPr id="90" name="乗算記号 89">
            <a:extLst>
              <a:ext uri="{FF2B5EF4-FFF2-40B4-BE49-F238E27FC236}">
                <a16:creationId xmlns:a16="http://schemas.microsoft.com/office/drawing/2014/main" id="{93D65235-3E3A-4244-B81C-97411B8D9DB3}"/>
              </a:ext>
            </a:extLst>
          </p:cNvPr>
          <p:cNvSpPr/>
          <p:nvPr/>
        </p:nvSpPr>
        <p:spPr>
          <a:xfrm>
            <a:off x="7204432" y="5709016"/>
            <a:ext cx="213145" cy="213145"/>
          </a:xfrm>
          <a:prstGeom prst="mathMultiply">
            <a:avLst>
              <a:gd name="adj1" fmla="val 1094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加算記号 91">
            <a:extLst>
              <a:ext uri="{FF2B5EF4-FFF2-40B4-BE49-F238E27FC236}">
                <a16:creationId xmlns:a16="http://schemas.microsoft.com/office/drawing/2014/main" id="{A291608A-BAEB-E948-8E04-989A88221DF1}"/>
              </a:ext>
            </a:extLst>
          </p:cNvPr>
          <p:cNvSpPr/>
          <p:nvPr/>
        </p:nvSpPr>
        <p:spPr>
          <a:xfrm>
            <a:off x="6577111" y="5709016"/>
            <a:ext cx="213145" cy="213145"/>
          </a:xfrm>
          <a:prstGeom prst="mathPlus">
            <a:avLst>
              <a:gd name="adj1" fmla="val 998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減算記号 92">
            <a:extLst>
              <a:ext uri="{FF2B5EF4-FFF2-40B4-BE49-F238E27FC236}">
                <a16:creationId xmlns:a16="http://schemas.microsoft.com/office/drawing/2014/main" id="{F4CA9C94-0E9F-2E4C-8039-D5F211BB590F}"/>
              </a:ext>
            </a:extLst>
          </p:cNvPr>
          <p:cNvSpPr/>
          <p:nvPr/>
        </p:nvSpPr>
        <p:spPr>
          <a:xfrm>
            <a:off x="6899383" y="5727545"/>
            <a:ext cx="195922" cy="176086"/>
          </a:xfrm>
          <a:prstGeom prst="mathMinus">
            <a:avLst>
              <a:gd name="adj1" fmla="val 1630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C2311E0-76F1-FD49-820C-949D5804D049}"/>
              </a:ext>
            </a:extLst>
          </p:cNvPr>
          <p:cNvSpPr txBox="1"/>
          <p:nvPr/>
        </p:nvSpPr>
        <p:spPr>
          <a:xfrm flipH="1">
            <a:off x="5971505" y="6135322"/>
            <a:ext cx="2051678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要素間の関係性を表す記号</a:t>
            </a:r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621CF43-C3DE-C243-90B8-C6BDC0CEBCC7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3254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5824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57_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因果関係分析（誤った因果関係を想定していないかチェックしてみましょう）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2275A72-1D2E-4F4A-96D8-32A77390CC0F}"/>
              </a:ext>
            </a:extLst>
          </p:cNvPr>
          <p:cNvGrpSpPr/>
          <p:nvPr/>
        </p:nvGrpSpPr>
        <p:grpSpPr>
          <a:xfrm flipH="1">
            <a:off x="6083254" y="2497745"/>
            <a:ext cx="3474370" cy="2181184"/>
            <a:chOff x="348377" y="2497745"/>
            <a:chExt cx="2825227" cy="218118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B5B158A-7EED-B84A-B0A9-0358051B48FC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C4CEA5-6DC7-5041-93F4-BB91736F5DCB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06F547F-0F99-B847-9F92-4F411FF85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59DA267-9E3D-AF45-95C0-1535645B036C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第三因子／本当の原因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9D18624-DD79-1742-8A2B-9C0668B9A503}"/>
              </a:ext>
            </a:extLst>
          </p:cNvPr>
          <p:cNvGrpSpPr/>
          <p:nvPr/>
        </p:nvGrpSpPr>
        <p:grpSpPr>
          <a:xfrm flipH="1">
            <a:off x="348377" y="686423"/>
            <a:ext cx="3474370" cy="2181184"/>
            <a:chOff x="348377" y="2497745"/>
            <a:chExt cx="2825227" cy="218118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8B4663-43FE-B94B-AB32-E3564489999B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2C1B0FB-1DE3-9941-9C29-048ED7E95DEC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14AA0B5B-7D91-8641-8597-5882DB21CAB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84B6746-35D0-EE44-8EF7-39B78E6039C3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結果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E129190-4C8A-1040-B577-6D40ADD76FDA}"/>
              </a:ext>
            </a:extLst>
          </p:cNvPr>
          <p:cNvGrpSpPr/>
          <p:nvPr/>
        </p:nvGrpSpPr>
        <p:grpSpPr>
          <a:xfrm flipH="1">
            <a:off x="348377" y="4309068"/>
            <a:ext cx="3484811" cy="2181184"/>
            <a:chOff x="348377" y="2497745"/>
            <a:chExt cx="2825227" cy="2181184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3590892-6BD2-E34F-A719-B6497F2BBE17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7A08B87-46AA-3349-B0B1-DDDCF8922DC0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48E33EE-C014-7845-86B2-443A6F8D7340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EBCF27D-8978-0A48-B135-1792509A0642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想定している原因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CD1C1C15-E2F6-8A47-9C31-3D5C61B82E99}"/>
              </a:ext>
            </a:extLst>
          </p:cNvPr>
          <p:cNvCxnSpPr>
            <a:cxnSpLocks/>
            <a:stCxn id="8" idx="0"/>
            <a:endCxn id="15" idx="1"/>
          </p:cNvCxnSpPr>
          <p:nvPr/>
        </p:nvCxnSpPr>
        <p:spPr>
          <a:xfrm rot="16200000" flipV="1">
            <a:off x="5456022" y="133330"/>
            <a:ext cx="720731" cy="4008102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28D932C4-8F4C-CF40-93A6-1A753AC725E1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5400000">
            <a:off x="5458625" y="3043050"/>
            <a:ext cx="720731" cy="3992487"/>
          </a:xfrm>
          <a:prstGeom prst="bent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4">
            <a:extLst>
              <a:ext uri="{FF2B5EF4-FFF2-40B4-BE49-F238E27FC236}">
                <a16:creationId xmlns:a16="http://schemas.microsoft.com/office/drawing/2014/main" id="{C8FB2189-3E25-8048-A6FC-D678DC701BC1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2080357" y="2867607"/>
            <a:ext cx="10425" cy="14414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427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58_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因果ループ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C9C760D-AE7C-C544-A760-969B858D47DA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9E77CE0-EF66-064F-8CEA-D9BFE7564EF6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08AE46E-1E8C-9F48-BC0C-404DF74AD980}"/>
              </a:ext>
            </a:extLst>
          </p:cNvPr>
          <p:cNvSpPr txBox="1"/>
          <p:nvPr/>
        </p:nvSpPr>
        <p:spPr>
          <a:xfrm>
            <a:off x="2516527" y="5702861"/>
            <a:ext cx="1704275" cy="369332"/>
          </a:xfrm>
          <a:prstGeom prst="rect">
            <a:avLst/>
          </a:prstGeom>
          <a:solidFill>
            <a:srgbClr val="EEECE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変数</a:t>
            </a:r>
          </a:p>
        </p:txBody>
      </p:sp>
      <p:cxnSp>
        <p:nvCxnSpPr>
          <p:cNvPr id="46" name="直線矢印コネクタ 83">
            <a:extLst>
              <a:ext uri="{FF2B5EF4-FFF2-40B4-BE49-F238E27FC236}">
                <a16:creationId xmlns:a16="http://schemas.microsoft.com/office/drawing/2014/main" id="{3D5FC3DD-71CE-E546-840D-C888481DB290}"/>
              </a:ext>
            </a:extLst>
          </p:cNvPr>
          <p:cNvCxnSpPr>
            <a:cxnSpLocks/>
          </p:cNvCxnSpPr>
          <p:nvPr/>
        </p:nvCxnSpPr>
        <p:spPr>
          <a:xfrm flipH="1">
            <a:off x="4423833" y="5887527"/>
            <a:ext cx="68073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33C3ABA-1B3C-EE4A-BD62-86C42E1F13BE}"/>
              </a:ext>
            </a:extLst>
          </p:cNvPr>
          <p:cNvGrpSpPr/>
          <p:nvPr/>
        </p:nvGrpSpPr>
        <p:grpSpPr>
          <a:xfrm>
            <a:off x="6041121" y="5565726"/>
            <a:ext cx="669010" cy="649101"/>
            <a:chOff x="2893647" y="3993130"/>
            <a:chExt cx="669010" cy="649101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E188353-FAB4-E043-8070-3309639F3803}"/>
                </a:ext>
              </a:extLst>
            </p:cNvPr>
            <p:cNvSpPr txBox="1"/>
            <p:nvPr/>
          </p:nvSpPr>
          <p:spPr>
            <a:xfrm>
              <a:off x="3035740" y="4090365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+mn-ea"/>
                </a:rPr>
                <a:t>R</a:t>
              </a:r>
              <a:endParaRPr kumimoji="1" lang="ja-JP" altLang="en-US" sz="2400" b="1">
                <a:latin typeface="+mn-ea"/>
              </a:endParaRP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E16C28D6-EA4B-EC46-A05D-072515C00CA4}"/>
                </a:ext>
              </a:extLst>
            </p:cNvPr>
            <p:cNvGrpSpPr/>
            <p:nvPr/>
          </p:nvGrpSpPr>
          <p:grpSpPr>
            <a:xfrm rot="5400000">
              <a:off x="2903601" y="3983176"/>
              <a:ext cx="649101" cy="669010"/>
              <a:chOff x="3229048" y="785382"/>
              <a:chExt cx="649101" cy="669010"/>
            </a:xfrm>
          </p:grpSpPr>
          <p:cxnSp>
            <p:nvCxnSpPr>
              <p:cNvPr id="51" name="直線矢印コネクタ 83">
                <a:extLst>
                  <a:ext uri="{FF2B5EF4-FFF2-40B4-BE49-F238E27FC236}">
                    <a16:creationId xmlns:a16="http://schemas.microsoft.com/office/drawing/2014/main" id="{DAB52630-87BC-6449-B885-F3E78B92D5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29050" y="785382"/>
                <a:ext cx="328067" cy="340942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83">
                <a:extLst>
                  <a:ext uri="{FF2B5EF4-FFF2-40B4-BE49-F238E27FC236}">
                    <a16:creationId xmlns:a16="http://schemas.microsoft.com/office/drawing/2014/main" id="{5F45993D-2328-A44A-B072-0B0DC134EE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43645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83">
                <a:extLst>
                  <a:ext uri="{FF2B5EF4-FFF2-40B4-BE49-F238E27FC236}">
                    <a16:creationId xmlns:a16="http://schemas.microsoft.com/office/drawing/2014/main" id="{CA819240-6743-D245-905F-9C1B9F6BAB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22611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B8B37625-F734-1A43-8A9F-1A5742423C1A}"/>
              </a:ext>
            </a:extLst>
          </p:cNvPr>
          <p:cNvGrpSpPr/>
          <p:nvPr/>
        </p:nvGrpSpPr>
        <p:grpSpPr>
          <a:xfrm>
            <a:off x="6918116" y="5560227"/>
            <a:ext cx="669010" cy="649101"/>
            <a:chOff x="2893647" y="3993130"/>
            <a:chExt cx="669010" cy="64910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18DE2D0-6C7D-6F40-9825-6F1FC99993AC}"/>
                </a:ext>
              </a:extLst>
            </p:cNvPr>
            <p:cNvSpPr txBox="1"/>
            <p:nvPr/>
          </p:nvSpPr>
          <p:spPr>
            <a:xfrm>
              <a:off x="3034136" y="4090365"/>
              <a:ext cx="402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+mn-ea"/>
                </a:rPr>
                <a:t>B</a:t>
              </a:r>
              <a:endParaRPr kumimoji="1" lang="ja-JP" altLang="en-US" sz="2400" b="1">
                <a:latin typeface="+mn-ea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4C31209E-44C0-EC4D-BC6C-2A68B3DB57CE}"/>
                </a:ext>
              </a:extLst>
            </p:cNvPr>
            <p:cNvGrpSpPr/>
            <p:nvPr/>
          </p:nvGrpSpPr>
          <p:grpSpPr>
            <a:xfrm rot="5400000">
              <a:off x="2903601" y="3983176"/>
              <a:ext cx="649101" cy="669010"/>
              <a:chOff x="3229048" y="785382"/>
              <a:chExt cx="649101" cy="669010"/>
            </a:xfrm>
          </p:grpSpPr>
          <p:cxnSp>
            <p:nvCxnSpPr>
              <p:cNvPr id="57" name="直線矢印コネクタ 83">
                <a:extLst>
                  <a:ext uri="{FF2B5EF4-FFF2-40B4-BE49-F238E27FC236}">
                    <a16:creationId xmlns:a16="http://schemas.microsoft.com/office/drawing/2014/main" id="{C83BA867-D9C6-254A-BE28-E5C6888718E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29050" y="785382"/>
                <a:ext cx="328067" cy="340942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83">
                <a:extLst>
                  <a:ext uri="{FF2B5EF4-FFF2-40B4-BE49-F238E27FC236}">
                    <a16:creationId xmlns:a16="http://schemas.microsoft.com/office/drawing/2014/main" id="{B9AF2573-8053-994C-BF41-7DBDFA7203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43645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83">
                <a:extLst>
                  <a:ext uri="{FF2B5EF4-FFF2-40B4-BE49-F238E27FC236}">
                    <a16:creationId xmlns:a16="http://schemas.microsoft.com/office/drawing/2014/main" id="{A8EDE7FE-EA50-EA43-A8BD-85DCE235E8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22611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FBA465E-DBB5-044C-A59A-150C4AAA129E}"/>
              </a:ext>
            </a:extLst>
          </p:cNvPr>
          <p:cNvSpPr txBox="1"/>
          <p:nvPr/>
        </p:nvSpPr>
        <p:spPr>
          <a:xfrm>
            <a:off x="5256405" y="5799682"/>
            <a:ext cx="5705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kumimoji="1" lang="ja-JP" altLang="en-US" sz="4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C95EB78-AF91-C04E-91EC-A00FB18C3999}"/>
              </a:ext>
            </a:extLst>
          </p:cNvPr>
          <p:cNvSpPr txBox="1"/>
          <p:nvPr/>
        </p:nvSpPr>
        <p:spPr>
          <a:xfrm>
            <a:off x="5256405" y="5329042"/>
            <a:ext cx="570508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+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723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54E29FA5-B8B5-9B44-AA3B-93CC1C387850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0CEE3C-BDBF-EF4A-BD6C-F0BC3C0AABD0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A10B0BF-9865-2E45-A807-92A9244D4E90}"/>
              </a:ext>
            </a:extLst>
          </p:cNvPr>
          <p:cNvSpPr txBox="1"/>
          <p:nvPr/>
        </p:nvSpPr>
        <p:spPr>
          <a:xfrm>
            <a:off x="2516527" y="5702861"/>
            <a:ext cx="1704275" cy="369332"/>
          </a:xfrm>
          <a:prstGeom prst="rect">
            <a:avLst/>
          </a:prstGeom>
          <a:solidFill>
            <a:srgbClr val="EEECE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変数</a:t>
            </a:r>
          </a:p>
        </p:txBody>
      </p:sp>
      <p:cxnSp>
        <p:nvCxnSpPr>
          <p:cNvPr id="90" name="直線矢印コネクタ 83">
            <a:extLst>
              <a:ext uri="{FF2B5EF4-FFF2-40B4-BE49-F238E27FC236}">
                <a16:creationId xmlns:a16="http://schemas.microsoft.com/office/drawing/2014/main" id="{AC669384-51FC-DC49-8EA1-7F48FB63C0AF}"/>
              </a:ext>
            </a:extLst>
          </p:cNvPr>
          <p:cNvCxnSpPr>
            <a:cxnSpLocks/>
          </p:cNvCxnSpPr>
          <p:nvPr/>
        </p:nvCxnSpPr>
        <p:spPr>
          <a:xfrm flipH="1">
            <a:off x="4423833" y="5887527"/>
            <a:ext cx="68073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572B8C00-DE89-C94E-A2BE-603DC64CB0C2}"/>
              </a:ext>
            </a:extLst>
          </p:cNvPr>
          <p:cNvGrpSpPr/>
          <p:nvPr/>
        </p:nvGrpSpPr>
        <p:grpSpPr>
          <a:xfrm>
            <a:off x="6041121" y="5565726"/>
            <a:ext cx="669010" cy="649101"/>
            <a:chOff x="2893647" y="3993130"/>
            <a:chExt cx="669010" cy="649101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EF31C5D-464B-7C43-A5D6-EAC6AD8A8CED}"/>
                </a:ext>
              </a:extLst>
            </p:cNvPr>
            <p:cNvSpPr txBox="1"/>
            <p:nvPr/>
          </p:nvSpPr>
          <p:spPr>
            <a:xfrm>
              <a:off x="3035740" y="4090365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+mn-ea"/>
                </a:rPr>
                <a:t>R</a:t>
              </a:r>
              <a:endParaRPr kumimoji="1" lang="ja-JP" altLang="en-US" sz="2400" b="1">
                <a:latin typeface="+mn-ea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4DED029-74FC-6C4F-AFC3-8933E573088E}"/>
                </a:ext>
              </a:extLst>
            </p:cNvPr>
            <p:cNvGrpSpPr/>
            <p:nvPr/>
          </p:nvGrpSpPr>
          <p:grpSpPr>
            <a:xfrm rot="5400000">
              <a:off x="2903601" y="3983176"/>
              <a:ext cx="649101" cy="669010"/>
              <a:chOff x="3229048" y="785382"/>
              <a:chExt cx="649101" cy="669010"/>
            </a:xfrm>
          </p:grpSpPr>
          <p:cxnSp>
            <p:nvCxnSpPr>
              <p:cNvPr id="94" name="直線矢印コネクタ 83">
                <a:extLst>
                  <a:ext uri="{FF2B5EF4-FFF2-40B4-BE49-F238E27FC236}">
                    <a16:creationId xmlns:a16="http://schemas.microsoft.com/office/drawing/2014/main" id="{AF60D795-739C-624F-9AA1-EFAFD26402F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29050" y="785382"/>
                <a:ext cx="328067" cy="340942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83">
                <a:extLst>
                  <a:ext uri="{FF2B5EF4-FFF2-40B4-BE49-F238E27FC236}">
                    <a16:creationId xmlns:a16="http://schemas.microsoft.com/office/drawing/2014/main" id="{30FF187F-92EA-2F4F-8E07-462AF686CD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43645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83">
                <a:extLst>
                  <a:ext uri="{FF2B5EF4-FFF2-40B4-BE49-F238E27FC236}">
                    <a16:creationId xmlns:a16="http://schemas.microsoft.com/office/drawing/2014/main" id="{93F7FFE2-0FD2-A148-846B-70B1BFDC67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22611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8F73ED6-CAE9-A446-AD76-63FD4CDA89DD}"/>
              </a:ext>
            </a:extLst>
          </p:cNvPr>
          <p:cNvGrpSpPr/>
          <p:nvPr/>
        </p:nvGrpSpPr>
        <p:grpSpPr>
          <a:xfrm>
            <a:off x="6918116" y="5560227"/>
            <a:ext cx="669010" cy="649101"/>
            <a:chOff x="2893647" y="3993130"/>
            <a:chExt cx="669010" cy="649101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D4960113-7F90-EE45-9712-D1C810AF6F64}"/>
                </a:ext>
              </a:extLst>
            </p:cNvPr>
            <p:cNvSpPr txBox="1"/>
            <p:nvPr/>
          </p:nvSpPr>
          <p:spPr>
            <a:xfrm>
              <a:off x="3034136" y="4090365"/>
              <a:ext cx="402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+mn-ea"/>
                </a:rPr>
                <a:t>B</a:t>
              </a:r>
              <a:endParaRPr kumimoji="1" lang="ja-JP" altLang="en-US" sz="2400" b="1">
                <a:latin typeface="+mn-ea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BA4A35D1-B963-D547-8E25-C75C1DA925B8}"/>
                </a:ext>
              </a:extLst>
            </p:cNvPr>
            <p:cNvGrpSpPr/>
            <p:nvPr/>
          </p:nvGrpSpPr>
          <p:grpSpPr>
            <a:xfrm rot="5400000">
              <a:off x="2903601" y="3983176"/>
              <a:ext cx="649101" cy="669010"/>
              <a:chOff x="3229048" y="785382"/>
              <a:chExt cx="649101" cy="669010"/>
            </a:xfrm>
          </p:grpSpPr>
          <p:cxnSp>
            <p:nvCxnSpPr>
              <p:cNvPr id="100" name="直線矢印コネクタ 83">
                <a:extLst>
                  <a:ext uri="{FF2B5EF4-FFF2-40B4-BE49-F238E27FC236}">
                    <a16:creationId xmlns:a16="http://schemas.microsoft.com/office/drawing/2014/main" id="{7210B4D7-F77C-3B40-B39E-7BD4273D77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29050" y="785382"/>
                <a:ext cx="328067" cy="340942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83">
                <a:extLst>
                  <a:ext uri="{FF2B5EF4-FFF2-40B4-BE49-F238E27FC236}">
                    <a16:creationId xmlns:a16="http://schemas.microsoft.com/office/drawing/2014/main" id="{8739BD5B-C754-AB45-B9A1-46E18F98D2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43645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矢印コネクタ 83">
                <a:extLst>
                  <a:ext uri="{FF2B5EF4-FFF2-40B4-BE49-F238E27FC236}">
                    <a16:creationId xmlns:a16="http://schemas.microsoft.com/office/drawing/2014/main" id="{1D10F59E-6E8C-C543-95C3-21AFD566F9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22611" y="1119887"/>
                <a:ext cx="340942" cy="328067"/>
              </a:xfrm>
              <a:prstGeom prst="curvedConnector2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11D299C-6ECA-4C4A-969C-FB7D784E4B93}"/>
              </a:ext>
            </a:extLst>
          </p:cNvPr>
          <p:cNvSpPr txBox="1"/>
          <p:nvPr/>
        </p:nvSpPr>
        <p:spPr>
          <a:xfrm>
            <a:off x="5256405" y="5799682"/>
            <a:ext cx="5705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-</a:t>
            </a:r>
            <a:endParaRPr kumimoji="1" lang="ja-JP" altLang="en-US" sz="4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7AF6278-4A89-1047-A696-067D276FCE61}"/>
              </a:ext>
            </a:extLst>
          </p:cNvPr>
          <p:cNvSpPr txBox="1"/>
          <p:nvPr/>
        </p:nvSpPr>
        <p:spPr>
          <a:xfrm>
            <a:off x="5256405" y="5329042"/>
            <a:ext cx="570508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+</a:t>
            </a:r>
            <a:endParaRPr kumimoji="1" lang="ja-JP" altLang="en-US" sz="4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4B8B6C5-999C-694B-B951-1D1A8EE17599}"/>
              </a:ext>
            </a:extLst>
          </p:cNvPr>
          <p:cNvSpPr txBox="1"/>
          <p:nvPr/>
        </p:nvSpPr>
        <p:spPr>
          <a:xfrm>
            <a:off x="356842" y="238540"/>
            <a:ext cx="315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59_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システム思考（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58_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因果ループに同じ）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43702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60_KJ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法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4CD21D8-398A-FF4C-83C8-229E1B1752A5}"/>
              </a:ext>
            </a:extLst>
          </p:cNvPr>
          <p:cNvCxnSpPr>
            <a:cxnSpLocks/>
          </p:cNvCxnSpPr>
          <p:nvPr/>
        </p:nvCxnSpPr>
        <p:spPr>
          <a:xfrm flipH="1">
            <a:off x="356841" y="528480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71EEA0-101B-2448-AAF8-96A44C1D599D}"/>
              </a:ext>
            </a:extLst>
          </p:cNvPr>
          <p:cNvSpPr txBox="1"/>
          <p:nvPr/>
        </p:nvSpPr>
        <p:spPr>
          <a:xfrm>
            <a:off x="356841" y="5294564"/>
            <a:ext cx="954107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chemeClr val="bg1"/>
                </a:solidFill>
                <a:latin typeface="+mn-ea"/>
              </a:rPr>
              <a:t>作業用素材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7B2A9D11-ED1A-A841-A3A9-03C66C153B1B}"/>
              </a:ext>
            </a:extLst>
          </p:cNvPr>
          <p:cNvGrpSpPr/>
          <p:nvPr/>
        </p:nvGrpSpPr>
        <p:grpSpPr>
          <a:xfrm>
            <a:off x="3448112" y="5541239"/>
            <a:ext cx="1409847" cy="406622"/>
            <a:chOff x="1192676" y="2532188"/>
            <a:chExt cx="1409847" cy="569288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CA5E1A2-D7D8-F546-A8A9-6EDFF3C2B48A}"/>
                </a:ext>
              </a:extLst>
            </p:cNvPr>
            <p:cNvSpPr/>
            <p:nvPr/>
          </p:nvSpPr>
          <p:spPr>
            <a:xfrm>
              <a:off x="1192676" y="2532188"/>
              <a:ext cx="1409847" cy="569288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2FC13D13-C8D6-EC43-B3E7-6CFA40988FC8}"/>
                </a:ext>
              </a:extLst>
            </p:cNvPr>
            <p:cNvSpPr txBox="1"/>
            <p:nvPr/>
          </p:nvSpPr>
          <p:spPr>
            <a:xfrm>
              <a:off x="1259200" y="2633701"/>
              <a:ext cx="1276798" cy="3662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情報・アイデア</a:t>
              </a:r>
              <a:endPara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78" name="角丸四角形 77">
            <a:extLst>
              <a:ext uri="{FF2B5EF4-FFF2-40B4-BE49-F238E27FC236}">
                <a16:creationId xmlns:a16="http://schemas.microsoft.com/office/drawing/2014/main" id="{9CDD6D51-A2EC-DE44-83D4-BC1B65CBEF0F}"/>
              </a:ext>
            </a:extLst>
          </p:cNvPr>
          <p:cNvSpPr/>
          <p:nvPr/>
        </p:nvSpPr>
        <p:spPr>
          <a:xfrm>
            <a:off x="5048041" y="5540645"/>
            <a:ext cx="1409847" cy="406622"/>
          </a:xfrm>
          <a:prstGeom prst="roundRect">
            <a:avLst>
              <a:gd name="adj" fmla="val 364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latin typeface="+mn-ea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2716660-9C95-7E49-AFB7-BD9D8CFC45A0}"/>
              </a:ext>
            </a:extLst>
          </p:cNvPr>
          <p:cNvSpPr txBox="1"/>
          <p:nvPr/>
        </p:nvSpPr>
        <p:spPr>
          <a:xfrm>
            <a:off x="3514636" y="6020368"/>
            <a:ext cx="127679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カード</a:t>
            </a:r>
            <a:endParaRPr kumimoji="1" lang="ja-JP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C41328C-D5CB-9948-92E1-C5F2D54E2B8A}"/>
              </a:ext>
            </a:extLst>
          </p:cNvPr>
          <p:cNvSpPr txBox="1"/>
          <p:nvPr/>
        </p:nvSpPr>
        <p:spPr>
          <a:xfrm>
            <a:off x="5114565" y="6020368"/>
            <a:ext cx="127679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グルーピング</a:t>
            </a:r>
            <a:endParaRPr kumimoji="1" lang="ja-JP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0487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63538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5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7C5123-02E7-DB48-841D-B5DD7DDA3319}"/>
              </a:ext>
            </a:extLst>
          </p:cNvPr>
          <p:cNvSpPr/>
          <p:nvPr/>
        </p:nvSpPr>
        <p:spPr>
          <a:xfrm>
            <a:off x="356841" y="696467"/>
            <a:ext cx="1530890" cy="580383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25BF65-3362-2645-975A-3DC58AD86BF4}"/>
              </a:ext>
            </a:extLst>
          </p:cNvPr>
          <p:cNvSpPr txBox="1"/>
          <p:nvPr/>
        </p:nvSpPr>
        <p:spPr>
          <a:xfrm>
            <a:off x="376749" y="2678992"/>
            <a:ext cx="14825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観察／仮説形成</a:t>
            </a:r>
            <a:endParaRPr kumimoji="1"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C6D23C0-7829-4F4A-A483-03F060F789DB}"/>
              </a:ext>
            </a:extLst>
          </p:cNvPr>
          <p:cNvCxnSpPr>
            <a:cxnSpLocks/>
          </p:cNvCxnSpPr>
          <p:nvPr/>
        </p:nvCxnSpPr>
        <p:spPr>
          <a:xfrm flipV="1">
            <a:off x="1879186" y="686422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6297BB9-32E8-9A4C-97F8-43E16635511F}"/>
              </a:ext>
            </a:extLst>
          </p:cNvPr>
          <p:cNvCxnSpPr>
            <a:cxnSpLocks/>
          </p:cNvCxnSpPr>
          <p:nvPr/>
        </p:nvCxnSpPr>
        <p:spPr>
          <a:xfrm>
            <a:off x="356841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E8BB121-0524-4D4B-9682-6739AA77A772}"/>
              </a:ext>
            </a:extLst>
          </p:cNvPr>
          <p:cNvCxnSpPr>
            <a:cxnSpLocks/>
          </p:cNvCxnSpPr>
          <p:nvPr/>
        </p:nvCxnSpPr>
        <p:spPr>
          <a:xfrm flipV="1">
            <a:off x="9557623" y="686423"/>
            <a:ext cx="0" cy="58038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1D2436-6903-FF4A-B152-60AC4917AD51}"/>
              </a:ext>
            </a:extLst>
          </p:cNvPr>
          <p:cNvCxnSpPr>
            <a:cxnSpLocks/>
          </p:cNvCxnSpPr>
          <p:nvPr/>
        </p:nvCxnSpPr>
        <p:spPr>
          <a:xfrm flipH="1">
            <a:off x="356841" y="3262171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3F09199-454E-0C4F-8C47-7E6E33F54C64}"/>
              </a:ext>
            </a:extLst>
          </p:cNvPr>
          <p:cNvCxnSpPr>
            <a:cxnSpLocks/>
          </p:cNvCxnSpPr>
          <p:nvPr/>
        </p:nvCxnSpPr>
        <p:spPr>
          <a:xfrm flipH="1">
            <a:off x="356841" y="4120754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6A22BDB-9385-B84A-811F-99E6BF9B0195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99161C7-7F0F-B34D-8A05-E8C655167D3A}"/>
              </a:ext>
            </a:extLst>
          </p:cNvPr>
          <p:cNvCxnSpPr>
            <a:cxnSpLocks/>
          </p:cNvCxnSpPr>
          <p:nvPr/>
        </p:nvCxnSpPr>
        <p:spPr>
          <a:xfrm flipV="1">
            <a:off x="356841" y="686422"/>
            <a:ext cx="0" cy="58038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55FF5-B1DB-FE43-91C1-B5C41648D42F}"/>
              </a:ext>
            </a:extLst>
          </p:cNvPr>
          <p:cNvCxnSpPr>
            <a:cxnSpLocks/>
          </p:cNvCxnSpPr>
          <p:nvPr/>
        </p:nvCxnSpPr>
        <p:spPr>
          <a:xfrm>
            <a:off x="356841" y="1545006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DB6762E-19A3-A44B-BBFE-F32F99B8C146}"/>
              </a:ext>
            </a:extLst>
          </p:cNvPr>
          <p:cNvCxnSpPr>
            <a:cxnSpLocks/>
          </p:cNvCxnSpPr>
          <p:nvPr/>
        </p:nvCxnSpPr>
        <p:spPr>
          <a:xfrm>
            <a:off x="356841" y="2403589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F64B4A-02FF-0D43-9AFF-3C7C4B82D042}"/>
              </a:ext>
            </a:extLst>
          </p:cNvPr>
          <p:cNvSpPr txBox="1"/>
          <p:nvPr/>
        </p:nvSpPr>
        <p:spPr>
          <a:xfrm>
            <a:off x="376749" y="961826"/>
            <a:ext cx="14825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目的の設定</a:t>
            </a:r>
            <a:endParaRPr kumimoji="1"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A877B2-7B63-964F-A9A2-1F58DEF7D534}"/>
              </a:ext>
            </a:extLst>
          </p:cNvPr>
          <p:cNvSpPr txBox="1"/>
          <p:nvPr/>
        </p:nvSpPr>
        <p:spPr>
          <a:xfrm>
            <a:off x="376749" y="1820409"/>
            <a:ext cx="14825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情報の整理</a:t>
            </a:r>
            <a:endParaRPr kumimoji="1"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B26B5A8-EFEB-C947-B8A6-90F435F942BB}"/>
              </a:ext>
            </a:extLst>
          </p:cNvPr>
          <p:cNvSpPr txBox="1"/>
          <p:nvPr/>
        </p:nvSpPr>
        <p:spPr>
          <a:xfrm>
            <a:off x="376749" y="3537575"/>
            <a:ext cx="14825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仮説の具体化</a:t>
            </a:r>
            <a:endParaRPr kumimoji="1"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F8176FB-2754-BB46-A7D8-BFA7436C807D}"/>
              </a:ext>
            </a:extLst>
          </p:cNvPr>
          <p:cNvSpPr txBox="1"/>
          <p:nvPr/>
        </p:nvSpPr>
        <p:spPr>
          <a:xfrm>
            <a:off x="386703" y="5151614"/>
            <a:ext cx="14825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仮説の検証</a:t>
            </a:r>
            <a:endParaRPr kumimoji="1"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0627CC8-2FDE-2E41-872D-72ADF02BEA7B}"/>
              </a:ext>
            </a:extLst>
          </p:cNvPr>
          <p:cNvCxnSpPr>
            <a:cxnSpLocks/>
          </p:cNvCxnSpPr>
          <p:nvPr/>
        </p:nvCxnSpPr>
        <p:spPr>
          <a:xfrm flipV="1">
            <a:off x="5718405" y="4120754"/>
            <a:ext cx="0" cy="236949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0E906F3-B326-8D4E-90C7-9D8695404119}"/>
              </a:ext>
            </a:extLst>
          </p:cNvPr>
          <p:cNvGrpSpPr/>
          <p:nvPr/>
        </p:nvGrpSpPr>
        <p:grpSpPr>
          <a:xfrm>
            <a:off x="2842900" y="4013103"/>
            <a:ext cx="1911792" cy="471948"/>
            <a:chOff x="2810109" y="4013103"/>
            <a:chExt cx="1911792" cy="471948"/>
          </a:xfrm>
        </p:grpSpPr>
        <p:cxnSp>
          <p:nvCxnSpPr>
            <p:cNvPr id="46" name="直線矢印コネクタ 24">
              <a:extLst>
                <a:ext uri="{FF2B5EF4-FFF2-40B4-BE49-F238E27FC236}">
                  <a16:creationId xmlns:a16="http://schemas.microsoft.com/office/drawing/2014/main" id="{199244A6-2476-F74F-A38C-8731D05D4C8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09" y="4013103"/>
              <a:ext cx="0" cy="456116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F352CCB-D42C-3441-91ED-F4E0B6C38498}"/>
                </a:ext>
              </a:extLst>
            </p:cNvPr>
            <p:cNvSpPr txBox="1"/>
            <p:nvPr/>
          </p:nvSpPr>
          <p:spPr>
            <a:xfrm>
              <a:off x="2989560" y="4223441"/>
              <a:ext cx="1732341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kumimoji="1" lang="ja-JP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仮説と一致する場合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29B08D5-F173-FC4C-9DF4-58695E592798}"/>
              </a:ext>
            </a:extLst>
          </p:cNvPr>
          <p:cNvGrpSpPr/>
          <p:nvPr/>
        </p:nvGrpSpPr>
        <p:grpSpPr>
          <a:xfrm>
            <a:off x="6673574" y="4013103"/>
            <a:ext cx="1911792" cy="471948"/>
            <a:chOff x="2810109" y="4013103"/>
            <a:chExt cx="1911792" cy="471948"/>
          </a:xfrm>
        </p:grpSpPr>
        <p:cxnSp>
          <p:nvCxnSpPr>
            <p:cNvPr id="54" name="直線矢印コネクタ 24">
              <a:extLst>
                <a:ext uri="{FF2B5EF4-FFF2-40B4-BE49-F238E27FC236}">
                  <a16:creationId xmlns:a16="http://schemas.microsoft.com/office/drawing/2014/main" id="{1C4FA897-F16C-EA46-AE18-001BE873621C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09" y="4013103"/>
              <a:ext cx="0" cy="456116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C849704-F6B8-334A-BCCB-6DD50D4AAC16}"/>
                </a:ext>
              </a:extLst>
            </p:cNvPr>
            <p:cNvSpPr txBox="1"/>
            <p:nvPr/>
          </p:nvSpPr>
          <p:spPr>
            <a:xfrm>
              <a:off x="2989560" y="4223441"/>
              <a:ext cx="1732341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kumimoji="1" lang="ja-JP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仮説と不一致の場合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289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01C555-C153-7F4F-99D8-704ABF5CC519}"/>
              </a:ext>
            </a:extLst>
          </p:cNvPr>
          <p:cNvSpPr/>
          <p:nvPr/>
        </p:nvSpPr>
        <p:spPr>
          <a:xfrm>
            <a:off x="356843" y="686423"/>
            <a:ext cx="518281" cy="5803829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C95F8B-A5C0-3A49-8D9C-6D81C391319D}"/>
              </a:ext>
            </a:extLst>
          </p:cNvPr>
          <p:cNvCxnSpPr>
            <a:cxnSpLocks/>
          </p:cNvCxnSpPr>
          <p:nvPr/>
        </p:nvCxnSpPr>
        <p:spPr>
          <a:xfrm flipH="1">
            <a:off x="883589" y="686423"/>
            <a:ext cx="4233" cy="580382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A93167-AAB4-FE45-A982-9C4E552F2CCE}"/>
              </a:ext>
            </a:extLst>
          </p:cNvPr>
          <p:cNvSpPr txBox="1"/>
          <p:nvPr/>
        </p:nvSpPr>
        <p:spPr>
          <a:xfrm>
            <a:off x="407852" y="686424"/>
            <a:ext cx="430887" cy="145095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目的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4D613-6922-424C-88C0-1DB26A636E0B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235833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第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5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章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エクササイズ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kumimoji="1" lang="en-US" altLang="ja-JP" sz="1200" b="1" dirty="0">
                <a:solidFill>
                  <a:schemeClr val="bg1"/>
                </a:solidFill>
                <a:latin typeface="+mn-ea"/>
              </a:rPr>
              <a:t>P.182</a:t>
            </a:r>
            <a:r>
              <a:rPr kumimoji="1" lang="ja-JP" altLang="en-US" sz="1200" b="1" dirty="0">
                <a:solidFill>
                  <a:schemeClr val="bg1"/>
                </a:solidFill>
                <a:latin typeface="+mn-ea"/>
              </a:rPr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A6E2EE0-FC53-0D4A-9FBD-C99DBC37D2EF}"/>
              </a:ext>
            </a:extLst>
          </p:cNvPr>
          <p:cNvCxnSpPr>
            <a:cxnSpLocks/>
          </p:cNvCxnSpPr>
          <p:nvPr/>
        </p:nvCxnSpPr>
        <p:spPr>
          <a:xfrm flipH="1">
            <a:off x="356841" y="2137380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3E0F9D0-298D-F94E-9DCC-838960D8966A}"/>
              </a:ext>
            </a:extLst>
          </p:cNvPr>
          <p:cNvCxnSpPr>
            <a:cxnSpLocks/>
          </p:cNvCxnSpPr>
          <p:nvPr/>
        </p:nvCxnSpPr>
        <p:spPr>
          <a:xfrm flipH="1">
            <a:off x="356841" y="5039294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1874096-AE2D-0243-8C60-19BCD2D422C9}"/>
              </a:ext>
            </a:extLst>
          </p:cNvPr>
          <p:cNvCxnSpPr>
            <a:cxnSpLocks/>
          </p:cNvCxnSpPr>
          <p:nvPr/>
        </p:nvCxnSpPr>
        <p:spPr>
          <a:xfrm flipH="1">
            <a:off x="356841" y="6490252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B83A3C-DC4A-3F4D-AF49-F5E30D0657F1}"/>
              </a:ext>
            </a:extLst>
          </p:cNvPr>
          <p:cNvCxnSpPr>
            <a:cxnSpLocks/>
          </p:cNvCxnSpPr>
          <p:nvPr/>
        </p:nvCxnSpPr>
        <p:spPr>
          <a:xfrm flipH="1">
            <a:off x="356841" y="686423"/>
            <a:ext cx="920078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048050-D1AA-3D45-8B68-C9D64B639889}"/>
              </a:ext>
            </a:extLst>
          </p:cNvPr>
          <p:cNvSpPr txBox="1"/>
          <p:nvPr/>
        </p:nvSpPr>
        <p:spPr>
          <a:xfrm>
            <a:off x="407852" y="2137374"/>
            <a:ext cx="430887" cy="290191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仮説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FC6908-1D89-1A4E-9B98-7B32319ED9F7}"/>
              </a:ext>
            </a:extLst>
          </p:cNvPr>
          <p:cNvSpPr txBox="1"/>
          <p:nvPr/>
        </p:nvSpPr>
        <p:spPr>
          <a:xfrm>
            <a:off x="407852" y="5039301"/>
            <a:ext cx="430887" cy="145095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検証手段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76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901880-A36A-2641-B867-1394989AC993}"/>
              </a:ext>
            </a:extLst>
          </p:cNvPr>
          <p:cNvSpPr/>
          <p:nvPr/>
        </p:nvSpPr>
        <p:spPr>
          <a:xfrm>
            <a:off x="5334604" y="4249947"/>
            <a:ext cx="1095308" cy="385437"/>
          </a:xfrm>
          <a:prstGeom prst="rect">
            <a:avLst/>
          </a:prstGeom>
          <a:solidFill>
            <a:srgbClr val="EEECE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45113A-9527-0445-9B2F-306182BE17F2}"/>
              </a:ext>
            </a:extLst>
          </p:cNvPr>
          <p:cNvSpPr/>
          <p:nvPr/>
        </p:nvSpPr>
        <p:spPr>
          <a:xfrm>
            <a:off x="6221843" y="2341880"/>
            <a:ext cx="2454222" cy="941322"/>
          </a:xfrm>
          <a:prstGeom prst="rect">
            <a:avLst/>
          </a:prstGeom>
          <a:solidFill>
            <a:srgbClr val="F0C25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9C16E0-CA72-644D-A143-5F7EBE8BD4AE}"/>
              </a:ext>
            </a:extLst>
          </p:cNvPr>
          <p:cNvSpPr/>
          <p:nvPr/>
        </p:nvSpPr>
        <p:spPr>
          <a:xfrm>
            <a:off x="5338919" y="1692668"/>
            <a:ext cx="3327439" cy="159074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5162808-2B79-014E-8FB9-59CD9DD92847}"/>
              </a:ext>
            </a:extLst>
          </p:cNvPr>
          <p:cNvCxnSpPr>
            <a:cxnSpLocks/>
          </p:cNvCxnSpPr>
          <p:nvPr/>
        </p:nvCxnSpPr>
        <p:spPr>
          <a:xfrm>
            <a:off x="6418059" y="1692668"/>
            <a:ext cx="0" cy="159073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246D21-0978-BE43-9E44-D0687ED4BF8E}"/>
              </a:ext>
            </a:extLst>
          </p:cNvPr>
          <p:cNvCxnSpPr>
            <a:cxnSpLocks/>
          </p:cNvCxnSpPr>
          <p:nvPr/>
        </p:nvCxnSpPr>
        <p:spPr>
          <a:xfrm>
            <a:off x="6221843" y="2331644"/>
            <a:ext cx="242904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5481A8-C88F-A848-BA3F-A2CDC9FC2E80}"/>
              </a:ext>
            </a:extLst>
          </p:cNvPr>
          <p:cNvSpPr txBox="1"/>
          <p:nvPr/>
        </p:nvSpPr>
        <p:spPr>
          <a:xfrm>
            <a:off x="5338919" y="2309194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A</a:t>
            </a:r>
            <a:endParaRPr lang="en-US" altLang="ja-JP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2AB215-0D7E-584D-A748-1C24DC2086EB}"/>
              </a:ext>
            </a:extLst>
          </p:cNvPr>
          <p:cNvSpPr txBox="1"/>
          <p:nvPr/>
        </p:nvSpPr>
        <p:spPr>
          <a:xfrm>
            <a:off x="6929608" y="1908335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31234-7FCB-C645-A1E8-C68CDEF73B66}"/>
              </a:ext>
            </a:extLst>
          </p:cNvPr>
          <p:cNvSpPr txBox="1"/>
          <p:nvPr/>
        </p:nvSpPr>
        <p:spPr>
          <a:xfrm>
            <a:off x="6929608" y="2700971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C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10834C-914E-8B4F-A98A-30A2BC944FD9}"/>
              </a:ext>
            </a:extLst>
          </p:cNvPr>
          <p:cNvSpPr/>
          <p:nvPr/>
        </p:nvSpPr>
        <p:spPr>
          <a:xfrm>
            <a:off x="1256085" y="4239501"/>
            <a:ext cx="1105000" cy="381409"/>
          </a:xfrm>
          <a:prstGeom prst="rect">
            <a:avLst/>
          </a:prstGeom>
          <a:solidFill>
            <a:srgbClr val="EEECE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0FBB0F-66CE-7B4C-8C40-3D2C16A83A82}"/>
              </a:ext>
            </a:extLst>
          </p:cNvPr>
          <p:cNvSpPr txBox="1"/>
          <p:nvPr/>
        </p:nvSpPr>
        <p:spPr>
          <a:xfrm>
            <a:off x="1292389" y="1213513"/>
            <a:ext cx="3331755" cy="338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MECE</a:t>
            </a:r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成立</a:t>
            </a:r>
            <a:endParaRPr lang="en-US" altLang="ja-JP" sz="1600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E2ED8C-68B3-644B-91A4-52736B84BAA6}"/>
              </a:ext>
            </a:extLst>
          </p:cNvPr>
          <p:cNvSpPr txBox="1"/>
          <p:nvPr/>
        </p:nvSpPr>
        <p:spPr>
          <a:xfrm>
            <a:off x="1238397" y="3760617"/>
            <a:ext cx="3341464" cy="338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漏れあり</a:t>
            </a:r>
            <a:endParaRPr lang="en-US" altLang="ja-JP" sz="1600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71D7B-3817-5E4D-893F-FBD65DD73836}"/>
              </a:ext>
            </a:extLst>
          </p:cNvPr>
          <p:cNvSpPr txBox="1"/>
          <p:nvPr/>
        </p:nvSpPr>
        <p:spPr>
          <a:xfrm>
            <a:off x="5334603" y="1213513"/>
            <a:ext cx="3331755" cy="338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ダブりあり</a:t>
            </a:r>
            <a:endParaRPr lang="en-US" altLang="ja-JP" sz="1600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08C7559-6779-264C-98D5-477BAB38A5DA}"/>
              </a:ext>
            </a:extLst>
          </p:cNvPr>
          <p:cNvCxnSpPr>
            <a:cxnSpLocks/>
          </p:cNvCxnSpPr>
          <p:nvPr/>
        </p:nvCxnSpPr>
        <p:spPr>
          <a:xfrm>
            <a:off x="2361098" y="4239504"/>
            <a:ext cx="0" cy="159074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0530F5F-1C5C-EF4F-B304-038C0F758252}"/>
              </a:ext>
            </a:extLst>
          </p:cNvPr>
          <p:cNvCxnSpPr>
            <a:cxnSpLocks/>
          </p:cNvCxnSpPr>
          <p:nvPr/>
        </p:nvCxnSpPr>
        <p:spPr>
          <a:xfrm>
            <a:off x="2361098" y="5034876"/>
            <a:ext cx="2218758" cy="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AF587B1-72FA-7249-9300-6F5BC001B90B}"/>
              </a:ext>
            </a:extLst>
          </p:cNvPr>
          <p:cNvCxnSpPr>
            <a:cxnSpLocks/>
          </p:cNvCxnSpPr>
          <p:nvPr/>
        </p:nvCxnSpPr>
        <p:spPr>
          <a:xfrm>
            <a:off x="1252417" y="4620910"/>
            <a:ext cx="1105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C7DEE21-AEE9-F44F-91BA-967186C379F0}"/>
              </a:ext>
            </a:extLst>
          </p:cNvPr>
          <p:cNvSpPr/>
          <p:nvPr/>
        </p:nvSpPr>
        <p:spPr>
          <a:xfrm>
            <a:off x="1252417" y="4239507"/>
            <a:ext cx="3327439" cy="159074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96E12D-35DC-8748-A6F3-77E1DE8C8813}"/>
              </a:ext>
            </a:extLst>
          </p:cNvPr>
          <p:cNvSpPr/>
          <p:nvPr/>
        </p:nvSpPr>
        <p:spPr>
          <a:xfrm>
            <a:off x="1296705" y="1692459"/>
            <a:ext cx="3327439" cy="15907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CB134B0-4708-A24C-AC04-5DCD30A00BEE}"/>
              </a:ext>
            </a:extLst>
          </p:cNvPr>
          <p:cNvCxnSpPr>
            <a:cxnSpLocks/>
          </p:cNvCxnSpPr>
          <p:nvPr/>
        </p:nvCxnSpPr>
        <p:spPr>
          <a:xfrm>
            <a:off x="2375845" y="1692459"/>
            <a:ext cx="0" cy="159074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069CF9B-F26F-F146-AB74-19271CFEFB71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2375845" y="2487831"/>
            <a:ext cx="22482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BA57FA-89F5-0E42-8118-BE59052054B7}"/>
              </a:ext>
            </a:extLst>
          </p:cNvPr>
          <p:cNvSpPr txBox="1"/>
          <p:nvPr/>
        </p:nvSpPr>
        <p:spPr>
          <a:xfrm>
            <a:off x="1296705" y="2308985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A</a:t>
            </a:r>
            <a:endParaRPr lang="en-US" altLang="ja-JP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111B8C-B8FA-5C44-866A-EE8ABC9D34B4}"/>
              </a:ext>
            </a:extLst>
          </p:cNvPr>
          <p:cNvSpPr txBox="1"/>
          <p:nvPr/>
        </p:nvSpPr>
        <p:spPr>
          <a:xfrm>
            <a:off x="2887394" y="1908128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B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FAFDEEA-61FD-CB40-8D16-D4D57DFC0955}"/>
              </a:ext>
            </a:extLst>
          </p:cNvPr>
          <p:cNvSpPr txBox="1"/>
          <p:nvPr/>
        </p:nvSpPr>
        <p:spPr>
          <a:xfrm>
            <a:off x="2887394" y="2700759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FB7D98-A5DE-0647-BC45-882FAA3E8D63}"/>
              </a:ext>
            </a:extLst>
          </p:cNvPr>
          <p:cNvSpPr txBox="1"/>
          <p:nvPr/>
        </p:nvSpPr>
        <p:spPr>
          <a:xfrm>
            <a:off x="1296705" y="4991447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A</a:t>
            </a:r>
            <a:endParaRPr lang="en-US" altLang="ja-JP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0D1493-12B5-E744-BCFE-C916BE88E027}"/>
              </a:ext>
            </a:extLst>
          </p:cNvPr>
          <p:cNvSpPr txBox="1"/>
          <p:nvPr/>
        </p:nvSpPr>
        <p:spPr>
          <a:xfrm>
            <a:off x="2887394" y="4424843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B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8253A1-60F1-4C43-96BA-302F96C3B56A}"/>
              </a:ext>
            </a:extLst>
          </p:cNvPr>
          <p:cNvSpPr txBox="1"/>
          <p:nvPr/>
        </p:nvSpPr>
        <p:spPr>
          <a:xfrm>
            <a:off x="2887394" y="5217479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C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3B4F924-4CAF-2447-BD47-9B9B7B389CFA}"/>
              </a:ext>
            </a:extLst>
          </p:cNvPr>
          <p:cNvCxnSpPr>
            <a:cxnSpLocks/>
          </p:cNvCxnSpPr>
          <p:nvPr/>
        </p:nvCxnSpPr>
        <p:spPr>
          <a:xfrm>
            <a:off x="6417720" y="2488038"/>
            <a:ext cx="22482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0B378CC-A372-3641-8BF4-8158A3FE87EE}"/>
              </a:ext>
            </a:extLst>
          </p:cNvPr>
          <p:cNvCxnSpPr>
            <a:cxnSpLocks/>
          </p:cNvCxnSpPr>
          <p:nvPr/>
        </p:nvCxnSpPr>
        <p:spPr>
          <a:xfrm flipV="1">
            <a:off x="6221843" y="2331254"/>
            <a:ext cx="0" cy="95215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835E287-E48F-E044-A12F-CEFF3F8EF032}"/>
              </a:ext>
            </a:extLst>
          </p:cNvPr>
          <p:cNvSpPr/>
          <p:nvPr/>
        </p:nvSpPr>
        <p:spPr>
          <a:xfrm>
            <a:off x="6221843" y="4893604"/>
            <a:ext cx="2454222" cy="936643"/>
          </a:xfrm>
          <a:prstGeom prst="rect">
            <a:avLst/>
          </a:prstGeom>
          <a:solidFill>
            <a:srgbClr val="F0C257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E1B2A7-7A06-5C40-8CF6-FE3C5F662927}"/>
              </a:ext>
            </a:extLst>
          </p:cNvPr>
          <p:cNvSpPr/>
          <p:nvPr/>
        </p:nvSpPr>
        <p:spPr>
          <a:xfrm>
            <a:off x="5338919" y="4239713"/>
            <a:ext cx="3327439" cy="159074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F6A72F9-CF5F-824A-BD70-9C86C54CE06D}"/>
              </a:ext>
            </a:extLst>
          </p:cNvPr>
          <p:cNvCxnSpPr>
            <a:cxnSpLocks/>
          </p:cNvCxnSpPr>
          <p:nvPr/>
        </p:nvCxnSpPr>
        <p:spPr>
          <a:xfrm>
            <a:off x="6418059" y="4239713"/>
            <a:ext cx="0" cy="159073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847C32D-9248-994D-91EA-33C9E0F5CD8C}"/>
              </a:ext>
            </a:extLst>
          </p:cNvPr>
          <p:cNvCxnSpPr>
            <a:cxnSpLocks/>
          </p:cNvCxnSpPr>
          <p:nvPr/>
        </p:nvCxnSpPr>
        <p:spPr>
          <a:xfrm>
            <a:off x="6221843" y="4878689"/>
            <a:ext cx="242904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39641EC-045F-044E-BE07-985FABEE7868}"/>
              </a:ext>
            </a:extLst>
          </p:cNvPr>
          <p:cNvSpPr txBox="1"/>
          <p:nvPr/>
        </p:nvSpPr>
        <p:spPr>
          <a:xfrm>
            <a:off x="5338919" y="4991447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A</a:t>
            </a:r>
            <a:endParaRPr lang="en-US" altLang="ja-JP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D6DEFB9-B179-1247-8FAA-8C8C3B5A746B}"/>
              </a:ext>
            </a:extLst>
          </p:cNvPr>
          <p:cNvSpPr txBox="1"/>
          <p:nvPr/>
        </p:nvSpPr>
        <p:spPr>
          <a:xfrm>
            <a:off x="6929608" y="4455380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8C42E1-0470-D643-8498-558AF591B243}"/>
              </a:ext>
            </a:extLst>
          </p:cNvPr>
          <p:cNvSpPr txBox="1"/>
          <p:nvPr/>
        </p:nvSpPr>
        <p:spPr>
          <a:xfrm>
            <a:off x="6929608" y="5248016"/>
            <a:ext cx="1079114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C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1E7A0E9-F95B-8943-B6F9-D16E7A09C0AB}"/>
              </a:ext>
            </a:extLst>
          </p:cNvPr>
          <p:cNvCxnSpPr>
            <a:cxnSpLocks/>
          </p:cNvCxnSpPr>
          <p:nvPr/>
        </p:nvCxnSpPr>
        <p:spPr>
          <a:xfrm>
            <a:off x="6417720" y="5035083"/>
            <a:ext cx="223825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38A3541-BBF5-A640-8974-D2941672CA1D}"/>
              </a:ext>
            </a:extLst>
          </p:cNvPr>
          <p:cNvCxnSpPr>
            <a:cxnSpLocks/>
          </p:cNvCxnSpPr>
          <p:nvPr/>
        </p:nvCxnSpPr>
        <p:spPr>
          <a:xfrm flipV="1">
            <a:off x="6221843" y="4878689"/>
            <a:ext cx="0" cy="95176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A8CD721-B2A2-6D44-82A3-82B6CE97AE9C}"/>
              </a:ext>
            </a:extLst>
          </p:cNvPr>
          <p:cNvCxnSpPr>
            <a:cxnSpLocks/>
          </p:cNvCxnSpPr>
          <p:nvPr/>
        </p:nvCxnSpPr>
        <p:spPr>
          <a:xfrm>
            <a:off x="5334603" y="4635596"/>
            <a:ext cx="109316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4AEF3E-EE51-C246-8847-7DE5D2DCF779}"/>
              </a:ext>
            </a:extLst>
          </p:cNvPr>
          <p:cNvSpPr txBox="1"/>
          <p:nvPr/>
        </p:nvSpPr>
        <p:spPr>
          <a:xfrm>
            <a:off x="5334603" y="3760623"/>
            <a:ext cx="3341464" cy="338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メイリオ"/>
              </a:rPr>
              <a:t>漏れ・ダブりあり</a:t>
            </a:r>
            <a:endParaRPr lang="en-US" altLang="ja-JP" sz="1600" b="1" strike="sngStrike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メイリオ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6C2496D-727B-6A44-98DF-CB732B293DCF}"/>
              </a:ext>
            </a:extLst>
          </p:cNvPr>
          <p:cNvSpPr/>
          <p:nvPr/>
        </p:nvSpPr>
        <p:spPr>
          <a:xfrm>
            <a:off x="356842" y="686423"/>
            <a:ext cx="9200781" cy="580382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09F48F7-C934-984F-A082-1D0102F94280}"/>
              </a:ext>
            </a:extLst>
          </p:cNvPr>
          <p:cNvSpPr txBox="1"/>
          <p:nvPr/>
        </p:nvSpPr>
        <p:spPr>
          <a:xfrm>
            <a:off x="356842" y="238540"/>
            <a:ext cx="827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07_MECE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（概念図）　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※MECE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は概念の度合いが高いため、テンプレートを使うよりも考え方をおぼえてください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812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7F1CD-F2A2-884E-8DEC-7422C6B87D2B}"/>
              </a:ext>
            </a:extLst>
          </p:cNvPr>
          <p:cNvSpPr txBox="1"/>
          <p:nvPr/>
        </p:nvSpPr>
        <p:spPr>
          <a:xfrm>
            <a:off x="356842" y="23854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08_PAC</a:t>
            </a:r>
            <a:r>
              <a:rPr lang="ja-JP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思考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3C24DF-4A78-C64C-BBCB-45A88E5D5362}"/>
              </a:ext>
            </a:extLst>
          </p:cNvPr>
          <p:cNvSpPr/>
          <p:nvPr/>
        </p:nvSpPr>
        <p:spPr>
          <a:xfrm>
            <a:off x="352610" y="3644301"/>
            <a:ext cx="9200781" cy="284595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82D2DBA-45BF-2245-92C4-B628DDF70A2A}"/>
              </a:ext>
            </a:extLst>
          </p:cNvPr>
          <p:cNvGrpSpPr/>
          <p:nvPr/>
        </p:nvGrpSpPr>
        <p:grpSpPr>
          <a:xfrm>
            <a:off x="3675738" y="3984904"/>
            <a:ext cx="2562989" cy="2181184"/>
            <a:chOff x="348377" y="2497745"/>
            <a:chExt cx="2825227" cy="218118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9ECDD8F-6822-0240-BD99-4003E1D298F3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7D62EB-0AF2-8F4A-9FCE-03D9E42DE2E7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EC8B8DF-9FD1-2041-B4E5-F84E7887EBA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FE005E3-C37E-D64E-BEBC-74428BA71B7E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Assumption 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仮定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E67F1B-3B35-5847-A66C-BC297014DE19}"/>
              </a:ext>
            </a:extLst>
          </p:cNvPr>
          <p:cNvGrpSpPr/>
          <p:nvPr/>
        </p:nvGrpSpPr>
        <p:grpSpPr>
          <a:xfrm>
            <a:off x="692356" y="3984904"/>
            <a:ext cx="2562989" cy="2181184"/>
            <a:chOff x="348377" y="2497745"/>
            <a:chExt cx="2825227" cy="2181184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6D2DEED-2F37-0B48-8C5A-3BFEF34BB605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A06F910-F93E-2B49-B48B-D633EB47E54E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862213B-7AC4-E444-ABA2-E861D2D9C32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2BD86C6-8508-5341-AB3D-580A4CC41768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Premise 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前提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13670CC-2BF4-294F-ADA2-B59CF22F188F}"/>
              </a:ext>
            </a:extLst>
          </p:cNvPr>
          <p:cNvGrpSpPr/>
          <p:nvPr/>
        </p:nvGrpSpPr>
        <p:grpSpPr>
          <a:xfrm>
            <a:off x="6659120" y="3984904"/>
            <a:ext cx="2562989" cy="2181184"/>
            <a:chOff x="348377" y="2497745"/>
            <a:chExt cx="2825227" cy="2181184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04A0E49-4A3A-A847-BC66-E223A81AF4E9}"/>
                </a:ext>
              </a:extLst>
            </p:cNvPr>
            <p:cNvSpPr/>
            <p:nvPr/>
          </p:nvSpPr>
          <p:spPr>
            <a:xfrm>
              <a:off x="348377" y="2497746"/>
              <a:ext cx="2825227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9858B7B-97E7-EB4B-9E0E-A8BED66EDF92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1954ED3-4224-BD4C-8C8D-10645A669C53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2E269C-64A0-C544-AB99-D627EAB92FED}"/>
                </a:ext>
              </a:extLst>
            </p:cNvPr>
            <p:cNvSpPr txBox="1"/>
            <p:nvPr/>
          </p:nvSpPr>
          <p:spPr>
            <a:xfrm>
              <a:off x="356841" y="2562265"/>
              <a:ext cx="281676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Conclusion </a:t>
              </a:r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結論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3D5C34-0BB2-EF49-9777-3297ED2C610B}"/>
              </a:ext>
            </a:extLst>
          </p:cNvPr>
          <p:cNvGrpSpPr/>
          <p:nvPr/>
        </p:nvGrpSpPr>
        <p:grpSpPr>
          <a:xfrm>
            <a:off x="704730" y="859796"/>
            <a:ext cx="8496541" cy="2181184"/>
            <a:chOff x="356842" y="2497745"/>
            <a:chExt cx="2816762" cy="218118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B42E8E9-2676-9D4E-A2A5-B4528E346134}"/>
                </a:ext>
              </a:extLst>
            </p:cNvPr>
            <p:cNvSpPr/>
            <p:nvPr/>
          </p:nvSpPr>
          <p:spPr>
            <a:xfrm>
              <a:off x="356842" y="2497746"/>
              <a:ext cx="2816762" cy="457544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8C99E32-3BE6-8A4D-8303-00D3DEF3F10D}"/>
                </a:ext>
              </a:extLst>
            </p:cNvPr>
            <p:cNvSpPr/>
            <p:nvPr/>
          </p:nvSpPr>
          <p:spPr>
            <a:xfrm>
              <a:off x="356842" y="2497745"/>
              <a:ext cx="2816762" cy="2181184"/>
            </a:xfrm>
            <a:prstGeom prst="rect">
              <a:avLst/>
            </a:prstGeom>
            <a:noFill/>
            <a:ln w="1905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FD7E88A-DF06-0B4F-853E-BDFB8E2A1014}"/>
                </a:ext>
              </a:extLst>
            </p:cNvPr>
            <p:cNvCxnSpPr>
              <a:cxnSpLocks/>
            </p:cNvCxnSpPr>
            <p:nvPr/>
          </p:nvCxnSpPr>
          <p:spPr>
            <a:xfrm>
              <a:off x="356842" y="2955290"/>
              <a:ext cx="2816762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9B0D3AE-B510-CA46-AFF6-A46FC3A9B6DD}"/>
                </a:ext>
              </a:extLst>
            </p:cNvPr>
            <p:cNvSpPr txBox="1"/>
            <p:nvPr/>
          </p:nvSpPr>
          <p:spPr>
            <a:xfrm>
              <a:off x="405898" y="2562265"/>
              <a:ext cx="27186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主張</a:t>
              </a:r>
              <a:endPara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A2F641E-0A2B-764F-B364-C89990CBA2B5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4953001" y="3040980"/>
            <a:ext cx="0" cy="60332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8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13562</TotalTime>
  <Words>1739</Words>
  <Application>Microsoft Office PowerPoint</Application>
  <PresentationFormat>A4 210 x 297 mm</PresentationFormat>
  <Paragraphs>463</Paragraphs>
  <Slides>75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75</vt:i4>
      </vt:variant>
    </vt:vector>
  </HeadingPairs>
  <TitlesOfParts>
    <vt:vector size="82" baseType="lpstr">
      <vt:lpstr>Hiragino Kaku Gothic Pro W3</vt:lpstr>
      <vt:lpstr>Meiryo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宮田 匠</dc:creator>
  <cp:lastModifiedBy>k hata</cp:lastModifiedBy>
  <cp:revision>287</cp:revision>
  <cp:lastPrinted>2019-09-26T12:49:43Z</cp:lastPrinted>
  <dcterms:created xsi:type="dcterms:W3CDTF">2019-09-17T08:45:04Z</dcterms:created>
  <dcterms:modified xsi:type="dcterms:W3CDTF">2019-10-02T00:00:02Z</dcterms:modified>
</cp:coreProperties>
</file>