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5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7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7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4F1F-1FB3-4C51-9B09-656BC2DA1F2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7CF6-C791-466F-BC22-764520CF8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6769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3368"/>
            <a:ext cx="10515600" cy="2560955"/>
          </a:xfrm>
        </p:spPr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Телеграмм бот </a:t>
            </a:r>
            <a:r>
              <a:rPr lang="ru-RU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«</a:t>
            </a:r>
            <a:r>
              <a:rPr lang="en-US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NoteBot</a:t>
            </a:r>
            <a:r>
              <a:rPr lang="ru-RU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»</a:t>
            </a:r>
            <a:endParaRPr lang="ru-RU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69" y="0"/>
            <a:ext cx="4104291" cy="6868217"/>
          </a:xfrm>
        </p:spPr>
      </p:pic>
    </p:spTree>
    <p:extLst>
      <p:ext uri="{BB962C8B-B14F-4D97-AF65-F5344CB8AC3E}">
        <p14:creationId xmlns:p14="http://schemas.microsoft.com/office/powerpoint/2010/main" val="2562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39825"/>
            <a:ext cx="4968240" cy="6818175"/>
          </a:xfrm>
        </p:spPr>
      </p:pic>
    </p:spTree>
    <p:extLst>
      <p:ext uri="{BB962C8B-B14F-4D97-AF65-F5344CB8AC3E}">
        <p14:creationId xmlns:p14="http://schemas.microsoft.com/office/powerpoint/2010/main" val="7685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86" y="0"/>
            <a:ext cx="785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10" y="0"/>
            <a:ext cx="6686309" cy="69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Спасибо за внимание!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Телеграмм бот «NoteBot»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</dc:creator>
  <cp:lastModifiedBy>Yaros YBs</cp:lastModifiedBy>
  <cp:revision>4</cp:revision>
  <dcterms:created xsi:type="dcterms:W3CDTF">2025-05-14T20:14:48Z</dcterms:created>
  <dcterms:modified xsi:type="dcterms:W3CDTF">2025-05-15T12:19:28Z</dcterms:modified>
</cp:coreProperties>
</file>