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Mono Medium"/>
      <p:regular r:id="rId16"/>
      <p:bold r:id="rId17"/>
      <p:italic r:id="rId18"/>
      <p:boldItalic r:id="rId19"/>
    </p:embeddedFont>
    <p:embeddedFont>
      <p:font typeface="Concert One"/>
      <p:regular r:id="rId20"/>
    </p:embeddedFont>
    <p:embeddedFont>
      <p:font typeface="Coming Soon"/>
      <p:regular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certOne-regular.fntdata"/><Relationship Id="rId22" Type="http://schemas.openxmlformats.org/officeDocument/2006/relationships/font" Target="fonts/RobotoMono-regular.fntdata"/><Relationship Id="rId21" Type="http://schemas.openxmlformats.org/officeDocument/2006/relationships/font" Target="fonts/ComingSoon-regular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MonoMedium-bold.fntdata"/><Relationship Id="rId16" Type="http://schemas.openxmlformats.org/officeDocument/2006/relationships/font" Target="fonts/RobotoMonoMedium-regular.fntdata"/><Relationship Id="rId19" Type="http://schemas.openxmlformats.org/officeDocument/2006/relationships/font" Target="fonts/RobotoMonoMedium-boldItalic.fntdata"/><Relationship Id="rId18" Type="http://schemas.openxmlformats.org/officeDocument/2006/relationships/font" Target="fonts/RobotoMono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417ffbc2f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417ffbc2f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09571f4d9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209571f4d9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53034354b_0_24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53034354b_0_24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77e3144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77e3144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417ffbc2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417ffbc2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0f6c89457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0f6c89457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53034354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53034354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09571f4d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09571f4d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417ffbc2f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417ffbc2f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53034354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53034354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905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>
            <a:alphaModFix/>
          </a:blip>
          <a:srcRect b="7123" l="0" r="0" t="0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8" name="Google Shape;68;p13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2" name="Google Shape;72;p13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996375" y="1623775"/>
            <a:ext cx="31587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896525" y="1623775"/>
            <a:ext cx="31587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 u="sng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996375" y="1623775"/>
            <a:ext cx="31587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142343">
            <a:off x="6222976" y="2291982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1920292">
            <a:off x="925352" y="1011382"/>
            <a:ext cx="2068424" cy="177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0" name="Google Shape;90;p16"/>
          <p:cNvSpPr txBox="1"/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hasCustomPrompt="1" type="title"/>
          </p:nvPr>
        </p:nvSpPr>
        <p:spPr>
          <a:xfrm>
            <a:off x="5040600" y="1012388"/>
            <a:ext cx="28260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973225" y="3061013"/>
            <a:ext cx="30069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2" type="subTitle"/>
          </p:nvPr>
        </p:nvSpPr>
        <p:spPr>
          <a:xfrm>
            <a:off x="4973225" y="2278000"/>
            <a:ext cx="30069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7123" l="0" r="0" t="0"/>
          <a:stretch/>
        </p:blipFill>
        <p:spPr>
          <a:xfrm>
            <a:off x="3685063" y="388513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4996075" y="999550"/>
            <a:ext cx="27495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 rot="-321082">
            <a:off x="5129970" y="3250327"/>
            <a:ext cx="2280640" cy="92471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type="title"/>
          </p:nvPr>
        </p:nvSpPr>
        <p:spPr>
          <a:xfrm>
            <a:off x="534900" y="2495013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799650" y="3241096"/>
            <a:ext cx="32685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hasCustomPrompt="1" idx="2" type="title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type="title"/>
          </p:nvPr>
        </p:nvSpPr>
        <p:spPr>
          <a:xfrm>
            <a:off x="1002325" y="711175"/>
            <a:ext cx="30822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SECTION_TITLE_AND_DESCRIPTION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" name="Google Shape;132;p24"/>
          <p:cNvSpPr txBox="1"/>
          <p:nvPr>
            <p:ph idx="3" type="subTitle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4"/>
          <p:cNvSpPr txBox="1"/>
          <p:nvPr>
            <p:ph idx="5" type="subTitle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SECTION_TITLE_AND_DESCRIPTION_1_1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>
            <p:ph type="title"/>
          </p:nvPr>
        </p:nvSpPr>
        <p:spPr>
          <a:xfrm>
            <a:off x="3628589" y="2942625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3628600" y="3303578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2" type="title"/>
          </p:nvPr>
        </p:nvSpPr>
        <p:spPr>
          <a:xfrm>
            <a:off x="1295503" y="2130949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25"/>
          <p:cNvSpPr txBox="1"/>
          <p:nvPr>
            <p:ph idx="3" type="subTitle"/>
          </p:nvPr>
        </p:nvSpPr>
        <p:spPr>
          <a:xfrm>
            <a:off x="1295511" y="2491901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4" type="title"/>
          </p:nvPr>
        </p:nvSpPr>
        <p:spPr>
          <a:xfrm>
            <a:off x="5964918" y="2130948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25"/>
          <p:cNvSpPr txBox="1"/>
          <p:nvPr>
            <p:ph idx="5" type="subTitle"/>
          </p:nvPr>
        </p:nvSpPr>
        <p:spPr>
          <a:xfrm>
            <a:off x="5964925" y="2491900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6" type="title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b="0" sz="16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b="1"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SECTION_TITLE_AND_DESCRIPTION_1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>
            <p:ph type="title"/>
          </p:nvPr>
        </p:nvSpPr>
        <p:spPr>
          <a:xfrm>
            <a:off x="5230400" y="3321638"/>
            <a:ext cx="27975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57" name="Google Shape;157;p27"/>
          <p:cNvSpPr txBox="1"/>
          <p:nvPr>
            <p:ph idx="1" type="subTitle"/>
          </p:nvPr>
        </p:nvSpPr>
        <p:spPr>
          <a:xfrm>
            <a:off x="4909400" y="1218188"/>
            <a:ext cx="3439500" cy="20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SECTION_TITLE_AND_DESCRIPTION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801101" y="2389868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" name="Google Shape;163;p28"/>
          <p:cNvSpPr txBox="1"/>
          <p:nvPr>
            <p:ph idx="2" type="title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4" name="Google Shape;164;p28"/>
          <p:cNvSpPr txBox="1"/>
          <p:nvPr>
            <p:ph idx="3" type="subTitle"/>
          </p:nvPr>
        </p:nvSpPr>
        <p:spPr>
          <a:xfrm>
            <a:off x="5850880" y="2389875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4" type="title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6" name="Google Shape;166;p28"/>
          <p:cNvSpPr txBox="1"/>
          <p:nvPr>
            <p:ph idx="5" type="subTitle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idx="6" type="title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8" name="Google Shape;168;p28"/>
          <p:cNvSpPr txBox="1"/>
          <p:nvPr>
            <p:ph idx="7" type="subTitle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SECTION_TITLE_AND_DESCRIPTION_1_2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>
            <p:ph type="title"/>
          </p:nvPr>
        </p:nvSpPr>
        <p:spPr>
          <a:xfrm>
            <a:off x="2598373" y="1548225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74" name="Google Shape;174;p29"/>
          <p:cNvSpPr txBox="1"/>
          <p:nvPr>
            <p:ph idx="1" type="subTitle"/>
          </p:nvPr>
        </p:nvSpPr>
        <p:spPr>
          <a:xfrm>
            <a:off x="2598375" y="1928075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2" type="title"/>
          </p:nvPr>
        </p:nvSpPr>
        <p:spPr>
          <a:xfrm>
            <a:off x="5835074" y="1548225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76" name="Google Shape;176;p29"/>
          <p:cNvSpPr txBox="1"/>
          <p:nvPr>
            <p:ph idx="3" type="subTitle"/>
          </p:nvPr>
        </p:nvSpPr>
        <p:spPr>
          <a:xfrm>
            <a:off x="5835075" y="1928075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idx="4" type="title"/>
          </p:nvPr>
        </p:nvSpPr>
        <p:spPr>
          <a:xfrm>
            <a:off x="2598373" y="2987900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78" name="Google Shape;178;p29"/>
          <p:cNvSpPr txBox="1"/>
          <p:nvPr>
            <p:ph idx="5" type="subTitle"/>
          </p:nvPr>
        </p:nvSpPr>
        <p:spPr>
          <a:xfrm>
            <a:off x="2598375" y="3369312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9" name="Google Shape;179;p29"/>
          <p:cNvSpPr txBox="1"/>
          <p:nvPr>
            <p:ph idx="6" type="title"/>
          </p:nvPr>
        </p:nvSpPr>
        <p:spPr>
          <a:xfrm>
            <a:off x="5835074" y="2987898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80" name="Google Shape;180;p29"/>
          <p:cNvSpPr txBox="1"/>
          <p:nvPr>
            <p:ph idx="7" type="subTitle"/>
          </p:nvPr>
        </p:nvSpPr>
        <p:spPr>
          <a:xfrm>
            <a:off x="5835075" y="3369311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8" type="title"/>
          </p:nvPr>
        </p:nvSpPr>
        <p:spPr>
          <a:xfrm>
            <a:off x="1926750" y="711175"/>
            <a:ext cx="529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>
            <p:ph hasCustomPrompt="1"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0"/>
          <p:cNvSpPr txBox="1"/>
          <p:nvPr>
            <p:ph idx="1" type="subTitle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hasCustomPrompt="1" idx="2" type="title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0"/>
          <p:cNvSpPr txBox="1"/>
          <p:nvPr>
            <p:ph idx="3" type="subTitle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hasCustomPrompt="1" idx="4" type="title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30"/>
          <p:cNvSpPr txBox="1"/>
          <p:nvPr>
            <p:ph idx="5" type="subTitle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indent="-292100" lvl="1" marL="9144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2pPr>
            <a:lvl3pPr indent="-292100" lvl="2" marL="13716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3pPr>
            <a:lvl4pPr indent="-292100" lvl="3" marL="18288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5pPr>
            <a:lvl6pPr indent="-292100" lvl="5" marL="27432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6pPr>
            <a:lvl7pPr indent="-292100" lvl="6" marL="32004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7pPr>
            <a:lvl8pPr indent="-292100" lvl="7" marL="36576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8pPr>
            <a:lvl9pPr indent="-292100" lvl="8" marL="4114800"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IG_NUMBER_1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>
            <p:ph hasCustomPrompt="1" type="title"/>
          </p:nvPr>
        </p:nvSpPr>
        <p:spPr>
          <a:xfrm>
            <a:off x="5097100" y="965775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1"/>
          <p:cNvSpPr txBox="1"/>
          <p:nvPr>
            <p:ph idx="1" type="subTitle"/>
          </p:nvPr>
        </p:nvSpPr>
        <p:spPr>
          <a:xfrm>
            <a:off x="5097050" y="1461113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8" name="Google Shape;198;p31"/>
          <p:cNvSpPr txBox="1"/>
          <p:nvPr>
            <p:ph hasCustomPrompt="1" idx="2" type="title"/>
          </p:nvPr>
        </p:nvSpPr>
        <p:spPr>
          <a:xfrm>
            <a:off x="5097100" y="2148512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9" name="Google Shape;199;p31"/>
          <p:cNvSpPr txBox="1"/>
          <p:nvPr>
            <p:ph idx="3" type="subTitle"/>
          </p:nvPr>
        </p:nvSpPr>
        <p:spPr>
          <a:xfrm>
            <a:off x="5097050" y="2643851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0" name="Google Shape;200;p31"/>
          <p:cNvSpPr txBox="1"/>
          <p:nvPr>
            <p:ph hasCustomPrompt="1" idx="4" type="title"/>
          </p:nvPr>
        </p:nvSpPr>
        <p:spPr>
          <a:xfrm>
            <a:off x="5097100" y="3331249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31"/>
          <p:cNvSpPr txBox="1"/>
          <p:nvPr>
            <p:ph idx="5" type="subTitle"/>
          </p:nvPr>
        </p:nvSpPr>
        <p:spPr>
          <a:xfrm>
            <a:off x="5097050" y="3826588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6" type="title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IG_NUMBER_1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>
            <p:ph hasCustomPrompt="1" type="title"/>
          </p:nvPr>
        </p:nvSpPr>
        <p:spPr>
          <a:xfrm>
            <a:off x="2216050" y="11412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32"/>
          <p:cNvSpPr txBox="1"/>
          <p:nvPr>
            <p:ph idx="1" type="subTitle"/>
          </p:nvPr>
        </p:nvSpPr>
        <p:spPr>
          <a:xfrm>
            <a:off x="2216050" y="1740988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32"/>
          <p:cNvSpPr txBox="1"/>
          <p:nvPr>
            <p:ph hasCustomPrompt="1" idx="2" type="title"/>
          </p:nvPr>
        </p:nvSpPr>
        <p:spPr>
          <a:xfrm>
            <a:off x="2216050" y="2830963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32"/>
          <p:cNvSpPr txBox="1"/>
          <p:nvPr>
            <p:ph idx="3" type="subTitle"/>
          </p:nvPr>
        </p:nvSpPr>
        <p:spPr>
          <a:xfrm>
            <a:off x="2216050" y="3430676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hasCustomPrompt="1" idx="4" type="title"/>
          </p:nvPr>
        </p:nvSpPr>
        <p:spPr>
          <a:xfrm>
            <a:off x="6348050" y="2830963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1" name="Google Shape;211;p32"/>
          <p:cNvSpPr txBox="1"/>
          <p:nvPr>
            <p:ph idx="5" type="subTitle"/>
          </p:nvPr>
        </p:nvSpPr>
        <p:spPr>
          <a:xfrm>
            <a:off x="6348050" y="3430676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32"/>
          <p:cNvSpPr txBox="1"/>
          <p:nvPr>
            <p:ph hasCustomPrompt="1" idx="6" type="title"/>
          </p:nvPr>
        </p:nvSpPr>
        <p:spPr>
          <a:xfrm>
            <a:off x="6348050" y="11412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3" name="Google Shape;213;p32"/>
          <p:cNvSpPr txBox="1"/>
          <p:nvPr>
            <p:ph idx="7" type="subTitle"/>
          </p:nvPr>
        </p:nvSpPr>
        <p:spPr>
          <a:xfrm>
            <a:off x="6348050" y="1740988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SECTION_TITLE_AND_DESCRIPTION_1_1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8" name="Google Shape;218;p33"/>
          <p:cNvSpPr txBox="1"/>
          <p:nvPr>
            <p:ph idx="1" type="subTitle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9" name="Google Shape;219;p33"/>
          <p:cNvSpPr txBox="1"/>
          <p:nvPr>
            <p:ph idx="2" type="title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0" name="Google Shape;220;p33"/>
          <p:cNvSpPr txBox="1"/>
          <p:nvPr>
            <p:ph idx="3" type="subTitle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" name="Google Shape;221;p33"/>
          <p:cNvSpPr txBox="1"/>
          <p:nvPr>
            <p:ph idx="4" type="title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APTION_ONLY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26" name="Google Shape;226;p34"/>
          <p:cNvSpPr txBox="1"/>
          <p:nvPr>
            <p:ph idx="1" type="subTitle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7" name="Google Shape;227;p34"/>
          <p:cNvSpPr txBox="1"/>
          <p:nvPr>
            <p:ph idx="2" type="title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28" name="Google Shape;228;p34"/>
          <p:cNvSpPr txBox="1"/>
          <p:nvPr>
            <p:ph idx="3" type="subTitle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APTION_ONLY_1_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>
            <p:ph type="title"/>
          </p:nvPr>
        </p:nvSpPr>
        <p:spPr>
          <a:xfrm>
            <a:off x="1344124" y="3330950"/>
            <a:ext cx="20445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33" name="Google Shape;233;p35"/>
          <p:cNvSpPr txBox="1"/>
          <p:nvPr>
            <p:ph idx="1" type="subTitle"/>
          </p:nvPr>
        </p:nvSpPr>
        <p:spPr>
          <a:xfrm>
            <a:off x="1344150" y="3693775"/>
            <a:ext cx="20445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" name="Google Shape;234;p35"/>
          <p:cNvSpPr txBox="1"/>
          <p:nvPr>
            <p:ph idx="2" type="title"/>
          </p:nvPr>
        </p:nvSpPr>
        <p:spPr>
          <a:xfrm>
            <a:off x="5755376" y="3330950"/>
            <a:ext cx="20445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35" name="Google Shape;235;p35"/>
          <p:cNvSpPr txBox="1"/>
          <p:nvPr>
            <p:ph idx="3" type="subTitle"/>
          </p:nvPr>
        </p:nvSpPr>
        <p:spPr>
          <a:xfrm>
            <a:off x="5755375" y="3693775"/>
            <a:ext cx="20445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6" name="Google Shape;236;p35"/>
          <p:cNvSpPr txBox="1"/>
          <p:nvPr>
            <p:ph idx="4" type="title"/>
          </p:nvPr>
        </p:nvSpPr>
        <p:spPr>
          <a:xfrm>
            <a:off x="1002325" y="711175"/>
            <a:ext cx="26667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APTION_ONLY_1_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/>
          <p:nvPr>
            <p:ph type="title"/>
          </p:nvPr>
        </p:nvSpPr>
        <p:spPr>
          <a:xfrm>
            <a:off x="1687410" y="2127912"/>
            <a:ext cx="1600800" cy="8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1" name="Google Shape;241;p36"/>
          <p:cNvSpPr txBox="1"/>
          <p:nvPr>
            <p:ph idx="1" type="subTitle"/>
          </p:nvPr>
        </p:nvSpPr>
        <p:spPr>
          <a:xfrm>
            <a:off x="1472443" y="3203876"/>
            <a:ext cx="24570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2" name="Google Shape;242;p36"/>
          <p:cNvSpPr txBox="1"/>
          <p:nvPr>
            <p:ph idx="2" type="title"/>
          </p:nvPr>
        </p:nvSpPr>
        <p:spPr>
          <a:xfrm>
            <a:off x="5946969" y="2127900"/>
            <a:ext cx="1600800" cy="8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3" name="Google Shape;243;p36"/>
          <p:cNvSpPr txBox="1"/>
          <p:nvPr>
            <p:ph idx="3" type="subTitle"/>
          </p:nvPr>
        </p:nvSpPr>
        <p:spPr>
          <a:xfrm>
            <a:off x="5745267" y="3203876"/>
            <a:ext cx="24570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4" name="Google Shape;244;p36"/>
          <p:cNvSpPr txBox="1"/>
          <p:nvPr>
            <p:ph idx="4" type="title"/>
          </p:nvPr>
        </p:nvSpPr>
        <p:spPr>
          <a:xfrm>
            <a:off x="1002325" y="711175"/>
            <a:ext cx="25176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IG_NUMBER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IG_NUMBER_1_1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38"/>
          <p:cNvSpPr txBox="1"/>
          <p:nvPr>
            <p:ph idx="2" type="title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4" name="Google Shape;254;p38"/>
          <p:cNvSpPr txBox="1"/>
          <p:nvPr>
            <p:ph idx="1" type="subTitle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5" name="Google Shape;255;p38"/>
          <p:cNvSpPr txBox="1"/>
          <p:nvPr>
            <p:ph idx="3" type="title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6" name="Google Shape;256;p38"/>
          <p:cNvSpPr txBox="1"/>
          <p:nvPr>
            <p:ph idx="4" type="subTitle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7" name="Google Shape;257;p38"/>
          <p:cNvSpPr txBox="1"/>
          <p:nvPr>
            <p:ph idx="5" type="title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8"/>
          <p:cNvSpPr txBox="1"/>
          <p:nvPr>
            <p:ph idx="6" type="subTitle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9" name="Google Shape;259;p38"/>
          <p:cNvSpPr txBox="1"/>
          <p:nvPr>
            <p:ph idx="7" type="title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8"/>
          <p:cNvSpPr txBox="1"/>
          <p:nvPr>
            <p:ph idx="8" type="subTitle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1" name="Google Shape;261;p38"/>
          <p:cNvSpPr txBox="1"/>
          <p:nvPr>
            <p:ph idx="9" type="title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8"/>
          <p:cNvSpPr txBox="1"/>
          <p:nvPr>
            <p:ph idx="13" type="subTitle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3" name="Google Shape;263;p38"/>
          <p:cNvSpPr txBox="1"/>
          <p:nvPr>
            <p:ph idx="14" type="title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4" name="Google Shape;264;p38"/>
          <p:cNvSpPr txBox="1"/>
          <p:nvPr>
            <p:ph idx="15" type="subTitle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IG_NUMBER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9"/>
          <p:cNvSpPr txBox="1"/>
          <p:nvPr>
            <p:ph type="title"/>
          </p:nvPr>
        </p:nvSpPr>
        <p:spPr>
          <a:xfrm>
            <a:off x="1002325" y="711175"/>
            <a:ext cx="326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9" name="Google Shape;269;p39"/>
          <p:cNvSpPr txBox="1"/>
          <p:nvPr>
            <p:ph idx="2" type="title"/>
          </p:nvPr>
        </p:nvSpPr>
        <p:spPr>
          <a:xfrm>
            <a:off x="1782625" y="1406874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0" name="Google Shape;270;p39"/>
          <p:cNvSpPr txBox="1"/>
          <p:nvPr>
            <p:ph idx="1" type="subTitle"/>
          </p:nvPr>
        </p:nvSpPr>
        <p:spPr>
          <a:xfrm>
            <a:off x="1782625" y="1719827"/>
            <a:ext cx="19089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1" name="Google Shape;271;p39"/>
          <p:cNvSpPr txBox="1"/>
          <p:nvPr>
            <p:ph idx="3" type="title"/>
          </p:nvPr>
        </p:nvSpPr>
        <p:spPr>
          <a:xfrm>
            <a:off x="6120353" y="1406874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2" name="Google Shape;272;p39"/>
          <p:cNvSpPr txBox="1"/>
          <p:nvPr>
            <p:ph idx="4" type="subTitle"/>
          </p:nvPr>
        </p:nvSpPr>
        <p:spPr>
          <a:xfrm>
            <a:off x="6120370" y="1719827"/>
            <a:ext cx="19089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3" name="Google Shape;273;p39"/>
          <p:cNvSpPr txBox="1"/>
          <p:nvPr>
            <p:ph idx="5" type="title"/>
          </p:nvPr>
        </p:nvSpPr>
        <p:spPr>
          <a:xfrm>
            <a:off x="6120348" y="2473545"/>
            <a:ext cx="1908900" cy="3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9"/>
          <p:cNvSpPr txBox="1"/>
          <p:nvPr>
            <p:ph idx="6" type="subTitle"/>
          </p:nvPr>
        </p:nvSpPr>
        <p:spPr>
          <a:xfrm>
            <a:off x="6120348" y="2787719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5" name="Google Shape;275;p39"/>
          <p:cNvSpPr txBox="1"/>
          <p:nvPr>
            <p:ph idx="7" type="title"/>
          </p:nvPr>
        </p:nvSpPr>
        <p:spPr>
          <a:xfrm>
            <a:off x="1782625" y="2473545"/>
            <a:ext cx="1908900" cy="3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6" name="Google Shape;276;p39"/>
          <p:cNvSpPr txBox="1"/>
          <p:nvPr>
            <p:ph idx="8" type="subTitle"/>
          </p:nvPr>
        </p:nvSpPr>
        <p:spPr>
          <a:xfrm>
            <a:off x="1782625" y="2787719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7" name="Google Shape;277;p39"/>
          <p:cNvSpPr txBox="1"/>
          <p:nvPr>
            <p:ph idx="9" type="title"/>
          </p:nvPr>
        </p:nvSpPr>
        <p:spPr>
          <a:xfrm>
            <a:off x="1782625" y="3540220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8" name="Google Shape;278;p39"/>
          <p:cNvSpPr txBox="1"/>
          <p:nvPr>
            <p:ph idx="13" type="subTitle"/>
          </p:nvPr>
        </p:nvSpPr>
        <p:spPr>
          <a:xfrm>
            <a:off x="1782625" y="3854394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9" name="Google Shape;279;p39"/>
          <p:cNvSpPr txBox="1"/>
          <p:nvPr>
            <p:ph idx="14" type="title"/>
          </p:nvPr>
        </p:nvSpPr>
        <p:spPr>
          <a:xfrm>
            <a:off x="6120374" y="3540220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0" name="Google Shape;280;p39"/>
          <p:cNvSpPr txBox="1"/>
          <p:nvPr>
            <p:ph idx="15" type="subTitle"/>
          </p:nvPr>
        </p:nvSpPr>
        <p:spPr>
          <a:xfrm>
            <a:off x="6120374" y="3854394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_3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0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5" name="Google Shape;285;p40"/>
          <p:cNvSpPr txBox="1"/>
          <p:nvPr>
            <p:ph idx="1" type="subTitle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286" name="Google Shape;28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0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APTION_ONLY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1_3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IG_NUMBER_1_1_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1002325" y="711175"/>
            <a:ext cx="32739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57150">
              <a:srgbClr val="000000">
                <a:alpha val="39000"/>
              </a:srgbClr>
            </a:outerShdw>
          </a:effectLst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0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b="1" sz="28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5" name="Google Shape;305;p45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Project 2023</a:t>
            </a:r>
            <a:endParaRPr b="0"/>
          </a:p>
        </p:txBody>
      </p:sp>
      <p:sp>
        <p:nvSpPr>
          <p:cNvPr id="306" name="Google Shape;306;p45"/>
          <p:cNvSpPr/>
          <p:nvPr/>
        </p:nvSpPr>
        <p:spPr>
          <a:xfrm>
            <a:off x="2640700" y="2929265"/>
            <a:ext cx="617075" cy="15875"/>
          </a:xfrm>
          <a:custGeom>
            <a:rect b="b" l="l" r="r" t="t"/>
            <a:pathLst>
              <a:path extrusionOk="0" h="635" w="24683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7" name="Google Shape;307;p45"/>
          <p:cNvSpPr/>
          <p:nvPr/>
        </p:nvSpPr>
        <p:spPr>
          <a:xfrm>
            <a:off x="5822625" y="2886561"/>
            <a:ext cx="613650" cy="13775"/>
          </a:xfrm>
          <a:custGeom>
            <a:rect b="b" l="l" r="r" t="t"/>
            <a:pathLst>
              <a:path extrusionOk="0" h="551" w="24546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Google Shape;308;p45"/>
          <p:cNvSpPr/>
          <p:nvPr/>
        </p:nvSpPr>
        <p:spPr>
          <a:xfrm>
            <a:off x="1889900" y="4413504"/>
            <a:ext cx="992850" cy="102600"/>
          </a:xfrm>
          <a:custGeom>
            <a:rect b="b" l="l" r="r" t="t"/>
            <a:pathLst>
              <a:path extrusionOk="0" h="4104" w="39714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09" name="Google Shape;309;p45"/>
          <p:cNvPicPr preferRelativeResize="0"/>
          <p:nvPr/>
        </p:nvPicPr>
        <p:blipFill rotWithShape="1">
          <a:blip r:embed="rId3">
            <a:alphaModFix/>
          </a:blip>
          <a:srcRect b="21025" l="0" r="8892" t="16970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5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/>
          <p:nvPr>
            <p:ph idx="8" type="title"/>
          </p:nvPr>
        </p:nvSpPr>
        <p:spPr>
          <a:xfrm>
            <a:off x="5392675" y="668250"/>
            <a:ext cx="29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Answer</a:t>
            </a:r>
            <a:endParaRPr/>
          </a:p>
        </p:txBody>
      </p:sp>
      <p:sp>
        <p:nvSpPr>
          <p:cNvPr id="374" name="Google Shape;374;p54"/>
          <p:cNvSpPr txBox="1"/>
          <p:nvPr/>
        </p:nvSpPr>
        <p:spPr>
          <a:xfrm>
            <a:off x="5032025" y="1379100"/>
            <a:ext cx="34260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-"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Click on study set name to switch sets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-"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Swipe left and right to switch words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-"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Type answer and press submit to check 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-"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 you can’t figure out answer you can click show answer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75" name="Google Shape;37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499" y="203600"/>
            <a:ext cx="2261424" cy="4613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/>
          <p:cNvSpPr txBox="1"/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381" name="Google Shape;381;p55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3618463" y="183990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5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>
            <a:off x="6385650" y="1079132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5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>
            <a:off x="6385650" y="1685357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Quick Facts</a:t>
            </a:r>
            <a:endParaRPr/>
          </a:p>
        </p:txBody>
      </p:sp>
      <p:sp>
        <p:nvSpPr>
          <p:cNvPr id="316" name="Google Shape;316;p46"/>
          <p:cNvSpPr txBox="1"/>
          <p:nvPr>
            <p:ph idx="1" type="body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9725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0"/>
              <a:buAutoNum type="arabicPeriod"/>
            </a:pPr>
            <a:r>
              <a:rPr lang="en" sz="1450"/>
              <a:t>Written in Swift using xCode</a:t>
            </a:r>
            <a:endParaRPr sz="1450"/>
          </a:p>
          <a:p>
            <a:pPr indent="-339725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0"/>
              <a:buAutoNum type="arabicPeriod"/>
            </a:pPr>
            <a:r>
              <a:rPr lang="en" sz="1450"/>
              <a:t>Designed to be application </a:t>
            </a:r>
            <a:r>
              <a:rPr lang="en" sz="1450"/>
              <a:t>similar</a:t>
            </a:r>
            <a:r>
              <a:rPr lang="en" sz="1450"/>
              <a:t> to Quizlet</a:t>
            </a:r>
            <a:endParaRPr sz="1450"/>
          </a:p>
          <a:p>
            <a:pPr indent="-32385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450">
                <a:solidFill>
                  <a:schemeClr val="dk1"/>
                </a:solidFill>
              </a:rPr>
              <a:t>Flashcards</a:t>
            </a:r>
            <a:endParaRPr sz="1450">
              <a:solidFill>
                <a:schemeClr val="dk1"/>
              </a:solidFill>
            </a:endParaRPr>
          </a:p>
          <a:p>
            <a:pPr indent="-32385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450">
                <a:solidFill>
                  <a:schemeClr val="dk1"/>
                </a:solidFill>
              </a:rPr>
              <a:t>Multiple Choice </a:t>
            </a:r>
            <a:endParaRPr sz="1450">
              <a:solidFill>
                <a:schemeClr val="dk1"/>
              </a:solidFill>
            </a:endParaRPr>
          </a:p>
          <a:p>
            <a:pPr indent="-32385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450">
                <a:solidFill>
                  <a:schemeClr val="dk1"/>
                </a:solidFill>
              </a:rPr>
              <a:t>Writing Definitions from memory </a:t>
            </a:r>
            <a:endParaRPr sz="1450"/>
          </a:p>
          <a:p>
            <a:pPr indent="-339725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0"/>
              <a:buAutoNum type="arabicPeriod"/>
            </a:pPr>
            <a:r>
              <a:rPr lang="en" sz="1450"/>
              <a:t>Uses JSON files to read in data </a:t>
            </a:r>
            <a:endParaRPr sz="14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Broken into structs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B23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lang="en" sz="900">
                <a:solidFill>
                  <a:srgbClr val="3900A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0B4F7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Cardset</a:t>
            </a:r>
            <a:r>
              <a:rPr lang="en" sz="900">
                <a:solidFill>
                  <a:srgbClr val="3900A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Hashable, Codable, Identifiable {</a:t>
            </a:r>
            <a:endParaRPr sz="900">
              <a:solidFill>
                <a:srgbClr val="3900A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900">
                <a:solidFill>
                  <a:srgbClr val="9B23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0F68A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900">
                <a:solidFill>
                  <a:srgbClr val="3900A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endParaRPr sz="900">
              <a:solidFill>
                <a:srgbClr val="3900A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900">
                <a:solidFill>
                  <a:srgbClr val="9B23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0F68A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900">
                <a:solidFill>
                  <a:srgbClr val="3900A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endParaRPr sz="900">
              <a:solidFill>
                <a:srgbClr val="3900A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F68A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900">
                <a:solidFill>
                  <a:srgbClr val="9B23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900">
                <a:solidFill>
                  <a:srgbClr val="0F68A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description: </a:t>
            </a:r>
            <a:r>
              <a:rPr lang="en" sz="900">
                <a:solidFill>
                  <a:srgbClr val="3900A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endParaRPr sz="900">
              <a:solidFill>
                <a:srgbClr val="3900A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F68A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900">
                <a:solidFill>
                  <a:srgbClr val="9B23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900">
                <a:solidFill>
                  <a:srgbClr val="0F68A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isFavorite: </a:t>
            </a:r>
            <a:r>
              <a:rPr lang="en" sz="900">
                <a:solidFill>
                  <a:srgbClr val="3900A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Bool</a:t>
            </a:r>
            <a:endParaRPr sz="900">
              <a:solidFill>
                <a:srgbClr val="3900A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7"/>
          <p:cNvSpPr txBox="1"/>
          <p:nvPr>
            <p:ph type="title"/>
          </p:nvPr>
        </p:nvSpPr>
        <p:spPr>
          <a:xfrm>
            <a:off x="738475" y="711175"/>
            <a:ext cx="326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File example</a:t>
            </a:r>
            <a:endParaRPr/>
          </a:p>
        </p:txBody>
      </p:sp>
      <p:pic>
        <p:nvPicPr>
          <p:cNvPr id="323" name="Google Shape;323;p47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1124175" y="110365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7"/>
          <p:cNvPicPr preferRelativeResize="0"/>
          <p:nvPr/>
        </p:nvPicPr>
        <p:blipFill rotWithShape="1">
          <a:blip r:embed="rId4">
            <a:alphaModFix/>
          </a:blip>
          <a:srcRect b="55019" l="0" r="0" t="0"/>
          <a:stretch/>
        </p:blipFill>
        <p:spPr>
          <a:xfrm>
            <a:off x="4937400" y="489425"/>
            <a:ext cx="3178125" cy="32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1002325" y="1557050"/>
            <a:ext cx="3394200" cy="23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Tab View on the bottom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Menu screen on top to switch between sets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Swipe left and right to switch words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Tab word to see definition</a:t>
            </a:r>
            <a:endParaRPr/>
          </a:p>
        </p:txBody>
      </p:sp>
      <p:sp>
        <p:nvSpPr>
          <p:cNvPr id="330" name="Google Shape;330;p48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Screen</a:t>
            </a:r>
            <a:endParaRPr/>
          </a:p>
        </p:txBody>
      </p:sp>
      <p:pic>
        <p:nvPicPr>
          <p:cNvPr id="331" name="Google Shape;331;p48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1124175" y="110365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9050" y="349875"/>
            <a:ext cx="2305451" cy="43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>
            <p:ph idx="1" type="subTitle"/>
          </p:nvPr>
        </p:nvSpPr>
        <p:spPr>
          <a:xfrm>
            <a:off x="4909400" y="1218188"/>
            <a:ext cx="3439500" cy="20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View Word and its definition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Favorite or unfavorite the item</a:t>
            </a:r>
            <a:endParaRPr/>
          </a:p>
        </p:txBody>
      </p:sp>
      <p:pic>
        <p:nvPicPr>
          <p:cNvPr id="338" name="Google Shape;3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850" y="3895112"/>
            <a:ext cx="2306474" cy="417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9125" y="701950"/>
            <a:ext cx="1969575" cy="386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52" y="455100"/>
            <a:ext cx="2091600" cy="412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200" y="455102"/>
            <a:ext cx="2091600" cy="406123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0"/>
          <p:cNvSpPr txBox="1"/>
          <p:nvPr>
            <p:ph idx="2" type="body"/>
          </p:nvPr>
        </p:nvSpPr>
        <p:spPr>
          <a:xfrm>
            <a:off x="2705150" y="990325"/>
            <a:ext cx="1682700" cy="24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Navigate through your to study 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Study sets by swiping </a:t>
            </a:r>
            <a:endParaRPr/>
          </a:p>
        </p:txBody>
      </p:sp>
      <p:sp>
        <p:nvSpPr>
          <p:cNvPr id="347" name="Google Shape;347;p50"/>
          <p:cNvSpPr txBox="1"/>
          <p:nvPr/>
        </p:nvSpPr>
        <p:spPr>
          <a:xfrm>
            <a:off x="4806450" y="2376375"/>
            <a:ext cx="1682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See a list of words to study and filter by favorites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/>
          <p:nvPr>
            <p:ph idx="1" type="body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your words and matching definitions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to study later</a:t>
            </a:r>
            <a:endParaRPr/>
          </a:p>
        </p:txBody>
      </p:sp>
      <p:sp>
        <p:nvSpPr>
          <p:cNvPr id="353" name="Google Shape;353;p51"/>
          <p:cNvSpPr txBox="1"/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Study Sets</a:t>
            </a:r>
            <a:endParaRPr/>
          </a:p>
        </p:txBody>
      </p:sp>
      <p:pic>
        <p:nvPicPr>
          <p:cNvPr id="354" name="Google Shape;35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40092">
            <a:off x="3444300" y="3616475"/>
            <a:ext cx="723025" cy="8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850" y="502338"/>
            <a:ext cx="2096524" cy="4138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/>
          <p:nvPr>
            <p:ph idx="1" type="subTitle"/>
          </p:nvPr>
        </p:nvSpPr>
        <p:spPr>
          <a:xfrm>
            <a:off x="4909400" y="1218188"/>
            <a:ext cx="3439500" cy="20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Go Beyond </a:t>
            </a:r>
            <a:r>
              <a:rPr lang="en"/>
              <a:t>flashcards</a:t>
            </a:r>
            <a:r>
              <a:rPr lang="en"/>
              <a:t> with other study methods </a:t>
            </a:r>
            <a:endParaRPr/>
          </a:p>
        </p:txBody>
      </p:sp>
      <p:pic>
        <p:nvPicPr>
          <p:cNvPr id="361" name="Google Shape;36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850" y="592488"/>
            <a:ext cx="1979275" cy="3958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 </a:t>
            </a:r>
            <a:endParaRPr/>
          </a:p>
        </p:txBody>
      </p:sp>
      <p:pic>
        <p:nvPicPr>
          <p:cNvPr id="367" name="Google Shape;36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700" y="260300"/>
            <a:ext cx="2255425" cy="4622901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3"/>
          <p:cNvSpPr txBox="1"/>
          <p:nvPr/>
        </p:nvSpPr>
        <p:spPr>
          <a:xfrm>
            <a:off x="704275" y="1871925"/>
            <a:ext cx="3426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ncert One"/>
              <a:buChar char="-"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Click on study set name to change the selected study set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ncert One"/>
              <a:buChar char="-"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Choose between answers as means to study</a:t>
            </a:r>
            <a:r>
              <a:rPr lang="en"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2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otebook Lesson by Slidesgo">
  <a:themeElements>
    <a:clrScheme name="Simple Light">
      <a:dk1>
        <a:srgbClr val="595959"/>
      </a:dk1>
      <a:lt1>
        <a:srgbClr val="F18632"/>
      </a:lt1>
      <a:dk2>
        <a:srgbClr val="595959"/>
      </a:dk2>
      <a:lt2>
        <a:srgbClr val="AF8CD6"/>
      </a:lt2>
      <a:accent1>
        <a:srgbClr val="F18632"/>
      </a:accent1>
      <a:accent2>
        <a:srgbClr val="41B45D"/>
      </a:accent2>
      <a:accent3>
        <a:srgbClr val="F18632"/>
      </a:accent3>
      <a:accent4>
        <a:srgbClr val="77DF70"/>
      </a:accent4>
      <a:accent5>
        <a:srgbClr val="84649E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