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/>
    <p:restoredTop sz="96327"/>
  </p:normalViewPr>
  <p:slideViewPr>
    <p:cSldViewPr snapToGrid="0">
      <p:cViewPr varScale="1">
        <p:scale>
          <a:sx n="111" d="100"/>
          <a:sy n="111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1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5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2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7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9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8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6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67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1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872F-2275-3840-97FD-CEADB1EE0156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, 矢印&#10;&#10;自動的に生成された説明">
            <a:extLst>
              <a:ext uri="{FF2B5EF4-FFF2-40B4-BE49-F238E27FC236}">
                <a16:creationId xmlns:a16="http://schemas.microsoft.com/office/drawing/2014/main" id="{05B64B20-823D-6885-F912-401F28E0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00" y="1069200"/>
            <a:ext cx="4719600" cy="4719600"/>
          </a:xfrm>
          <a:prstGeom prst="rect">
            <a:avLst/>
          </a:prstGeom>
        </p:spPr>
      </p:pic>
      <p:pic>
        <p:nvPicPr>
          <p:cNvPr id="5" name="図 4" descr="ダイアグラム, 図形&#10;&#10;自動的に生成された説明">
            <a:extLst>
              <a:ext uri="{FF2B5EF4-FFF2-40B4-BE49-F238E27FC236}">
                <a16:creationId xmlns:a16="http://schemas.microsoft.com/office/drawing/2014/main" id="{CE18C1CD-72E0-6114-A348-AE2F2C3A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4719600" cy="47196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55A6FE-185E-061A-CB79-A9C4C8BE1D59}"/>
              </a:ext>
            </a:extLst>
          </p:cNvPr>
          <p:cNvSpPr txBox="1"/>
          <p:nvPr/>
        </p:nvSpPr>
        <p:spPr>
          <a:xfrm>
            <a:off x="1782558" y="915445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Helvetica" pitchFamily="2" charset="0"/>
                <a:cs typeface="Arial Narrow" panose="020B0604020202020204" pitchFamily="34" charset="0"/>
              </a:rPr>
              <a:t>Random</a:t>
            </a:r>
            <a:endParaRPr kumimoji="1" lang="ja-JP" altLang="en-US" sz="2000">
              <a:latin typeface="Helvetica" pitchFamily="2" charset="0"/>
              <a:cs typeface="Arial Narrow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B474B2-8030-2DB2-537C-90789F109491}"/>
              </a:ext>
            </a:extLst>
          </p:cNvPr>
          <p:cNvSpPr txBox="1"/>
          <p:nvPr/>
        </p:nvSpPr>
        <p:spPr>
          <a:xfrm>
            <a:off x="6356038" y="915445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Helvetica" pitchFamily="2" charset="0"/>
                <a:cs typeface="Arial Narrow" panose="020B0604020202020204" pitchFamily="34" charset="0"/>
              </a:rPr>
              <a:t>Chain</a:t>
            </a:r>
            <a:endParaRPr kumimoji="1" lang="ja-JP" altLang="en-US" sz="2000">
              <a:latin typeface="Helvetica" pitchFamily="2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0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9532</TotalTime>
  <Words>2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白鳥友風</dc:creator>
  <cp:lastModifiedBy>白鳥友風</cp:lastModifiedBy>
  <cp:revision>8</cp:revision>
  <dcterms:created xsi:type="dcterms:W3CDTF">2023-08-21T08:34:36Z</dcterms:created>
  <dcterms:modified xsi:type="dcterms:W3CDTF">2024-09-15T14:44:26Z</dcterms:modified>
</cp:coreProperties>
</file>