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7"/>
    <p:restoredTop sz="96327"/>
  </p:normalViewPr>
  <p:slideViewPr>
    <p:cSldViewPr snapToGrid="0">
      <p:cViewPr varScale="1">
        <p:scale>
          <a:sx n="78" d="100"/>
          <a:sy n="78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71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1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56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21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79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90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8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57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26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67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81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872F-2275-3840-97FD-CEADB1EE0156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6FF3-8DDE-6845-A6BE-B190A111D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65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, 矢印&#10;&#10;自動的に生成された説明">
            <a:extLst>
              <a:ext uri="{FF2B5EF4-FFF2-40B4-BE49-F238E27FC236}">
                <a16:creationId xmlns:a16="http://schemas.microsoft.com/office/drawing/2014/main" id="{05B64B20-823D-6885-F912-401F28E0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00" y="1069200"/>
            <a:ext cx="4719600" cy="4719600"/>
          </a:xfrm>
          <a:prstGeom prst="rect">
            <a:avLst/>
          </a:prstGeom>
        </p:spPr>
      </p:pic>
      <p:pic>
        <p:nvPicPr>
          <p:cNvPr id="5" name="図 4" descr="ダイアグラム, 図形&#10;&#10;自動的に生成された説明">
            <a:extLst>
              <a:ext uri="{FF2B5EF4-FFF2-40B4-BE49-F238E27FC236}">
                <a16:creationId xmlns:a16="http://schemas.microsoft.com/office/drawing/2014/main" id="{CE18C1CD-72E0-6114-A348-AE2F2C3A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200"/>
            <a:ext cx="4719600" cy="47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0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箱ひげ図&#10;&#10;自動的に生成された説明">
            <a:extLst>
              <a:ext uri="{FF2B5EF4-FFF2-40B4-BE49-F238E27FC236}">
                <a16:creationId xmlns:a16="http://schemas.microsoft.com/office/drawing/2014/main" id="{AD529877-72B1-212E-D7A1-17F4FF4F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60652"/>
            <a:ext cx="5486400" cy="2743200"/>
          </a:xfrm>
          <a:prstGeom prst="rect">
            <a:avLst/>
          </a:prstGeom>
        </p:spPr>
      </p:pic>
      <p:pic>
        <p:nvPicPr>
          <p:cNvPr id="4" name="図 3" descr="グラフ, 箱ひげ図&#10;&#10;自動的に生成された説明">
            <a:extLst>
              <a:ext uri="{FF2B5EF4-FFF2-40B4-BE49-F238E27FC236}">
                <a16:creationId xmlns:a16="http://schemas.microsoft.com/office/drawing/2014/main" id="{C19F7F83-DCF5-F974-3EDD-89BEB62D3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97208"/>
            <a:ext cx="5486400" cy="2743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D6750D-BE66-2F39-DC5B-8F12D8AE6495}"/>
              </a:ext>
            </a:extLst>
          </p:cNvPr>
          <p:cNvSpPr txBox="1"/>
          <p:nvPr/>
        </p:nvSpPr>
        <p:spPr>
          <a:xfrm>
            <a:off x="4248834" y="30209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鎖型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43634F-0A7D-EE1A-FD11-3EFA21702FDD}"/>
              </a:ext>
            </a:extLst>
          </p:cNvPr>
          <p:cNvSpPr txBox="1"/>
          <p:nvPr/>
        </p:nvSpPr>
        <p:spPr>
          <a:xfrm>
            <a:off x="3902586" y="61914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ランダム型</a:t>
            </a:r>
          </a:p>
        </p:txBody>
      </p:sp>
    </p:spTree>
    <p:extLst>
      <p:ext uri="{BB962C8B-B14F-4D97-AF65-F5344CB8AC3E}">
        <p14:creationId xmlns:p14="http://schemas.microsoft.com/office/powerpoint/2010/main" val="354811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D6750D-BE66-2F39-DC5B-8F12D8AE6495}"/>
              </a:ext>
            </a:extLst>
          </p:cNvPr>
          <p:cNvSpPr txBox="1"/>
          <p:nvPr/>
        </p:nvSpPr>
        <p:spPr>
          <a:xfrm>
            <a:off x="1929686" y="4972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鎖型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43634F-0A7D-EE1A-FD11-3EFA21702FDD}"/>
              </a:ext>
            </a:extLst>
          </p:cNvPr>
          <p:cNvSpPr txBox="1"/>
          <p:nvPr/>
        </p:nvSpPr>
        <p:spPr>
          <a:xfrm>
            <a:off x="6221736" y="49725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ランダム型</a:t>
            </a:r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73C6E535-4FF7-99B0-6F4F-4D7CB8B7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" y="1322363"/>
            <a:ext cx="4247204" cy="3539337"/>
          </a:xfrm>
          <a:prstGeom prst="rect">
            <a:avLst/>
          </a:prstGeom>
        </p:spPr>
      </p:pic>
      <p:pic>
        <p:nvPicPr>
          <p:cNvPr id="9" name="図 8" descr="グラフ, 散布図&#10;&#10;自動的に生成された説明">
            <a:extLst>
              <a:ext uri="{FF2B5EF4-FFF2-40B4-BE49-F238E27FC236}">
                <a16:creationId xmlns:a16="http://schemas.microsoft.com/office/drawing/2014/main" id="{89F1DEC4-0360-FF80-AFAC-DBD350C2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548" y="1322363"/>
            <a:ext cx="4247205" cy="35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4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9106</TotalTime>
  <Words>4</Words>
  <Application>Microsoft Macintosh PowerPoint</Application>
  <PresentationFormat>画面に合わせる (4:3)</PresentationFormat>
  <Paragraphs>4</Paragraphs>
  <Slides>3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白鳥友風</dc:creator>
  <cp:lastModifiedBy>白鳥友風</cp:lastModifiedBy>
  <cp:revision>6</cp:revision>
  <dcterms:created xsi:type="dcterms:W3CDTF">2023-08-21T08:34:36Z</dcterms:created>
  <dcterms:modified xsi:type="dcterms:W3CDTF">2023-09-02T04:32:43Z</dcterms:modified>
</cp:coreProperties>
</file>