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0799763" cy="6750050"/>
  <p:notesSz cx="6858000" cy="9144000"/>
  <p:defaultTextStyle>
    <a:defPPr>
      <a:defRPr lang="en-US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66"/>
  </p:normalViewPr>
  <p:slideViewPr>
    <p:cSldViewPr snapToGrid="0" snapToObjects="1">
      <p:cViewPr varScale="1">
        <p:scale>
          <a:sx n="91" d="100"/>
          <a:sy n="91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04696"/>
            <a:ext cx="8099822" cy="2350017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545339"/>
            <a:ext cx="8099822" cy="1629699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C59-AF9F-C74C-BDF2-B3027BE624C8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1900-66E6-9248-B048-249AA11D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C59-AF9F-C74C-BDF2-B3027BE624C8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1900-66E6-9248-B048-249AA11D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59378"/>
            <a:ext cx="2328699" cy="57203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59378"/>
            <a:ext cx="6851100" cy="57203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C59-AF9F-C74C-BDF2-B3027BE624C8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1900-66E6-9248-B048-249AA11D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C59-AF9F-C74C-BDF2-B3027BE624C8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1900-66E6-9248-B048-249AA11D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1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682826"/>
            <a:ext cx="9314796" cy="2807833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17222"/>
            <a:ext cx="9314796" cy="1476573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C59-AF9F-C74C-BDF2-B3027BE624C8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1900-66E6-9248-B048-249AA11D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3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796888"/>
            <a:ext cx="4589899" cy="4282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796888"/>
            <a:ext cx="4589899" cy="4282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C59-AF9F-C74C-BDF2-B3027BE624C8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1900-66E6-9248-B048-249AA11D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59378"/>
            <a:ext cx="9314796" cy="13046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54700"/>
            <a:ext cx="4568806" cy="810943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465643"/>
            <a:ext cx="4568806" cy="3626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54700"/>
            <a:ext cx="4591306" cy="810943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465643"/>
            <a:ext cx="4591306" cy="3626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C59-AF9F-C74C-BDF2-B3027BE624C8}" type="datetimeFigureOut">
              <a:rPr lang="en-US" smtClean="0"/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1900-66E6-9248-B048-249AA11D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2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C59-AF9F-C74C-BDF2-B3027BE624C8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1900-66E6-9248-B048-249AA11D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C59-AF9F-C74C-BDF2-B3027BE624C8}" type="datetimeFigureOut">
              <a:rPr lang="en-US" smtClean="0"/>
              <a:t>4/2/16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1900-66E6-9248-B048-249AA11D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0003"/>
            <a:ext cx="3483204" cy="1575012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71882"/>
            <a:ext cx="5467380" cy="4796911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25015"/>
            <a:ext cx="3483204" cy="3751591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C59-AF9F-C74C-BDF2-B3027BE624C8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1900-66E6-9248-B048-249AA11D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0003"/>
            <a:ext cx="3483204" cy="1575012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71882"/>
            <a:ext cx="5467380" cy="4796911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25015"/>
            <a:ext cx="3483204" cy="3751591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C59-AF9F-C74C-BDF2-B3027BE624C8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1900-66E6-9248-B048-249AA11D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59378"/>
            <a:ext cx="9314796" cy="130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796888"/>
            <a:ext cx="9314796" cy="428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256297"/>
            <a:ext cx="2429947" cy="3593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1C59-AF9F-C74C-BDF2-B3027BE624C8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256297"/>
            <a:ext cx="3644920" cy="3593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256297"/>
            <a:ext cx="2429947" cy="3593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51900-66E6-9248-B048-249AA11D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57" y="4069325"/>
            <a:ext cx="2205835" cy="22058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213" y="4421020"/>
            <a:ext cx="60468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dirty="0" smtClean="0">
                <a:ln w="0"/>
                <a:latin typeface="FontAwesome" charset="0"/>
                <a:ea typeface="FontAwesome" charset="0"/>
                <a:cs typeface="FontAwesome" charset="0"/>
              </a:rPr>
              <a:t>JSK Lab</a:t>
            </a:r>
          </a:p>
          <a:p>
            <a:r>
              <a:rPr lang="en-US" sz="4800" dirty="0" smtClean="0">
                <a:ln w="0"/>
                <a:latin typeface="FontAwesome" charset="0"/>
                <a:ea typeface="FontAwesome" charset="0"/>
                <a:cs typeface="FontAwesome" charset="0"/>
              </a:rPr>
              <a:t>The University of Tokyo</a:t>
            </a:r>
            <a:endParaRPr lang="en-US" sz="4800" b="0" cap="none" spc="0" dirty="0">
              <a:ln w="0"/>
              <a:solidFill>
                <a:schemeClr val="tx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6149" y="1422447"/>
            <a:ext cx="657282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dirty="0" smtClean="0">
                <a:ln w="0"/>
                <a:latin typeface="FontAwesome" charset="0"/>
                <a:ea typeface="FontAwesome" charset="0"/>
                <a:cs typeface="FontAwesome" charset="0"/>
              </a:rPr>
              <a:t>Team-K</a:t>
            </a:r>
            <a:endParaRPr lang="en-US" sz="16600" b="0" cap="none" spc="0" dirty="0">
              <a:ln w="0"/>
              <a:solidFill>
                <a:schemeClr val="tx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2213" y="4421020"/>
            <a:ext cx="60468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dirty="0" smtClean="0">
                <a:ln w="0"/>
                <a:solidFill>
                  <a:schemeClr val="bg1"/>
                </a:solidFill>
                <a:latin typeface="FontAwesome" charset="0"/>
                <a:ea typeface="FontAwesome" charset="0"/>
                <a:cs typeface="FontAwesome" charset="0"/>
              </a:rPr>
              <a:t>JSK Lab</a:t>
            </a:r>
          </a:p>
          <a:p>
            <a:r>
              <a:rPr lang="en-US" sz="4800" dirty="0" smtClean="0">
                <a:ln w="0"/>
                <a:solidFill>
                  <a:schemeClr val="bg1"/>
                </a:solidFill>
                <a:latin typeface="FontAwesome" charset="0"/>
                <a:ea typeface="FontAwesome" charset="0"/>
                <a:cs typeface="FontAwesome" charset="0"/>
              </a:rPr>
              <a:t>The University of Tokyo</a:t>
            </a:r>
            <a:endParaRPr lang="en-US" sz="4800" b="0" cap="none" spc="0" dirty="0">
              <a:ln w="0"/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6149" y="1422447"/>
            <a:ext cx="657282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dirty="0" smtClean="0">
                <a:ln w="0"/>
                <a:solidFill>
                  <a:schemeClr val="bg1"/>
                </a:solidFill>
                <a:latin typeface="FontAwesome" charset="0"/>
                <a:ea typeface="FontAwesome" charset="0"/>
                <a:cs typeface="FontAwesome" charset="0"/>
              </a:rPr>
              <a:t>Team-K</a:t>
            </a:r>
            <a:endParaRPr lang="en-US" sz="16600" b="0" cap="none" spc="0" dirty="0">
              <a:ln w="0"/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57" y="4069324"/>
            <a:ext cx="2205835" cy="220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14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Kentaro Wada</dc:creator>
  <cp:lastModifiedBy>Kentaro Wada</cp:lastModifiedBy>
  <cp:revision>1</cp:revision>
  <dcterms:created xsi:type="dcterms:W3CDTF">2016-04-01T15:19:52Z</dcterms:created>
  <dcterms:modified xsi:type="dcterms:W3CDTF">2016-04-01T15:27:52Z</dcterms:modified>
</cp:coreProperties>
</file>