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7559675" cy="10691813"/>
  <p:notesSz cx="6858000" cy="9144000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59" d="100"/>
          <a:sy n="159" d="100"/>
        </p:scale>
        <p:origin x="960" y="-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F599-EAA2-404F-8E52-B4DB1728762E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234E-8A43-8743-BEF7-D6B824C8B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0000" y="924063"/>
            <a:ext cx="1800000" cy="1666445"/>
            <a:chOff x="540000" y="900000"/>
            <a:chExt cx="1800000" cy="1666445"/>
          </a:xfrm>
        </p:grpSpPr>
        <p:sp>
          <p:nvSpPr>
            <p:cNvPr id="6" name="Rectangle 5"/>
            <p:cNvSpPr/>
            <p:nvPr/>
          </p:nvSpPr>
          <p:spPr>
            <a:xfrm>
              <a:off x="540000" y="90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0000" y="126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0000" y="126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0000" y="90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80000" y="90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000" y="162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59838" y="162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80000" y="162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9838" y="198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19676" y="198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2202" y="2289446"/>
              <a:ext cx="1657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size: 3x4 square: 0.010</a:t>
              </a:r>
              <a:endParaRPr lang="en-US" sz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817228" y="924063"/>
            <a:ext cx="1800000" cy="1666445"/>
            <a:chOff x="540000" y="900000"/>
            <a:chExt cx="1800000" cy="1666445"/>
          </a:xfrm>
        </p:grpSpPr>
        <p:sp>
          <p:nvSpPr>
            <p:cNvPr id="56" name="Rectangle 55"/>
            <p:cNvSpPr/>
            <p:nvPr/>
          </p:nvSpPr>
          <p:spPr>
            <a:xfrm>
              <a:off x="540000" y="90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00000" y="126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20000" y="126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60000" y="90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80000" y="90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0000" y="162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59838" y="162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980000" y="162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99838" y="198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19676" y="1980000"/>
              <a:ext cx="360000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000" y="2289446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size: 3x4 square: 0.010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6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325" y="-187"/>
            <a:ext cx="7560325" cy="10692187"/>
            <a:chOff x="-325" y="-187"/>
            <a:chExt cx="7560325" cy="1069218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7560000" cy="106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0"/>
              <a:ext cx="360000" cy="106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325" y="0"/>
              <a:ext cx="7560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0000" y="900000"/>
              <a:ext cx="3204000" cy="172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4000" y="-187"/>
              <a:ext cx="72000" cy="106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36000" y="900000"/>
              <a:ext cx="3204000" cy="172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03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oogle">
      <a:dk1>
        <a:srgbClr val="000000"/>
      </a:dk1>
      <a:lt1>
        <a:srgbClr val="FFFFFF"/>
      </a:lt1>
      <a:dk2>
        <a:srgbClr val="303AA6"/>
      </a:dk2>
      <a:lt2>
        <a:srgbClr val="EEECE1"/>
      </a:lt2>
      <a:accent1>
        <a:srgbClr val="1E80F0"/>
      </a:accent1>
      <a:accent2>
        <a:srgbClr val="EE2A29"/>
      </a:accent2>
      <a:accent3>
        <a:srgbClr val="3FA33F"/>
      </a:accent3>
      <a:accent4>
        <a:srgbClr val="8800A0"/>
      </a:accent4>
      <a:accent5>
        <a:srgbClr val="1397F1"/>
      </a:accent5>
      <a:accent6>
        <a:srgbClr val="FD8508"/>
      </a:accent6>
      <a:hlink>
        <a:srgbClr val="303AA6"/>
      </a:hlink>
      <a:folHlink>
        <a:srgbClr val="5321A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Kentaro Wada</dc:creator>
  <cp:lastModifiedBy>Kentaro Wada</cp:lastModifiedBy>
  <cp:revision>13</cp:revision>
  <cp:lastPrinted>2016-09-27T08:43:52Z</cp:lastPrinted>
  <dcterms:created xsi:type="dcterms:W3CDTF">2016-09-26T09:34:39Z</dcterms:created>
  <dcterms:modified xsi:type="dcterms:W3CDTF">2016-09-27T08:44:01Z</dcterms:modified>
</cp:coreProperties>
</file>