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A83C-4CBD-0F73-3632-120F85F17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828F5-12A9-EAA2-39A1-32AFB88E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7CB8-58B4-DC03-BE88-5201B146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8370-5422-7E4F-EAB8-AC33CBBD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4081-8A6B-91F0-4B57-BE092365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28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1D-C494-C428-789D-9B88C25F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08E29-78D4-8FC8-EBC6-A483AE5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48D1-7860-80B2-EE12-66C66E52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311-DD96-254F-46D6-2C08DF0A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70DE-0002-1A13-2CD2-8C94898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78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CD7CB-05E8-22F1-DE07-27470D590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7B8CE-7181-4D73-E4F2-DDA2C4B21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1D4B-08F8-8510-5899-5DB53693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4F71-3060-8913-155D-320A8346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5DA8-4CD4-B3BD-4904-7B7BA8D9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94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400D-802C-05CF-CE02-6048B2C1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BA6E-D40F-F614-FF32-487C4E92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DF5F-DBB4-E8FD-2694-06D30012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1525-547C-6F8D-AE25-F57E28D3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C9A4-6E00-5E20-8A77-2F546294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1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F27E-A15E-28C6-7082-F079FD33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FD2D-3E36-5746-7B17-5C5FD2AE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97A8-C541-561E-5623-C7EF77E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A57F-9503-396D-63FA-3825D21B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CF7F-EAAF-61EF-32C9-E75ABB4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557A-B2B5-102A-08C2-C06927CE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88A9-F01E-9AEA-D438-BB61B2B5D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F6A5B-6F1D-250A-1762-D333309D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7544-0231-E79E-B961-4A3B732C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45D2-B6D1-BE63-6428-97F4B0CC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5CF72-3253-5FA9-3358-113803BA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99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6254-F481-6CFB-ABCB-77A415E8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E666-32A2-5470-657D-8D9BD0FB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2A4F-6DB4-AD1C-4939-EA2EAE582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09FD2-5CFC-A928-EE8D-D4AAE576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686CD-AC94-E11D-9710-A07B0D0B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504AB-350E-30C2-AA7E-01C00038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510AB-D57D-8294-FB49-772DC791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84AFE-9E45-1775-71DB-2716178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08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FEB2-46C7-79C6-B7B6-5A84ECE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F239-16D5-1C47-E037-94CD574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308E3-8407-E374-317C-D71E4A2A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D523E-297C-52E6-BB82-3C067570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30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E1585-7AE0-1242-8514-F79E4483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05889-F599-5A87-67C4-0E6AFA01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E9638-0DFD-CD00-1EEB-7518A37E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92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6BD4-2116-E767-FF48-CF51E6E5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CE61-D32B-EA4E-918E-798096AD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D77D-4885-A533-748B-FA26EE89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02D4-5C19-8309-11F4-266DCDCA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22AA7-27EB-5A71-9A97-27F33E65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653A-57A4-7318-219A-25913CC8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04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2FDB-24BD-B65F-AE84-62D4D6DA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AD7CC-7ECE-0C38-22BB-BFDB2B62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B2FB-16BB-6E3E-1D5D-077FD1E8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345D-8325-7020-9922-9CAACA6D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C476-3CA2-ED2D-6B97-E6C47A56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85AD-C2AF-78CA-A6EC-463210D0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E5FCD-0FFE-9E1A-547D-AD94568B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F889-2BC5-20CF-83C0-03BD1E9E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5E96-353E-5272-74B9-FB20DD11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A088-5D5A-4834-B5D5-008481B3C374}" type="datetimeFigureOut">
              <a:rPr lang="en-NL" smtClean="0"/>
              <a:t>07/09/2023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7A48-AB29-121D-8794-CFB1C58C1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3B6F-9042-EF88-C116-86A6049B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957-6689-43DF-AC80-D294A2D848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25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17/06/relationships/model3d" Target="../media/model3d1.glb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11" Type="http://schemas.openxmlformats.org/officeDocument/2006/relationships/image" Target="../media/image8.sv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microsoft.com/office/2017/06/relationships/model3d" Target="../media/model3d1.glb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microsoft.com/office/2017/06/relationships/model3d" Target="../media/model3d1.glb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CB11-28B2-B386-7598-F368163A4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2B5-99D7-28F3-0B1F-3004916AD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24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CB11-28B2-B386-7598-F368163A4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450"/>
            <a:ext cx="9144000" cy="995363"/>
          </a:xfrm>
        </p:spPr>
        <p:txBody>
          <a:bodyPr/>
          <a:lstStyle/>
          <a:p>
            <a:r>
              <a:rPr lang="en-US" dirty="0"/>
              <a:t>The problem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DE016-5D72-E22B-F91A-D6DE83D5E50B}"/>
              </a:ext>
            </a:extLst>
          </p:cNvPr>
          <p:cNvSpPr txBox="1"/>
          <p:nvPr/>
        </p:nvSpPr>
        <p:spPr>
          <a:xfrm>
            <a:off x="702609" y="1788459"/>
            <a:ext cx="107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 embedded system, the I2C chip is communicating with a touch screen interface.</a:t>
            </a:r>
          </a:p>
          <a:p>
            <a:r>
              <a:rPr lang="en-US" dirty="0"/>
              <a:t>The application periodically checks the messages coming over I2C and landing in an intermediate buffer.</a:t>
            </a:r>
          </a:p>
          <a:p>
            <a:endParaRPr lang="en-US" dirty="0"/>
          </a:p>
          <a:p>
            <a:r>
              <a:rPr lang="en-US" dirty="0"/>
              <a:t>The touch screen interface expects a response from the application to confirm receiving every message.</a:t>
            </a:r>
          </a:p>
          <a:p>
            <a:r>
              <a:rPr lang="en-US" dirty="0"/>
              <a:t>Messages are sent periodically; a new message is never sent until the old one is processed.</a:t>
            </a:r>
          </a:p>
          <a:p>
            <a:endParaRPr lang="en-US" dirty="0"/>
          </a:p>
          <a:p>
            <a:r>
              <a:rPr lang="en-US" dirty="0"/>
              <a:t>The I2C interface works on a byte-by-byte basis, the message payload is 8 bytes.</a:t>
            </a:r>
          </a:p>
          <a:p>
            <a:endParaRPr lang="en-US" dirty="0"/>
          </a:p>
          <a:p>
            <a:r>
              <a:rPr lang="en-US" dirty="0"/>
              <a:t>For simplicity, let’s assume that the time taken to process the message, is exactly the time taken to transport it. (8 microseconds).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124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top outline">
            <a:extLst>
              <a:ext uri="{FF2B5EF4-FFF2-40B4-BE49-F238E27FC236}">
                <a16:creationId xmlns:a16="http://schemas.microsoft.com/office/drawing/2014/main" id="{388C2F50-CF02-D76B-6966-BBED7F2A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973813"/>
            <a:ext cx="914400" cy="5113176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B56406-B0E6-6E78-7034-D9AA223035AD}"/>
              </a:ext>
            </a:extLst>
          </p:cNvPr>
          <p:cNvSpPr/>
          <p:nvPr/>
        </p:nvSpPr>
        <p:spPr>
          <a:xfrm>
            <a:off x="5896947" y="1717778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DED3C-2FA0-62BB-6FE7-1EBDAB3D79FB}"/>
              </a:ext>
            </a:extLst>
          </p:cNvPr>
          <p:cNvSpPr/>
          <p:nvPr/>
        </p:nvSpPr>
        <p:spPr>
          <a:xfrm>
            <a:off x="5896947" y="2185231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0E694-A730-FAC1-29E3-EC0ACE26EE57}"/>
              </a:ext>
            </a:extLst>
          </p:cNvPr>
          <p:cNvSpPr/>
          <p:nvPr/>
        </p:nvSpPr>
        <p:spPr>
          <a:xfrm>
            <a:off x="5896947" y="2652684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8016B-9125-D667-12EB-B7252CE85858}"/>
              </a:ext>
            </a:extLst>
          </p:cNvPr>
          <p:cNvSpPr/>
          <p:nvPr/>
        </p:nvSpPr>
        <p:spPr>
          <a:xfrm>
            <a:off x="5896947" y="3117677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F3050-48BC-13EE-A6DD-957577B1CB47}"/>
              </a:ext>
            </a:extLst>
          </p:cNvPr>
          <p:cNvSpPr/>
          <p:nvPr/>
        </p:nvSpPr>
        <p:spPr>
          <a:xfrm>
            <a:off x="5896947" y="3582670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1C92B-BB02-DCB3-A24B-716FBA32B2D4}"/>
              </a:ext>
            </a:extLst>
          </p:cNvPr>
          <p:cNvSpPr/>
          <p:nvPr/>
        </p:nvSpPr>
        <p:spPr>
          <a:xfrm>
            <a:off x="5896947" y="4047663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2DD11-78E8-B4C4-682B-5EF1C97B7C62}"/>
              </a:ext>
            </a:extLst>
          </p:cNvPr>
          <p:cNvSpPr/>
          <p:nvPr/>
        </p:nvSpPr>
        <p:spPr>
          <a:xfrm>
            <a:off x="5896947" y="4515408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C51404-5030-495B-4DF0-FAA3BCAE0407}"/>
              </a:ext>
            </a:extLst>
          </p:cNvPr>
          <p:cNvSpPr/>
          <p:nvPr/>
        </p:nvSpPr>
        <p:spPr>
          <a:xfrm>
            <a:off x="5896947" y="4983153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0185845"/>
                  </p:ext>
                </p:extLst>
              </p:nvPr>
            </p:nvGraphicFramePr>
            <p:xfrm>
              <a:off x="9006404" y="349118"/>
              <a:ext cx="1241405" cy="124938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41405" cy="1249388"/>
                    </a:xfrm>
                    <a:prstGeom prst="rect">
                      <a:avLst/>
                    </a:prstGeom>
                  </am3d:spPr>
                  <am3d:camera>
                    <am3d:pos x="0" y="0" z="810419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886534" d="1000000"/>
                    <am3d:preTrans dx="0" dy="-2" dz="922324"/>
                    <am3d:scale>
                      <am3d:sx n="1000000" d="1000000"/>
                      <am3d:sy n="1000000" d="1000000"/>
                      <am3d:sz n="1000000" d="1000000"/>
                    </am3d:scale>
                    <am3d:rot ax="514475" ay="-1515031" az="-22081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233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6404" y="349118"/>
                <a:ext cx="1241405" cy="1249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7280279"/>
                  </p:ext>
                </p:extLst>
              </p:nvPr>
            </p:nvGraphicFramePr>
            <p:xfrm>
              <a:off x="1909685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685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Unamused Face">
                <a:extLst>
                  <a:ext uri="{FF2B5EF4-FFF2-40B4-BE49-F238E27FC236}">
                    <a16:creationId xmlns:a16="http://schemas.microsoft.com/office/drawing/2014/main" id="{C8C8D7E9-1286-4704-6FB9-682A8C244A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173138"/>
                  </p:ext>
                </p:extLst>
              </p:nvPr>
            </p:nvGraphicFramePr>
            <p:xfrm>
              <a:off x="1901537" y="329082"/>
              <a:ext cx="1292204" cy="129220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92204" cy="1292204"/>
                    </a:xfrm>
                    <a:prstGeom prst="rect">
                      <a:avLst/>
                    </a:prstGeom>
                  </am3d:spPr>
                  <am3d:camera>
                    <am3d:pos x="0" y="0" z="810419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886534" d="1000000"/>
                    <am3d:preTrans dx="0" dy="-2" dz="92232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2233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Unamused Face">
                <a:extLst>
                  <a:ext uri="{FF2B5EF4-FFF2-40B4-BE49-F238E27FC236}">
                    <a16:creationId xmlns:a16="http://schemas.microsoft.com/office/drawing/2014/main" id="{C8C8D7E9-1286-4704-6FB9-682A8C244A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1537" y="329082"/>
                <a:ext cx="1292204" cy="129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8851247"/>
                  </p:ext>
                </p:extLst>
              </p:nvPr>
            </p:nvGraphicFramePr>
            <p:xfrm>
              <a:off x="8998259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8259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89746DC2-8634-AC2A-BA05-E49BEDCAB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5947" y="14685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12198-0FFE-11DD-CDA5-907D8A0B1F1C}"/>
              </a:ext>
            </a:extLst>
          </p:cNvPr>
          <p:cNvSpPr txBox="1"/>
          <p:nvPr/>
        </p:nvSpPr>
        <p:spPr>
          <a:xfrm>
            <a:off x="7909560" y="209100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 decrypt / deserialize</a:t>
            </a:r>
            <a:endParaRPr lang="en-NL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5B91C-FF99-AF3B-409D-3BCC81BFA7BF}"/>
              </a:ext>
            </a:extLst>
          </p:cNvPr>
          <p:cNvSpPr txBox="1"/>
          <p:nvPr/>
        </p:nvSpPr>
        <p:spPr>
          <a:xfrm>
            <a:off x="7909560" y="240456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 process data</a:t>
            </a:r>
            <a:endParaRPr lang="en-NL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B0B0E-18BC-A095-0055-013180DE988B}"/>
              </a:ext>
            </a:extLst>
          </p:cNvPr>
          <p:cNvSpPr txBox="1"/>
          <p:nvPr/>
        </p:nvSpPr>
        <p:spPr>
          <a:xfrm>
            <a:off x="7909560" y="2718131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 take a decision based on data</a:t>
            </a:r>
            <a:endParaRPr lang="en-NL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AC56A-846D-6CDE-4D9D-654B3276DA68}"/>
              </a:ext>
            </a:extLst>
          </p:cNvPr>
          <p:cNvSpPr txBox="1"/>
          <p:nvPr/>
        </p:nvSpPr>
        <p:spPr>
          <a:xfrm>
            <a:off x="7909560" y="30374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- respond</a:t>
            </a:r>
            <a:endParaRPr lang="en-NL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36B7C-75C7-4D2B-56A2-C84D0B3C5785}"/>
              </a:ext>
            </a:extLst>
          </p:cNvPr>
          <p:cNvSpPr txBox="1"/>
          <p:nvPr/>
        </p:nvSpPr>
        <p:spPr>
          <a:xfrm>
            <a:off x="3337560" y="679269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driver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D890A-EA97-BE4F-7336-574778E763E6}"/>
              </a:ext>
            </a:extLst>
          </p:cNvPr>
          <p:cNvSpPr txBox="1"/>
          <p:nvPr/>
        </p:nvSpPr>
        <p:spPr>
          <a:xfrm>
            <a:off x="7603660" y="713079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73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9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2" presetClass="entr" presetSubtype="8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accel="20000" decel="2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accel="20000" decel="2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accel="20000" decel="2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top outline">
            <a:extLst>
              <a:ext uri="{FF2B5EF4-FFF2-40B4-BE49-F238E27FC236}">
                <a16:creationId xmlns:a16="http://schemas.microsoft.com/office/drawing/2014/main" id="{388C2F50-CF02-D76B-6966-BBED7F2A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973401"/>
            <a:ext cx="914400" cy="5113176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B56406-B0E6-6E78-7034-D9AA223035AD}"/>
              </a:ext>
            </a:extLst>
          </p:cNvPr>
          <p:cNvSpPr/>
          <p:nvPr/>
        </p:nvSpPr>
        <p:spPr>
          <a:xfrm>
            <a:off x="5896947" y="1717778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DED3C-2FA0-62BB-6FE7-1EBDAB3D79FB}"/>
              </a:ext>
            </a:extLst>
          </p:cNvPr>
          <p:cNvSpPr/>
          <p:nvPr/>
        </p:nvSpPr>
        <p:spPr>
          <a:xfrm>
            <a:off x="5896947" y="2185231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0E694-A730-FAC1-29E3-EC0ACE26EE57}"/>
              </a:ext>
            </a:extLst>
          </p:cNvPr>
          <p:cNvSpPr/>
          <p:nvPr/>
        </p:nvSpPr>
        <p:spPr>
          <a:xfrm>
            <a:off x="5896947" y="2652684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8016B-9125-D667-12EB-B7252CE85858}"/>
              </a:ext>
            </a:extLst>
          </p:cNvPr>
          <p:cNvSpPr/>
          <p:nvPr/>
        </p:nvSpPr>
        <p:spPr>
          <a:xfrm>
            <a:off x="5896947" y="3117677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F3050-48BC-13EE-A6DD-957577B1CB47}"/>
              </a:ext>
            </a:extLst>
          </p:cNvPr>
          <p:cNvSpPr/>
          <p:nvPr/>
        </p:nvSpPr>
        <p:spPr>
          <a:xfrm>
            <a:off x="5896947" y="3582670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1C92B-BB02-DCB3-A24B-716FBA32B2D4}"/>
              </a:ext>
            </a:extLst>
          </p:cNvPr>
          <p:cNvSpPr/>
          <p:nvPr/>
        </p:nvSpPr>
        <p:spPr>
          <a:xfrm>
            <a:off x="5896947" y="4047663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2DD11-78E8-B4C4-682B-5EF1C97B7C62}"/>
              </a:ext>
            </a:extLst>
          </p:cNvPr>
          <p:cNvSpPr/>
          <p:nvPr/>
        </p:nvSpPr>
        <p:spPr>
          <a:xfrm>
            <a:off x="5896947" y="4515408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C51404-5030-495B-4DF0-FAA3BCAE0407}"/>
              </a:ext>
            </a:extLst>
          </p:cNvPr>
          <p:cNvSpPr/>
          <p:nvPr/>
        </p:nvSpPr>
        <p:spPr>
          <a:xfrm>
            <a:off x="5896947" y="4983153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06404" y="349118"/>
              <a:ext cx="1241405" cy="124938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41405" cy="1249388"/>
                    </a:xfrm>
                    <a:prstGeom prst="rect">
                      <a:avLst/>
                    </a:prstGeom>
                  </am3d:spPr>
                  <am3d:camera>
                    <am3d:pos x="0" y="0" z="810419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886534" d="1000000"/>
                    <am3d:preTrans dx="0" dy="-2" dz="922324"/>
                    <am3d:scale>
                      <am3d:sx n="1000000" d="1000000"/>
                      <am3d:sy n="1000000" d="1000000"/>
                      <am3d:sz n="1000000" d="1000000"/>
                    </am3d:scale>
                    <am3d:rot ax="514475" ay="-1515031" az="-22081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233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6404" y="349118"/>
                <a:ext cx="1241405" cy="1249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9685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685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Unamused Face">
                <a:extLst>
                  <a:ext uri="{FF2B5EF4-FFF2-40B4-BE49-F238E27FC236}">
                    <a16:creationId xmlns:a16="http://schemas.microsoft.com/office/drawing/2014/main" id="{C8C8D7E9-1286-4704-6FB9-682A8C244A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9909049"/>
                  </p:ext>
                </p:extLst>
              </p:nvPr>
            </p:nvGraphicFramePr>
            <p:xfrm>
              <a:off x="1901537" y="329082"/>
              <a:ext cx="1292204" cy="129220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92204" cy="1292204"/>
                    </a:xfrm>
                    <a:prstGeom prst="rect">
                      <a:avLst/>
                    </a:prstGeom>
                  </am3d:spPr>
                  <am3d:camera>
                    <am3d:pos x="0" y="0" z="810419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886534" d="1000000"/>
                    <am3d:preTrans dx="0" dy="-2" dz="92232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2233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Unamused Face">
                <a:extLst>
                  <a:ext uri="{FF2B5EF4-FFF2-40B4-BE49-F238E27FC236}">
                    <a16:creationId xmlns:a16="http://schemas.microsoft.com/office/drawing/2014/main" id="{C8C8D7E9-1286-4704-6FB9-682A8C244A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1537" y="329082"/>
                <a:ext cx="1292204" cy="129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98259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8259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89746DC2-8634-AC2A-BA05-E49BEDCAB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3475" y="1472590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C41B34-1089-8FD2-0DD5-4DC38EFF1DE7}"/>
              </a:ext>
            </a:extLst>
          </p:cNvPr>
          <p:cNvCxnSpPr/>
          <p:nvPr/>
        </p:nvCxnSpPr>
        <p:spPr>
          <a:xfrm>
            <a:off x="293914" y="5904405"/>
            <a:ext cx="0" cy="855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F00878-16B1-3079-5A28-049D9FC4B295}"/>
              </a:ext>
            </a:extLst>
          </p:cNvPr>
          <p:cNvCxnSpPr>
            <a:cxnSpLocks/>
          </p:cNvCxnSpPr>
          <p:nvPr/>
        </p:nvCxnSpPr>
        <p:spPr>
          <a:xfrm>
            <a:off x="156754" y="6596743"/>
            <a:ext cx="116063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88FFD3-CEFF-698C-F39E-288926E88DB5}"/>
              </a:ext>
            </a:extLst>
          </p:cNvPr>
          <p:cNvSpPr txBox="1"/>
          <p:nvPr/>
        </p:nvSpPr>
        <p:spPr>
          <a:xfrm>
            <a:off x="11765620" y="65327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</a:t>
            </a:r>
            <a:endParaRPr lang="en-NL" sz="1200" dirty="0"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627356-A936-70DB-9D35-0C2B3B6AB298}"/>
              </a:ext>
            </a:extLst>
          </p:cNvPr>
          <p:cNvCxnSpPr>
            <a:cxnSpLocks/>
          </p:cNvCxnSpPr>
          <p:nvPr/>
        </p:nvCxnSpPr>
        <p:spPr>
          <a:xfrm flipV="1">
            <a:off x="586896" y="6106395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D24CC-13C8-734F-A812-477AB1580137}"/>
              </a:ext>
            </a:extLst>
          </p:cNvPr>
          <p:cNvCxnSpPr>
            <a:cxnSpLocks/>
          </p:cNvCxnSpPr>
          <p:nvPr/>
        </p:nvCxnSpPr>
        <p:spPr>
          <a:xfrm flipV="1">
            <a:off x="872124" y="6106395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A1EA7-86BF-AE68-1118-2746376412A6}"/>
              </a:ext>
            </a:extLst>
          </p:cNvPr>
          <p:cNvCxnSpPr>
            <a:cxnSpLocks/>
          </p:cNvCxnSpPr>
          <p:nvPr/>
        </p:nvCxnSpPr>
        <p:spPr>
          <a:xfrm flipV="1">
            <a:off x="1164508" y="6106395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A69C2F-1D8B-857D-ACAC-5E0FFD18C4C3}"/>
              </a:ext>
            </a:extLst>
          </p:cNvPr>
          <p:cNvCxnSpPr>
            <a:cxnSpLocks/>
          </p:cNvCxnSpPr>
          <p:nvPr/>
        </p:nvCxnSpPr>
        <p:spPr>
          <a:xfrm flipV="1">
            <a:off x="1449742" y="6087551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C5D2CE-34FE-0730-F845-C9F21AC7BA33}"/>
              </a:ext>
            </a:extLst>
          </p:cNvPr>
          <p:cNvCxnSpPr>
            <a:cxnSpLocks/>
          </p:cNvCxnSpPr>
          <p:nvPr/>
        </p:nvCxnSpPr>
        <p:spPr>
          <a:xfrm flipV="1">
            <a:off x="1722534" y="6087551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8A0E57-FCFE-869B-7403-C41CB7B04464}"/>
              </a:ext>
            </a:extLst>
          </p:cNvPr>
          <p:cNvCxnSpPr>
            <a:cxnSpLocks/>
          </p:cNvCxnSpPr>
          <p:nvPr/>
        </p:nvCxnSpPr>
        <p:spPr>
          <a:xfrm flipV="1">
            <a:off x="2026560" y="6087551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69E889-80B2-414F-DA73-59E62F114A7D}"/>
              </a:ext>
            </a:extLst>
          </p:cNvPr>
          <p:cNvCxnSpPr>
            <a:cxnSpLocks/>
          </p:cNvCxnSpPr>
          <p:nvPr/>
        </p:nvCxnSpPr>
        <p:spPr>
          <a:xfrm flipV="1">
            <a:off x="2305834" y="6087551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E09CAB-92DF-E051-971A-3CD71853DCF9}"/>
              </a:ext>
            </a:extLst>
          </p:cNvPr>
          <p:cNvCxnSpPr>
            <a:cxnSpLocks/>
          </p:cNvCxnSpPr>
          <p:nvPr/>
        </p:nvCxnSpPr>
        <p:spPr>
          <a:xfrm flipV="1">
            <a:off x="2584848" y="6087551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E456C0-02E9-BCA5-E24A-08E6ABC82BCF}"/>
              </a:ext>
            </a:extLst>
          </p:cNvPr>
          <p:cNvCxnSpPr>
            <a:cxnSpLocks/>
          </p:cNvCxnSpPr>
          <p:nvPr/>
        </p:nvCxnSpPr>
        <p:spPr>
          <a:xfrm flipV="1">
            <a:off x="2876434" y="6087551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146881-01EC-E995-4F79-77287BB5D616}"/>
              </a:ext>
            </a:extLst>
          </p:cNvPr>
          <p:cNvCxnSpPr>
            <a:cxnSpLocks/>
          </p:cNvCxnSpPr>
          <p:nvPr/>
        </p:nvCxnSpPr>
        <p:spPr>
          <a:xfrm flipV="1">
            <a:off x="3168148" y="6077617"/>
            <a:ext cx="0" cy="519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8CCEF8-C1EE-9440-116C-C3235166118D}"/>
              </a:ext>
            </a:extLst>
          </p:cNvPr>
          <p:cNvCxnSpPr>
            <a:cxnSpLocks/>
          </p:cNvCxnSpPr>
          <p:nvPr/>
        </p:nvCxnSpPr>
        <p:spPr>
          <a:xfrm flipV="1">
            <a:off x="3441207" y="6071397"/>
            <a:ext cx="0" cy="535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9EAB73-C314-6D51-4438-9280F58C4B39}"/>
              </a:ext>
            </a:extLst>
          </p:cNvPr>
          <p:cNvCxnSpPr>
            <a:cxnSpLocks/>
          </p:cNvCxnSpPr>
          <p:nvPr/>
        </p:nvCxnSpPr>
        <p:spPr>
          <a:xfrm flipV="1">
            <a:off x="3732654" y="6081331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EE35AC-8C3E-62C3-0368-F5CCF183504A}"/>
              </a:ext>
            </a:extLst>
          </p:cNvPr>
          <p:cNvCxnSpPr>
            <a:cxnSpLocks/>
          </p:cNvCxnSpPr>
          <p:nvPr/>
        </p:nvCxnSpPr>
        <p:spPr>
          <a:xfrm flipV="1">
            <a:off x="4024113" y="6083837"/>
            <a:ext cx="0" cy="5103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D9D88-78E8-5084-266A-692617DAA264}"/>
              </a:ext>
            </a:extLst>
          </p:cNvPr>
          <p:cNvCxnSpPr>
            <a:cxnSpLocks/>
          </p:cNvCxnSpPr>
          <p:nvPr/>
        </p:nvCxnSpPr>
        <p:spPr>
          <a:xfrm flipV="1">
            <a:off x="4303387" y="6081331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302ABA-9E99-8383-C15C-B1F9FDC81372}"/>
              </a:ext>
            </a:extLst>
          </p:cNvPr>
          <p:cNvCxnSpPr>
            <a:cxnSpLocks/>
          </p:cNvCxnSpPr>
          <p:nvPr/>
        </p:nvCxnSpPr>
        <p:spPr>
          <a:xfrm flipV="1">
            <a:off x="4594971" y="6081331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13E8A2-A08E-ADC8-C807-FED2F59B796E}"/>
              </a:ext>
            </a:extLst>
          </p:cNvPr>
          <p:cNvCxnSpPr>
            <a:cxnSpLocks/>
          </p:cNvCxnSpPr>
          <p:nvPr/>
        </p:nvCxnSpPr>
        <p:spPr>
          <a:xfrm flipV="1">
            <a:off x="4880205" y="6071397"/>
            <a:ext cx="0" cy="5191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4523EF-6AB5-1801-09D5-E3B216ADDE69}"/>
              </a:ext>
            </a:extLst>
          </p:cNvPr>
          <p:cNvSpPr/>
          <p:nvPr/>
        </p:nvSpPr>
        <p:spPr>
          <a:xfrm>
            <a:off x="5896947" y="1717778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653120-C15E-1EE3-5062-A3638551B7DD}"/>
              </a:ext>
            </a:extLst>
          </p:cNvPr>
          <p:cNvSpPr/>
          <p:nvPr/>
        </p:nvSpPr>
        <p:spPr>
          <a:xfrm>
            <a:off x="5896947" y="2185231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06F1AF6-787B-B95C-8EC5-658CC4F33B46}"/>
              </a:ext>
            </a:extLst>
          </p:cNvPr>
          <p:cNvSpPr/>
          <p:nvPr/>
        </p:nvSpPr>
        <p:spPr>
          <a:xfrm>
            <a:off x="5896947" y="2652684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CFA99AD-BEF7-516B-A77B-F8E3469735F9}"/>
              </a:ext>
            </a:extLst>
          </p:cNvPr>
          <p:cNvSpPr/>
          <p:nvPr/>
        </p:nvSpPr>
        <p:spPr>
          <a:xfrm>
            <a:off x="5896947" y="3117677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B2F1EB6-C6D1-0436-84AE-DDA530ED8DC2}"/>
              </a:ext>
            </a:extLst>
          </p:cNvPr>
          <p:cNvSpPr/>
          <p:nvPr/>
        </p:nvSpPr>
        <p:spPr>
          <a:xfrm>
            <a:off x="5896947" y="3582670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9EC819-F662-959C-DE88-B85385F25AB3}"/>
              </a:ext>
            </a:extLst>
          </p:cNvPr>
          <p:cNvSpPr/>
          <p:nvPr/>
        </p:nvSpPr>
        <p:spPr>
          <a:xfrm>
            <a:off x="5896947" y="4047663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5F9BB6-36FD-2812-8910-FB6D80F0200F}"/>
              </a:ext>
            </a:extLst>
          </p:cNvPr>
          <p:cNvSpPr/>
          <p:nvPr/>
        </p:nvSpPr>
        <p:spPr>
          <a:xfrm>
            <a:off x="5896947" y="4515408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0D3A4B2-91BF-FF38-DDC8-BC48EC4C155C}"/>
              </a:ext>
            </a:extLst>
          </p:cNvPr>
          <p:cNvSpPr/>
          <p:nvPr/>
        </p:nvSpPr>
        <p:spPr>
          <a:xfrm>
            <a:off x="5896947" y="4983153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34E4953-99F7-856F-D4B0-CA40FE563332}"/>
              </a:ext>
            </a:extLst>
          </p:cNvPr>
          <p:cNvCxnSpPr>
            <a:cxnSpLocks/>
          </p:cNvCxnSpPr>
          <p:nvPr/>
        </p:nvCxnSpPr>
        <p:spPr>
          <a:xfrm flipV="1">
            <a:off x="5162613" y="6089867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753074-E7F6-60D5-250F-66042EAFE297}"/>
              </a:ext>
            </a:extLst>
          </p:cNvPr>
          <p:cNvCxnSpPr>
            <a:cxnSpLocks/>
          </p:cNvCxnSpPr>
          <p:nvPr/>
        </p:nvCxnSpPr>
        <p:spPr>
          <a:xfrm flipV="1">
            <a:off x="5447841" y="6089867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8041115-F9A5-A740-9F5D-404D3E8136F4}"/>
              </a:ext>
            </a:extLst>
          </p:cNvPr>
          <p:cNvCxnSpPr>
            <a:cxnSpLocks/>
          </p:cNvCxnSpPr>
          <p:nvPr/>
        </p:nvCxnSpPr>
        <p:spPr>
          <a:xfrm flipV="1">
            <a:off x="5740225" y="6089867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9CC9A3-F465-6522-881D-3E70AA42DCD7}"/>
              </a:ext>
            </a:extLst>
          </p:cNvPr>
          <p:cNvCxnSpPr>
            <a:cxnSpLocks/>
          </p:cNvCxnSpPr>
          <p:nvPr/>
        </p:nvCxnSpPr>
        <p:spPr>
          <a:xfrm flipV="1">
            <a:off x="6025459" y="6071023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E940410-92AC-4664-9457-05D6E7642384}"/>
              </a:ext>
            </a:extLst>
          </p:cNvPr>
          <p:cNvCxnSpPr>
            <a:cxnSpLocks/>
          </p:cNvCxnSpPr>
          <p:nvPr/>
        </p:nvCxnSpPr>
        <p:spPr>
          <a:xfrm flipV="1">
            <a:off x="6298251" y="6071023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FD426E-4C02-2A3A-E13A-F73E53D77225}"/>
              </a:ext>
            </a:extLst>
          </p:cNvPr>
          <p:cNvCxnSpPr>
            <a:cxnSpLocks/>
          </p:cNvCxnSpPr>
          <p:nvPr/>
        </p:nvCxnSpPr>
        <p:spPr>
          <a:xfrm flipV="1">
            <a:off x="6602277" y="6071023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4CFF5D5-19CD-F97F-E9FE-AB72724B22ED}"/>
              </a:ext>
            </a:extLst>
          </p:cNvPr>
          <p:cNvCxnSpPr>
            <a:cxnSpLocks/>
          </p:cNvCxnSpPr>
          <p:nvPr/>
        </p:nvCxnSpPr>
        <p:spPr>
          <a:xfrm flipV="1">
            <a:off x="6881551" y="6071023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697B3B9-DFE8-39CE-7575-7D43CFF500D2}"/>
              </a:ext>
            </a:extLst>
          </p:cNvPr>
          <p:cNvCxnSpPr>
            <a:cxnSpLocks/>
          </p:cNvCxnSpPr>
          <p:nvPr/>
        </p:nvCxnSpPr>
        <p:spPr>
          <a:xfrm flipV="1">
            <a:off x="7160565" y="6071023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ADF639F-FB38-214D-5A56-3DACF058D041}"/>
              </a:ext>
            </a:extLst>
          </p:cNvPr>
          <p:cNvCxnSpPr>
            <a:cxnSpLocks/>
          </p:cNvCxnSpPr>
          <p:nvPr/>
        </p:nvCxnSpPr>
        <p:spPr>
          <a:xfrm flipV="1">
            <a:off x="7452151" y="6071023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FB98781-8064-198F-5C12-69361CB97F5B}"/>
              </a:ext>
            </a:extLst>
          </p:cNvPr>
          <p:cNvCxnSpPr>
            <a:cxnSpLocks/>
          </p:cNvCxnSpPr>
          <p:nvPr/>
        </p:nvCxnSpPr>
        <p:spPr>
          <a:xfrm flipV="1">
            <a:off x="7743865" y="6061089"/>
            <a:ext cx="0" cy="5191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ADD43B0-3AAF-EB57-4D0E-21743BD94C84}"/>
              </a:ext>
            </a:extLst>
          </p:cNvPr>
          <p:cNvCxnSpPr>
            <a:cxnSpLocks/>
          </p:cNvCxnSpPr>
          <p:nvPr/>
        </p:nvCxnSpPr>
        <p:spPr>
          <a:xfrm flipV="1">
            <a:off x="8016924" y="6054869"/>
            <a:ext cx="0" cy="53525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4B2C88-0910-C9A8-7616-35D951B510C8}"/>
              </a:ext>
            </a:extLst>
          </p:cNvPr>
          <p:cNvCxnSpPr>
            <a:cxnSpLocks/>
          </p:cNvCxnSpPr>
          <p:nvPr/>
        </p:nvCxnSpPr>
        <p:spPr>
          <a:xfrm flipV="1">
            <a:off x="8308371" y="6064803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983D509-0C23-AD25-18C1-1320D134235D}"/>
              </a:ext>
            </a:extLst>
          </p:cNvPr>
          <p:cNvCxnSpPr>
            <a:cxnSpLocks/>
          </p:cNvCxnSpPr>
          <p:nvPr/>
        </p:nvCxnSpPr>
        <p:spPr>
          <a:xfrm flipV="1">
            <a:off x="8599830" y="6067309"/>
            <a:ext cx="0" cy="5103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815B51-B08F-8BCC-0BD9-80AA47ACB610}"/>
              </a:ext>
            </a:extLst>
          </p:cNvPr>
          <p:cNvCxnSpPr>
            <a:cxnSpLocks/>
          </p:cNvCxnSpPr>
          <p:nvPr/>
        </p:nvCxnSpPr>
        <p:spPr>
          <a:xfrm flipV="1">
            <a:off x="8879104" y="6064803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431F7F-B7EC-2193-0D8B-276D83B89F26}"/>
              </a:ext>
            </a:extLst>
          </p:cNvPr>
          <p:cNvCxnSpPr>
            <a:cxnSpLocks/>
          </p:cNvCxnSpPr>
          <p:nvPr/>
        </p:nvCxnSpPr>
        <p:spPr>
          <a:xfrm flipV="1">
            <a:off x="9170688" y="6064803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07CA98-76ED-3AC5-F42E-EF019BBED6B5}"/>
              </a:ext>
            </a:extLst>
          </p:cNvPr>
          <p:cNvCxnSpPr>
            <a:cxnSpLocks/>
          </p:cNvCxnSpPr>
          <p:nvPr/>
        </p:nvCxnSpPr>
        <p:spPr>
          <a:xfrm flipV="1">
            <a:off x="9455922" y="6054869"/>
            <a:ext cx="0" cy="5191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E06BC9-E6D2-216D-3DE2-F6A4106FF46C}"/>
              </a:ext>
            </a:extLst>
          </p:cNvPr>
          <p:cNvSpPr txBox="1"/>
          <p:nvPr/>
        </p:nvSpPr>
        <p:spPr>
          <a:xfrm>
            <a:off x="4761637" y="578550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t=16</a:t>
            </a:r>
            <a:endParaRPr lang="en-NL" sz="11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D17B0-B057-B52E-3BA3-0EE614A5D83B}"/>
              </a:ext>
            </a:extLst>
          </p:cNvPr>
          <p:cNvSpPr txBox="1"/>
          <p:nvPr/>
        </p:nvSpPr>
        <p:spPr>
          <a:xfrm>
            <a:off x="9311866" y="576078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t=32</a:t>
            </a:r>
            <a:endParaRPr lang="en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0" presetClass="exit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9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60" presetClass="exit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000"/>
                            </p:stCondLst>
                            <p:childTnLst>
                              <p:par>
                                <p:cTn id="30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0"/>
                            </p:stCondLst>
                            <p:childTnLst>
                              <p:par>
                                <p:cTn id="317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12" grpId="0" animBg="1"/>
      <p:bldP spid="112" grpId="2" animBg="1"/>
      <p:bldP spid="113" grpId="0" animBg="1"/>
      <p:bldP spid="113" grpId="2" animBg="1"/>
      <p:bldP spid="114" grpId="0" animBg="1"/>
      <p:bldP spid="114" grpId="2" animBg="1"/>
      <p:bldP spid="115" grpId="0" animBg="1"/>
      <p:bldP spid="115" grpId="2" animBg="1"/>
      <p:bldP spid="116" grpId="0" animBg="1"/>
      <p:bldP spid="116" grpId="2" animBg="1"/>
      <p:bldP spid="117" grpId="0" animBg="1"/>
      <p:bldP spid="117" grpId="2" animBg="1"/>
      <p:bldP spid="118" grpId="0" animBg="1"/>
      <p:bldP spid="118" grpId="2" animBg="1"/>
      <p:bldP spid="119" grpId="0" animBg="1"/>
      <p:bldP spid="119" grpId="2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top outline">
            <a:extLst>
              <a:ext uri="{FF2B5EF4-FFF2-40B4-BE49-F238E27FC236}">
                <a16:creationId xmlns:a16="http://schemas.microsoft.com/office/drawing/2014/main" id="{388C2F50-CF02-D76B-6966-BBED7F2A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7390" y="973813"/>
            <a:ext cx="914400" cy="5113176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B56406-B0E6-6E78-7034-D9AA223035AD}"/>
              </a:ext>
            </a:extLst>
          </p:cNvPr>
          <p:cNvSpPr/>
          <p:nvPr/>
        </p:nvSpPr>
        <p:spPr>
          <a:xfrm>
            <a:off x="5134684" y="1711102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DED3C-2FA0-62BB-6FE7-1EBDAB3D79FB}"/>
              </a:ext>
            </a:extLst>
          </p:cNvPr>
          <p:cNvSpPr/>
          <p:nvPr/>
        </p:nvSpPr>
        <p:spPr>
          <a:xfrm>
            <a:off x="5134684" y="2178555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0E694-A730-FAC1-29E3-EC0ACE26EE57}"/>
              </a:ext>
            </a:extLst>
          </p:cNvPr>
          <p:cNvSpPr/>
          <p:nvPr/>
        </p:nvSpPr>
        <p:spPr>
          <a:xfrm>
            <a:off x="5134684" y="2646008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8016B-9125-D667-12EB-B7252CE85858}"/>
              </a:ext>
            </a:extLst>
          </p:cNvPr>
          <p:cNvSpPr/>
          <p:nvPr/>
        </p:nvSpPr>
        <p:spPr>
          <a:xfrm>
            <a:off x="5134684" y="3111001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F3050-48BC-13EE-A6DD-957577B1CB47}"/>
              </a:ext>
            </a:extLst>
          </p:cNvPr>
          <p:cNvSpPr/>
          <p:nvPr/>
        </p:nvSpPr>
        <p:spPr>
          <a:xfrm>
            <a:off x="5134684" y="3575994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1C92B-BB02-DCB3-A24B-716FBA32B2D4}"/>
              </a:ext>
            </a:extLst>
          </p:cNvPr>
          <p:cNvSpPr/>
          <p:nvPr/>
        </p:nvSpPr>
        <p:spPr>
          <a:xfrm>
            <a:off x="5134684" y="4040987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2DD11-78E8-B4C4-682B-5EF1C97B7C62}"/>
              </a:ext>
            </a:extLst>
          </p:cNvPr>
          <p:cNvSpPr/>
          <p:nvPr/>
        </p:nvSpPr>
        <p:spPr>
          <a:xfrm>
            <a:off x="5134684" y="4508732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C51404-5030-495B-4DF0-FAA3BCAE0407}"/>
              </a:ext>
            </a:extLst>
          </p:cNvPr>
          <p:cNvSpPr/>
          <p:nvPr/>
        </p:nvSpPr>
        <p:spPr>
          <a:xfrm>
            <a:off x="5134684" y="4976477"/>
            <a:ext cx="398106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06404" y="349118"/>
              <a:ext cx="1241405" cy="124938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41405" cy="1249388"/>
                    </a:xfrm>
                    <a:prstGeom prst="rect">
                      <a:avLst/>
                    </a:prstGeom>
                  </am3d:spPr>
                  <am3d:camera>
                    <am3d:pos x="0" y="0" z="810419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886534" d="1000000"/>
                    <am3d:preTrans dx="0" dy="-2" dz="922324"/>
                    <am3d:scale>
                      <am3d:sx n="1000000" d="1000000"/>
                      <am3d:sy n="1000000" d="1000000"/>
                      <am3d:sz n="1000000" d="1000000"/>
                    </am3d:scale>
                    <am3d:rot ax="514475" ay="-1515031" az="-22081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233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Unamused Face">
                <a:extLst>
                  <a:ext uri="{FF2B5EF4-FFF2-40B4-BE49-F238E27FC236}">
                    <a16:creationId xmlns:a16="http://schemas.microsoft.com/office/drawing/2014/main" id="{AF0148F4-C5F1-788B-8B54-DA2C1524DF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6404" y="349118"/>
                <a:ext cx="1241405" cy="1249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9685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Happy Face">
                <a:extLst>
                  <a:ext uri="{FF2B5EF4-FFF2-40B4-BE49-F238E27FC236}">
                    <a16:creationId xmlns:a16="http://schemas.microsoft.com/office/drawing/2014/main" id="{8B0733C4-D5FF-5AEA-1350-1F23DB25ED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9685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98259" y="326336"/>
              <a:ext cx="1275908" cy="129495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275908" cy="1294950"/>
                    </a:xfrm>
                    <a:prstGeom prst="rect">
                      <a:avLst/>
                    </a:prstGeom>
                  </am3d:spPr>
                  <am3d:camera>
                    <am3d:pos x="0" y="0" z="8115446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35753" d="1000000"/>
                    <am3d:preTrans dx="285" dy="0" dz="99731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1899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Happy Face">
                <a:extLst>
                  <a:ext uri="{FF2B5EF4-FFF2-40B4-BE49-F238E27FC236}">
                    <a16:creationId xmlns:a16="http://schemas.microsoft.com/office/drawing/2014/main" id="{50E85DB5-F61B-47E6-F4A7-7219A328AC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8259" y="326336"/>
                <a:ext cx="1275908" cy="129495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89746DC2-8634-AC2A-BA05-E49BEDCAB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41790" y="1440514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C41B34-1089-8FD2-0DD5-4DC38EFF1DE7}"/>
              </a:ext>
            </a:extLst>
          </p:cNvPr>
          <p:cNvCxnSpPr/>
          <p:nvPr/>
        </p:nvCxnSpPr>
        <p:spPr>
          <a:xfrm>
            <a:off x="293914" y="5904405"/>
            <a:ext cx="0" cy="855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F00878-16B1-3079-5A28-049D9FC4B295}"/>
              </a:ext>
            </a:extLst>
          </p:cNvPr>
          <p:cNvCxnSpPr>
            <a:cxnSpLocks/>
          </p:cNvCxnSpPr>
          <p:nvPr/>
        </p:nvCxnSpPr>
        <p:spPr>
          <a:xfrm>
            <a:off x="156754" y="6596743"/>
            <a:ext cx="116063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627356-A936-70DB-9D35-0C2B3B6AB298}"/>
              </a:ext>
            </a:extLst>
          </p:cNvPr>
          <p:cNvCxnSpPr>
            <a:cxnSpLocks/>
          </p:cNvCxnSpPr>
          <p:nvPr/>
        </p:nvCxnSpPr>
        <p:spPr>
          <a:xfrm flipV="1">
            <a:off x="593115" y="6105833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D24CC-13C8-734F-A812-477AB1580137}"/>
              </a:ext>
            </a:extLst>
          </p:cNvPr>
          <p:cNvCxnSpPr>
            <a:cxnSpLocks/>
          </p:cNvCxnSpPr>
          <p:nvPr/>
        </p:nvCxnSpPr>
        <p:spPr>
          <a:xfrm flipV="1">
            <a:off x="872127" y="6115737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A1EA7-86BF-AE68-1118-2746376412A6}"/>
              </a:ext>
            </a:extLst>
          </p:cNvPr>
          <p:cNvCxnSpPr>
            <a:cxnSpLocks/>
          </p:cNvCxnSpPr>
          <p:nvPr/>
        </p:nvCxnSpPr>
        <p:spPr>
          <a:xfrm flipV="1">
            <a:off x="1164502" y="6109517"/>
            <a:ext cx="0" cy="4903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A69C2F-1D8B-857D-ACAC-5E0FFD18C4C3}"/>
              </a:ext>
            </a:extLst>
          </p:cNvPr>
          <p:cNvCxnSpPr>
            <a:cxnSpLocks/>
          </p:cNvCxnSpPr>
          <p:nvPr/>
        </p:nvCxnSpPr>
        <p:spPr>
          <a:xfrm flipV="1">
            <a:off x="1443514" y="6105833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C5D2CE-34FE-0730-F845-C9F21AC7BA33}"/>
              </a:ext>
            </a:extLst>
          </p:cNvPr>
          <p:cNvCxnSpPr>
            <a:cxnSpLocks/>
          </p:cNvCxnSpPr>
          <p:nvPr/>
        </p:nvCxnSpPr>
        <p:spPr>
          <a:xfrm flipV="1">
            <a:off x="1728746" y="6103297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8A0E57-FCFE-869B-7403-C41CB7B04464}"/>
              </a:ext>
            </a:extLst>
          </p:cNvPr>
          <p:cNvCxnSpPr>
            <a:cxnSpLocks/>
          </p:cNvCxnSpPr>
          <p:nvPr/>
        </p:nvCxnSpPr>
        <p:spPr>
          <a:xfrm flipV="1">
            <a:off x="2014107" y="6099237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69E889-80B2-414F-DA73-59E62F114A7D}"/>
              </a:ext>
            </a:extLst>
          </p:cNvPr>
          <p:cNvCxnSpPr>
            <a:cxnSpLocks/>
          </p:cNvCxnSpPr>
          <p:nvPr/>
        </p:nvCxnSpPr>
        <p:spPr>
          <a:xfrm flipV="1">
            <a:off x="2312038" y="6097077"/>
            <a:ext cx="0" cy="496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E09CAB-92DF-E051-971A-3CD71853DCF9}"/>
              </a:ext>
            </a:extLst>
          </p:cNvPr>
          <p:cNvCxnSpPr>
            <a:cxnSpLocks/>
          </p:cNvCxnSpPr>
          <p:nvPr/>
        </p:nvCxnSpPr>
        <p:spPr>
          <a:xfrm flipV="1">
            <a:off x="2584829" y="6091049"/>
            <a:ext cx="0" cy="509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E456C0-02E9-BCA5-E24A-08E6ABC82BCF}"/>
              </a:ext>
            </a:extLst>
          </p:cNvPr>
          <p:cNvCxnSpPr>
            <a:cxnSpLocks/>
          </p:cNvCxnSpPr>
          <p:nvPr/>
        </p:nvCxnSpPr>
        <p:spPr>
          <a:xfrm flipV="1">
            <a:off x="2882632" y="6086989"/>
            <a:ext cx="0" cy="50919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146881-01EC-E995-4F79-77287BB5D616}"/>
              </a:ext>
            </a:extLst>
          </p:cNvPr>
          <p:cNvCxnSpPr>
            <a:cxnSpLocks/>
          </p:cNvCxnSpPr>
          <p:nvPr/>
        </p:nvCxnSpPr>
        <p:spPr>
          <a:xfrm flipV="1">
            <a:off x="3185593" y="6083651"/>
            <a:ext cx="0" cy="51912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8CCEF8-C1EE-9440-116C-C3235166118D}"/>
              </a:ext>
            </a:extLst>
          </p:cNvPr>
          <p:cNvCxnSpPr>
            <a:cxnSpLocks/>
          </p:cNvCxnSpPr>
          <p:nvPr/>
        </p:nvCxnSpPr>
        <p:spPr>
          <a:xfrm flipV="1">
            <a:off x="3453622" y="6072197"/>
            <a:ext cx="0" cy="53525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9EAB73-C314-6D51-4438-9280F58C4B39}"/>
              </a:ext>
            </a:extLst>
          </p:cNvPr>
          <p:cNvCxnSpPr>
            <a:cxnSpLocks/>
          </p:cNvCxnSpPr>
          <p:nvPr/>
        </p:nvCxnSpPr>
        <p:spPr>
          <a:xfrm flipV="1">
            <a:off x="3732624" y="6086989"/>
            <a:ext cx="0" cy="50919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EE35AC-8C3E-62C3-0368-F5CCF183504A}"/>
              </a:ext>
            </a:extLst>
          </p:cNvPr>
          <p:cNvCxnSpPr>
            <a:cxnSpLocks/>
          </p:cNvCxnSpPr>
          <p:nvPr/>
        </p:nvCxnSpPr>
        <p:spPr>
          <a:xfrm flipV="1">
            <a:off x="4030296" y="6092386"/>
            <a:ext cx="0" cy="51039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D9D88-78E8-5084-266A-692617DAA264}"/>
              </a:ext>
            </a:extLst>
          </p:cNvPr>
          <p:cNvCxnSpPr>
            <a:cxnSpLocks/>
          </p:cNvCxnSpPr>
          <p:nvPr/>
        </p:nvCxnSpPr>
        <p:spPr>
          <a:xfrm flipV="1">
            <a:off x="4315787" y="6081447"/>
            <a:ext cx="0" cy="50919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302ABA-9E99-8383-C15C-B1F9FDC81372}"/>
              </a:ext>
            </a:extLst>
          </p:cNvPr>
          <p:cNvCxnSpPr>
            <a:cxnSpLocks/>
          </p:cNvCxnSpPr>
          <p:nvPr/>
        </p:nvCxnSpPr>
        <p:spPr>
          <a:xfrm flipV="1">
            <a:off x="4588709" y="6086989"/>
            <a:ext cx="0" cy="50919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13E8A2-A08E-ADC8-C807-FED2F59B796E}"/>
              </a:ext>
            </a:extLst>
          </p:cNvPr>
          <p:cNvCxnSpPr>
            <a:cxnSpLocks/>
          </p:cNvCxnSpPr>
          <p:nvPr/>
        </p:nvCxnSpPr>
        <p:spPr>
          <a:xfrm flipV="1">
            <a:off x="4877333" y="6080577"/>
            <a:ext cx="0" cy="51912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7" descr="Stop outline">
            <a:extLst>
              <a:ext uri="{FF2B5EF4-FFF2-40B4-BE49-F238E27FC236}">
                <a16:creationId xmlns:a16="http://schemas.microsoft.com/office/drawing/2014/main" id="{84A3B8FD-7CBC-B55F-2EF2-0D715B56B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095" y="973813"/>
            <a:ext cx="914400" cy="5113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8F7683-D92F-0A39-3F5E-D6AA2CFD9843}"/>
              </a:ext>
            </a:extLst>
          </p:cNvPr>
          <p:cNvSpPr/>
          <p:nvPr/>
        </p:nvSpPr>
        <p:spPr>
          <a:xfrm>
            <a:off x="5134684" y="1707699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9DF1E-2EE7-54BD-55FE-AB9F3DE710F6}"/>
              </a:ext>
            </a:extLst>
          </p:cNvPr>
          <p:cNvSpPr/>
          <p:nvPr/>
        </p:nvSpPr>
        <p:spPr>
          <a:xfrm>
            <a:off x="5134684" y="2175152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79E81-A957-DF57-F1B5-2AB11D5E26AC}"/>
              </a:ext>
            </a:extLst>
          </p:cNvPr>
          <p:cNvSpPr/>
          <p:nvPr/>
        </p:nvSpPr>
        <p:spPr>
          <a:xfrm>
            <a:off x="5134684" y="2642605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A42AB-2C1A-B981-6520-F0EDFA6CEAB7}"/>
              </a:ext>
            </a:extLst>
          </p:cNvPr>
          <p:cNvSpPr/>
          <p:nvPr/>
        </p:nvSpPr>
        <p:spPr>
          <a:xfrm>
            <a:off x="5134684" y="3107598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0FE79-60D8-2992-0DBF-9AAF54D20DE7}"/>
              </a:ext>
            </a:extLst>
          </p:cNvPr>
          <p:cNvSpPr/>
          <p:nvPr/>
        </p:nvSpPr>
        <p:spPr>
          <a:xfrm>
            <a:off x="5134684" y="3572591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376C8-143E-3F6D-3669-878605EC64C0}"/>
              </a:ext>
            </a:extLst>
          </p:cNvPr>
          <p:cNvSpPr/>
          <p:nvPr/>
        </p:nvSpPr>
        <p:spPr>
          <a:xfrm>
            <a:off x="5134684" y="4037584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2B708-948F-56F9-2D31-92FD7978908B}"/>
              </a:ext>
            </a:extLst>
          </p:cNvPr>
          <p:cNvSpPr/>
          <p:nvPr/>
        </p:nvSpPr>
        <p:spPr>
          <a:xfrm>
            <a:off x="5134684" y="4505329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F7F02-AD03-4BF8-5799-0F4F99E43339}"/>
              </a:ext>
            </a:extLst>
          </p:cNvPr>
          <p:cNvSpPr/>
          <p:nvPr/>
        </p:nvSpPr>
        <p:spPr>
          <a:xfrm>
            <a:off x="5134684" y="4973074"/>
            <a:ext cx="398106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F1A1-6A0E-DDD2-2B9B-ED12AB6654CA}"/>
              </a:ext>
            </a:extLst>
          </p:cNvPr>
          <p:cNvCxnSpPr>
            <a:cxnSpLocks/>
          </p:cNvCxnSpPr>
          <p:nvPr/>
        </p:nvCxnSpPr>
        <p:spPr>
          <a:xfrm flipV="1">
            <a:off x="5162007" y="6099613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41A98-B5EE-264F-4724-BF185AC7CF95}"/>
              </a:ext>
            </a:extLst>
          </p:cNvPr>
          <p:cNvCxnSpPr>
            <a:cxnSpLocks/>
          </p:cNvCxnSpPr>
          <p:nvPr/>
        </p:nvCxnSpPr>
        <p:spPr>
          <a:xfrm flipV="1">
            <a:off x="5441019" y="6109517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C19107-79BB-5B1B-1C8B-A3AAFCF805FF}"/>
              </a:ext>
            </a:extLst>
          </p:cNvPr>
          <p:cNvCxnSpPr>
            <a:cxnSpLocks/>
          </p:cNvCxnSpPr>
          <p:nvPr/>
        </p:nvCxnSpPr>
        <p:spPr>
          <a:xfrm flipV="1">
            <a:off x="5733394" y="6103297"/>
            <a:ext cx="0" cy="49034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16B1CA-1EB2-713F-76C3-E2E3A264B1DD}"/>
              </a:ext>
            </a:extLst>
          </p:cNvPr>
          <p:cNvCxnSpPr>
            <a:cxnSpLocks/>
          </p:cNvCxnSpPr>
          <p:nvPr/>
        </p:nvCxnSpPr>
        <p:spPr>
          <a:xfrm flipV="1">
            <a:off x="6012406" y="6099613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EF7B18-D3C6-8D57-AAA5-B3CC51D1C301}"/>
              </a:ext>
            </a:extLst>
          </p:cNvPr>
          <p:cNvCxnSpPr>
            <a:cxnSpLocks/>
          </p:cNvCxnSpPr>
          <p:nvPr/>
        </p:nvCxnSpPr>
        <p:spPr>
          <a:xfrm flipV="1">
            <a:off x="6297638" y="6097077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30DADB-8373-F58E-4590-FAD761A952D4}"/>
              </a:ext>
            </a:extLst>
          </p:cNvPr>
          <p:cNvCxnSpPr>
            <a:cxnSpLocks/>
          </p:cNvCxnSpPr>
          <p:nvPr/>
        </p:nvCxnSpPr>
        <p:spPr>
          <a:xfrm flipV="1">
            <a:off x="6582999" y="6093017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FAE9A3-DDC5-AFC0-E4E3-F975D6AB6F3F}"/>
              </a:ext>
            </a:extLst>
          </p:cNvPr>
          <p:cNvCxnSpPr>
            <a:cxnSpLocks/>
          </p:cNvCxnSpPr>
          <p:nvPr/>
        </p:nvCxnSpPr>
        <p:spPr>
          <a:xfrm flipV="1">
            <a:off x="6880930" y="6090857"/>
            <a:ext cx="0" cy="4969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EAE54EE-7D3B-72F4-1184-B042846297A8}"/>
              </a:ext>
            </a:extLst>
          </p:cNvPr>
          <p:cNvCxnSpPr>
            <a:cxnSpLocks/>
          </p:cNvCxnSpPr>
          <p:nvPr/>
        </p:nvCxnSpPr>
        <p:spPr>
          <a:xfrm flipV="1">
            <a:off x="7153721" y="6084829"/>
            <a:ext cx="0" cy="509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66DC04-FB58-32B4-80E2-54F9B2938F8C}"/>
              </a:ext>
            </a:extLst>
          </p:cNvPr>
          <p:cNvSpPr txBox="1"/>
          <p:nvPr/>
        </p:nvSpPr>
        <p:spPr>
          <a:xfrm>
            <a:off x="11765620" y="65327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</a:t>
            </a:r>
            <a:endParaRPr lang="en-NL" sz="12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15423B-4386-7C5F-3163-975F23B9BAF0}"/>
              </a:ext>
            </a:extLst>
          </p:cNvPr>
          <p:cNvSpPr txBox="1"/>
          <p:nvPr/>
        </p:nvSpPr>
        <p:spPr>
          <a:xfrm>
            <a:off x="4761637" y="578550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t=16</a:t>
            </a:r>
            <a:endParaRPr lang="en-NL" sz="11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96368-47E2-BCB5-5746-782461089AC1}"/>
              </a:ext>
            </a:extLst>
          </p:cNvPr>
          <p:cNvSpPr txBox="1"/>
          <p:nvPr/>
        </p:nvSpPr>
        <p:spPr>
          <a:xfrm>
            <a:off x="2470626" y="579316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t=8</a:t>
            </a:r>
            <a:endParaRPr lang="en-NL" sz="11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61695-2262-749C-130C-AF4F429F9E34}"/>
              </a:ext>
            </a:extLst>
          </p:cNvPr>
          <p:cNvSpPr txBox="1"/>
          <p:nvPr/>
        </p:nvSpPr>
        <p:spPr>
          <a:xfrm>
            <a:off x="7026861" y="578694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t=24</a:t>
            </a:r>
            <a:endParaRPr lang="en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1549 0.03866 C 0.01875 0.04745 0.0237 0.05232 0.02878 0.05232 C 0.03451 0.05232 0.03932 0.04745 0.04245 0.03866 L 0.0582 -7.40741E-7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01549 0.03865 C 0.01875 0.04745 0.0237 0.05231 0.02878 0.05231 C 0.03451 0.05231 0.03932 0.04745 0.04245 0.03865 L 0.0582 3.7037E-6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01549 0.03866 C 0.01875 0.04746 0.0237 0.05232 0.02878 0.05232 C 0.03451 0.05232 0.03932 0.04746 0.04245 0.03866 L 0.0582 -3.33333E-6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1549 0.03865 C 0.01875 0.04745 0.0237 0.05231 0.02878 0.05231 C 0.03451 0.05231 0.03932 0.04745 0.04245 0.03865 L 0.0582 2.59259E-6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1549 0.03866 C 0.01875 0.04746 0.0237 0.05232 0.02878 0.05232 C 0.03451 0.05232 0.03932 0.04746 0.04245 0.03866 L 0.0582 -1.48148E-6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1549 0.03865 C 0.01875 0.04745 0.0237 0.05231 0.02878 0.05231 C 0.03451 0.05231 0.03932 0.04745 0.04245 0.03865 L 0.0582 4.44444E-6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01549 0.03866 C 0.01875 0.04745 0.0237 0.05232 0.02878 0.05232 C 0.03451 0.05232 0.03932 0.04745 0.04245 0.03866 L 0.0582 -1.11111E-6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1549 0.03866 C 0.01875 0.04745 0.0237 0.05231 0.02878 0.05231 C 0.03451 0.05231 0.03932 0.04745 0.04245 0.03866 L 0.0582 1.85185E-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1549 0.03866 C 0.01875 0.04746 0.02369 0.05232 0.02877 0.05232 C 0.0345 0.05232 0.03932 0.04746 0.04244 0.03866 L 0.0582 -3.7037E-6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0151 -0.06527 C -0.0181 -0.07986 -0.02278 -0.08773 -0.0276 -0.08773 C -0.03333 -0.08773 -0.03776 -0.07986 -0.04075 -0.06527 L -0.0556 -3.33333E-6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60" presetClass="entr" presetSubtype="1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60" presetClass="exit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0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1549 0.03865 C 0.01875 0.04745 0.0237 0.05231 0.02878 0.05231 C 0.03451 0.05231 0.03932 0.04745 0.04245 0.03865 L 0.0582 2.59259E-6 " pathEditMode="relative" rAng="0" ptsTypes="AAAAA">
                                      <p:cBhvr>
                                        <p:cTn id="20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1549 0.03866 C 0.01875 0.04746 0.0237 0.05232 0.02878 0.05232 C 0.03451 0.05232 0.03932 0.04746 0.04245 0.03866 L 0.0582 -2.96296E-6 " pathEditMode="relative" rAng="0" ptsTypes="AAAAA">
                                      <p:cBhvr>
                                        <p:cTn id="20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1549 0.03866 C 0.01875 0.04745 0.0237 0.05231 0.02878 0.05231 C 0.03451 0.05231 0.03932 0.04745 0.04245 0.03866 L 0.0582 0 " pathEditMode="relative" rAng="0" ptsTypes="AAAAA">
                                      <p:cBhvr>
                                        <p:cTn id="2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1549 0.03866 C 0.01875 0.04746 0.0237 0.05232 0.02878 0.05232 C 0.03451 0.05232 0.03932 0.04746 0.04245 0.03866 L 0.0582 -4.07407E-6 " pathEditMode="relative" rAng="0" ptsTypes="AAAAA">
                                      <p:cBhvr>
                                        <p:cTn id="2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1549 0.03866 C 0.01875 0.04745 0.0237 0.05231 0.02878 0.05231 C 0.03451 0.05231 0.03932 0.04745 0.04245 0.03866 L 0.0582 1.85185E-6 " pathEditMode="relative" rAng="0" ptsTypes="AAAAA">
                                      <p:cBhvr>
                                        <p:cTn id="2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1549 0.03866 C 0.01875 0.04745 0.0237 0.05232 0.02878 0.05232 C 0.03451 0.05232 0.03932 0.04745 0.04245 0.03866 L 0.0582 -7.40741E-7 " pathEditMode="relative" rAng="0" ptsTypes="AAAAA">
                                      <p:cBhvr>
                                        <p:cTn id="2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1549 0.03866 C 0.01875 0.04745 0.0237 0.05231 0.02878 0.05231 C 0.03451 0.05231 0.03932 0.04745 0.04245 0.03866 L 0.0582 2.22222E-6 " pathEditMode="relative" rAng="0" ptsTypes="AAAAA"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01549 0.03866 C 0.01875 0.04746 0.0237 0.05232 0.02878 0.05232 C 0.03451 0.05232 0.03932 0.04746 0.04245 0.03866 L 0.0582 -4.81481E-6 " pathEditMode="relative" rAng="0" ptsTypes="AAAAA">
                                      <p:cBhvr>
                                        <p:cTn id="2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CB11-28B2-B386-7598-F368163A4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450"/>
            <a:ext cx="9144000" cy="995363"/>
          </a:xfrm>
        </p:spPr>
        <p:txBody>
          <a:bodyPr/>
          <a:lstStyle/>
          <a:p>
            <a:r>
              <a:rPr lang="en-US" dirty="0"/>
              <a:t>What’s the tradeoff?</a:t>
            </a:r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36161D-E288-2729-BED4-5730B11849C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04813"/>
            <a:ext cx="0" cy="16149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5DE016-5D72-E22B-F91A-D6DE83D5E50B}"/>
              </a:ext>
            </a:extLst>
          </p:cNvPr>
          <p:cNvSpPr txBox="1"/>
          <p:nvPr/>
        </p:nvSpPr>
        <p:spPr>
          <a:xfrm>
            <a:off x="1524000" y="2245659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Faster processing time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4DC3-5555-A8B3-9600-2A93EA8A405A}"/>
              </a:ext>
            </a:extLst>
          </p:cNvPr>
          <p:cNvSpPr txBox="1"/>
          <p:nvPr/>
        </p:nvSpPr>
        <p:spPr>
          <a:xfrm>
            <a:off x="8260546" y="2245659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Heavier memory usage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6BDD0-22E4-8FAB-C4F0-5683B2FDC8C9}"/>
              </a:ext>
            </a:extLst>
          </p:cNvPr>
          <p:cNvSpPr txBox="1"/>
          <p:nvPr/>
        </p:nvSpPr>
        <p:spPr>
          <a:xfrm>
            <a:off x="5769628" y="43232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$$$$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1881E-3EB3-AAF6-F610-0F8B6575F005}"/>
              </a:ext>
            </a:extLst>
          </p:cNvPr>
          <p:cNvSpPr txBox="1"/>
          <p:nvPr/>
        </p:nvSpPr>
        <p:spPr>
          <a:xfrm>
            <a:off x="7172107" y="534250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Priorities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12907-7DE9-4984-7B80-2B2BCCA6B8C7}"/>
              </a:ext>
            </a:extLst>
          </p:cNvPr>
          <p:cNvSpPr txBox="1"/>
          <p:nvPr/>
        </p:nvSpPr>
        <p:spPr>
          <a:xfrm>
            <a:off x="2843015" y="5342502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(RTOS)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42BEE6-B796-5084-5BF9-0D5E11A8C41D}"/>
              </a:ext>
            </a:extLst>
          </p:cNvPr>
          <p:cNvCxnSpPr/>
          <p:nvPr/>
        </p:nvCxnSpPr>
        <p:spPr>
          <a:xfrm>
            <a:off x="5641038" y="5554064"/>
            <a:ext cx="8740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116255-5656-7841-81CF-6CB6FDA9FF06}"/>
              </a:ext>
            </a:extLst>
          </p:cNvPr>
          <p:cNvCxnSpPr/>
          <p:nvPr/>
        </p:nvCxnSpPr>
        <p:spPr>
          <a:xfrm flipV="1">
            <a:off x="6082548" y="5069543"/>
            <a:ext cx="0" cy="48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5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The problem</vt:lpstr>
      <vt:lpstr>PowerPoint Presentation</vt:lpstr>
      <vt:lpstr>PowerPoint Presentation</vt:lpstr>
      <vt:lpstr>PowerPoint Presentation</vt:lpstr>
      <vt:lpstr>What’s the tradeoff?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Tourk | QWIC</dc:creator>
  <cp:lastModifiedBy>Ahmed Tourk | QWIC</cp:lastModifiedBy>
  <cp:revision>15</cp:revision>
  <dcterms:created xsi:type="dcterms:W3CDTF">2023-09-07T07:40:42Z</dcterms:created>
  <dcterms:modified xsi:type="dcterms:W3CDTF">2023-09-07T11:57:14Z</dcterms:modified>
</cp:coreProperties>
</file>