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87" r:id="rId2"/>
    <p:sldId id="288" r:id="rId3"/>
    <p:sldId id="289" r:id="rId4"/>
    <p:sldId id="290" r:id="rId5"/>
    <p:sldId id="291" r:id="rId6"/>
    <p:sldId id="29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78024" autoAdjust="0"/>
  </p:normalViewPr>
  <p:slideViewPr>
    <p:cSldViewPr>
      <p:cViewPr varScale="1">
        <p:scale>
          <a:sx n="108" d="100"/>
          <a:sy n="108" d="100"/>
        </p:scale>
        <p:origin x="-15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A99C0-0CF4-426E-9D6D-1394ADDD28E9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B035F-270E-44E2-8B31-02633CAD27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90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B035F-270E-44E2-8B31-02633CAD27D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B035F-270E-44E2-8B31-02633CAD27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81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B035F-270E-44E2-8B31-02633CAD27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8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C52CBD9-6304-444B-95DF-80988D1CE7EB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182418" cy="2849488"/>
          </a:xfrm>
        </p:spPr>
        <p:txBody>
          <a:bodyPr>
            <a:normAutofit/>
          </a:bodyPr>
          <a:lstStyle/>
          <a:p>
            <a:r>
              <a:rPr lang="sv-SE" sz="6000" cap="none" dirty="0" smtClean="0"/>
              <a:t>Convention </a:t>
            </a:r>
            <a:br>
              <a:rPr lang="sv-SE" sz="6000" cap="none" dirty="0" smtClean="0"/>
            </a:br>
            <a:r>
              <a:rPr lang="sv-SE" sz="6000" cap="none" dirty="0" smtClean="0"/>
              <a:t>over </a:t>
            </a:r>
            <a:br>
              <a:rPr lang="sv-SE" sz="6000" cap="none" dirty="0" smtClean="0"/>
            </a:br>
            <a:r>
              <a:rPr lang="sv-SE" sz="6000" cap="none" dirty="0" smtClean="0"/>
              <a:t>Configuration</a:t>
            </a:r>
            <a:endParaRPr lang="en-US" sz="6000" cap="none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4941168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dirty="0" smtClean="0"/>
              <a:t>Torkel Ödegaard</a:t>
            </a:r>
          </a:p>
          <a:p>
            <a:pPr>
              <a:lnSpc>
                <a:spcPct val="150000"/>
              </a:lnSpc>
            </a:pPr>
            <a:r>
              <a:rPr lang="sv-SE" dirty="0" smtClean="0"/>
              <a:t>Blog:   www.codinginstinct.com</a:t>
            </a:r>
          </a:p>
          <a:p>
            <a:pPr>
              <a:lnSpc>
                <a:spcPct val="150000"/>
              </a:lnSpc>
            </a:pPr>
            <a:r>
              <a:rPr lang="sv-SE" dirty="0" smtClean="0"/>
              <a:t>Email: torkel.odegaard@gmail.com</a:t>
            </a:r>
          </a:p>
          <a:p>
            <a:pPr>
              <a:lnSpc>
                <a:spcPct val="150000"/>
              </a:lnSpc>
            </a:pPr>
            <a:r>
              <a:rPr lang="sv-SE" dirty="0" smtClean="0"/>
              <a:t>Twitter: @torkelo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215" y="6219825"/>
            <a:ext cx="32099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Ceremony vs Essence</a:t>
            </a:r>
            <a:endParaRPr lang="sv-S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564904"/>
            <a:ext cx="526732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25" y="2564904"/>
            <a:ext cx="52292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57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Ceremony vs Essence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65810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98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CoC in Frameworks</a:t>
            </a:r>
            <a:endParaRPr lang="sv-S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032552" cy="2252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77072"/>
            <a:ext cx="6048672" cy="228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41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Ruby on Rails</a:t>
            </a:r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16832"/>
            <a:ext cx="4403464" cy="381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83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4785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7272</TotalTime>
  <Words>29</Words>
  <Application>Microsoft Office PowerPoint</Application>
  <PresentationFormat>On-screen Show (4:3)</PresentationFormat>
  <Paragraphs>13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Convention  over  Configuration</vt:lpstr>
      <vt:lpstr>Ceremony vs Essence</vt:lpstr>
      <vt:lpstr>Ceremony vs Essence</vt:lpstr>
      <vt:lpstr>CoC in Frameworks</vt:lpstr>
      <vt:lpstr>Ruby on Rails</vt:lpstr>
      <vt:lpstr>Demo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Nhibernate</dc:title>
  <dc:creator>Torkel Ödegaard</dc:creator>
  <cp:lastModifiedBy>Tokel</cp:lastModifiedBy>
  <cp:revision>377</cp:revision>
  <dcterms:created xsi:type="dcterms:W3CDTF">2008-02-05T15:12:32Z</dcterms:created>
  <dcterms:modified xsi:type="dcterms:W3CDTF">2010-11-14T11:08:28Z</dcterms:modified>
</cp:coreProperties>
</file>