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87" r:id="rId2"/>
    <p:sldId id="294" r:id="rId3"/>
    <p:sldId id="292" r:id="rId4"/>
    <p:sldId id="29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78024" autoAdjust="0"/>
  </p:normalViewPr>
  <p:slideViewPr>
    <p:cSldViewPr>
      <p:cViewPr varScale="1">
        <p:scale>
          <a:sx n="75" d="100"/>
          <a:sy n="75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A99C0-0CF4-426E-9D6D-1394ADDD28E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B035F-270E-44E2-8B31-02633CAD2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9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035F-270E-44E2-8B31-02633CAD27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C52CBD9-6304-444B-95DF-80988D1CE7E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182418" cy="2849488"/>
          </a:xfrm>
        </p:spPr>
        <p:txBody>
          <a:bodyPr>
            <a:normAutofit/>
          </a:bodyPr>
          <a:lstStyle/>
          <a:p>
            <a:r>
              <a:rPr lang="sv-SE" sz="6000" cap="none" dirty="0" smtClean="0"/>
              <a:t>Convention </a:t>
            </a:r>
            <a:br>
              <a:rPr lang="sv-SE" sz="6000" cap="none" dirty="0" smtClean="0"/>
            </a:br>
            <a:r>
              <a:rPr lang="sv-SE" sz="6000" cap="none" dirty="0" smtClean="0"/>
              <a:t>over </a:t>
            </a:r>
            <a:br>
              <a:rPr lang="sv-SE" sz="6000" cap="none" dirty="0" smtClean="0"/>
            </a:br>
            <a:r>
              <a:rPr lang="sv-SE" sz="6000" cap="none" dirty="0" smtClean="0"/>
              <a:t>Configuration</a:t>
            </a:r>
            <a:endParaRPr lang="en-US" sz="600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4941168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dirty="0" smtClean="0"/>
              <a:t>Torkel Ödegaard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Blog:   www.codinginstinct.com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Email: torkel.odegaard@gmail.com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Twitter: @torkelo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215" y="6219825"/>
            <a:ext cx="3209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12020"/>
            <a:ext cx="34563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latin typeface="Consolas" pitchFamily="49" charset="0"/>
                <a:cs typeface="Consolas" pitchFamily="49" charset="0"/>
              </a:rPr>
              <a:t>”/</a:t>
            </a:r>
            <a:r>
              <a:rPr lang="sv-SE" sz="2000" dirty="0" smtClean="0">
                <a:latin typeface="Consolas" pitchFamily="49" charset="0"/>
                <a:cs typeface="Consolas" pitchFamily="49" charset="0"/>
              </a:rPr>
              <a:t>UserAdmin/Edit/2</a:t>
            </a:r>
            <a:r>
              <a:rPr lang="sv-SE" dirty="0" smtClean="0">
                <a:latin typeface="Consolas" pitchFamily="49" charset="0"/>
                <a:cs typeface="Consolas" pitchFamily="49" charset="0"/>
              </a:rPr>
              <a:t>”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35896" y="143693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39258" y="1112020"/>
            <a:ext cx="40276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smtClean="0">
                <a:latin typeface="Consolas" pitchFamily="49" charset="0"/>
                <a:cs typeface="Consolas" pitchFamily="49" charset="0"/>
              </a:rPr>
              <a:t>UserAdminController.Edit(2</a:t>
            </a:r>
            <a:r>
              <a:rPr lang="sv-SE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1248" y="5110734"/>
            <a:ext cx="34563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latin typeface="Consolas" pitchFamily="49" charset="0"/>
                <a:cs typeface="Consolas" pitchFamily="49" charset="0"/>
              </a:rPr>
              <a:t>class SupplierContact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58468" y="542783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10596" y="5109718"/>
            <a:ext cx="38884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latin typeface="Consolas" pitchFamily="49" charset="0"/>
                <a:cs typeface="Consolas" pitchFamily="49" charset="0"/>
              </a:rPr>
              <a:t>TABLE supplier_contacts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13708" y="404664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URL </a:t>
            </a:r>
            <a:r>
              <a:rPr lang="sv-SE" sz="2400" dirty="0" smtClean="0">
                <a:sym typeface="Wingdings" pitchFamily="2" charset="2"/>
              </a:rPr>
              <a:t></a:t>
            </a:r>
            <a:r>
              <a:rPr lang="sv-SE" sz="2400" dirty="0" smtClean="0"/>
              <a:t> Controller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338014" y="3131295"/>
            <a:ext cx="34563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latin typeface="Consolas" pitchFamily="49" charset="0"/>
                <a:cs typeface="Consolas" pitchFamily="49" charset="0"/>
              </a:rPr>
              <a:t>”/</a:t>
            </a:r>
            <a:r>
              <a:rPr lang="sv-SE" sz="2000" dirty="0" smtClean="0">
                <a:latin typeface="Consolas" pitchFamily="49" charset="0"/>
                <a:cs typeface="Consolas" pitchFamily="49" charset="0"/>
              </a:rPr>
              <a:t>UserAdmin/Edit/2</a:t>
            </a:r>
            <a:r>
              <a:rPr lang="sv-SE" dirty="0" smtClean="0">
                <a:latin typeface="Consolas" pitchFamily="49" charset="0"/>
                <a:cs typeface="Consolas" pitchFamily="49" charset="0"/>
              </a:rPr>
              <a:t>”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794398" y="3456211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97760" y="3131295"/>
            <a:ext cx="40276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latin typeface="Consolas" pitchFamily="49" charset="0"/>
                <a:cs typeface="Consolas" pitchFamily="49" charset="0"/>
              </a:rPr>
              <a:t>Views/UserAdmin/Edit.haml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31052" y="2560067"/>
            <a:ext cx="393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Controller Action </a:t>
            </a:r>
            <a:r>
              <a:rPr lang="sv-SE" sz="2400" dirty="0" smtClean="0">
                <a:sym typeface="Wingdings" pitchFamily="2" charset="2"/>
              </a:rPr>
              <a:t> View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74324" y="4462662"/>
            <a:ext cx="393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Entity </a:t>
            </a:r>
            <a:r>
              <a:rPr lang="sv-SE" sz="2400" dirty="0" smtClean="0">
                <a:sym typeface="Wingdings" pitchFamily="2" charset="2"/>
              </a:rPr>
              <a:t> Database table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691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5" grpId="0"/>
      <p:bldP spid="22" grpId="0"/>
      <p:bldP spid="25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47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www.codinginstinct.com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dirty="0" smtClean="0">
              <a:solidFill>
                <a:srgbClr val="FF0000"/>
              </a:solidFill>
            </a:endParaRPr>
          </a:p>
          <a:p>
            <a:r>
              <a:rPr lang="sv-SE" sz="3200" dirty="0" smtClean="0"/>
              <a:t>http://</a:t>
            </a:r>
            <a:r>
              <a:rPr lang="sv-SE" sz="3200" dirty="0"/>
              <a:t>github.com/torkelo/pimpmycode</a:t>
            </a:r>
            <a:endParaRPr lang="sv-SE" sz="3200" dirty="0" smtClean="0"/>
          </a:p>
          <a:p>
            <a:endParaRPr lang="sv-SE" sz="1600" dirty="0" smtClean="0"/>
          </a:p>
          <a:p>
            <a:r>
              <a:rPr lang="sv-SE" sz="1800" dirty="0" smtClean="0"/>
              <a:t>MSDN Article: Design For Convention Over Configuration </a:t>
            </a:r>
            <a:r>
              <a:rPr lang="sv-SE" sz="1800" dirty="0"/>
              <a:t>– (Jeremy D Miller)</a:t>
            </a:r>
            <a:endParaRPr lang="sv-SE" sz="1800" dirty="0" smtClean="0"/>
          </a:p>
          <a:p>
            <a:pPr lvl="1"/>
            <a:r>
              <a:rPr lang="sv-SE" sz="1800" dirty="0"/>
              <a:t>http://msdn.microsoft.com/en-us/magazine/dd419655.aspx</a:t>
            </a:r>
            <a:endParaRPr lang="sv-SE" sz="1800" dirty="0" smtClean="0"/>
          </a:p>
          <a:p>
            <a:endParaRPr lang="sv-SE" sz="1600" dirty="0" smtClean="0"/>
          </a:p>
          <a:p>
            <a:r>
              <a:rPr lang="sv-SE" sz="1800" dirty="0" smtClean="0"/>
              <a:t>Build Your Own MVVM Framework (</a:t>
            </a:r>
            <a:r>
              <a:rPr lang="sv-SE" sz="1800" dirty="0"/>
              <a:t>Rob </a:t>
            </a:r>
            <a:r>
              <a:rPr lang="sv-SE" sz="1800" dirty="0" smtClean="0"/>
              <a:t>Eisenberg)</a:t>
            </a:r>
          </a:p>
          <a:p>
            <a:pPr lvl="1"/>
            <a:r>
              <a:rPr lang="sv-SE" sz="1800" dirty="0" smtClean="0"/>
              <a:t>http</a:t>
            </a:r>
            <a:r>
              <a:rPr lang="sv-SE" sz="1800" dirty="0"/>
              <a:t>://</a:t>
            </a:r>
            <a:r>
              <a:rPr lang="sv-SE" sz="1800" dirty="0" smtClean="0"/>
              <a:t>live.visitmix.com/MIX10/Sessions/EX15</a:t>
            </a:r>
          </a:p>
          <a:p>
            <a:endParaRPr lang="sv-SE" sz="2000" dirty="0" smtClean="0"/>
          </a:p>
          <a:p>
            <a:r>
              <a:rPr lang="sv-SE" sz="1800" dirty="0" smtClean="0"/>
              <a:t>Caliburn Micro </a:t>
            </a:r>
          </a:p>
          <a:p>
            <a:pPr lvl="1"/>
            <a:r>
              <a:rPr lang="sv-SE" sz="1800" dirty="0"/>
              <a:t>http://caliburnmicro.codeplex.com/</a:t>
            </a:r>
          </a:p>
        </p:txBody>
      </p:sp>
    </p:spTree>
    <p:extLst>
      <p:ext uri="{BB962C8B-B14F-4D97-AF65-F5344CB8AC3E}">
        <p14:creationId xmlns:p14="http://schemas.microsoft.com/office/powerpoint/2010/main" val="23033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10625</TotalTime>
  <Words>67</Words>
  <Application>Microsoft Office PowerPoint</Application>
  <PresentationFormat>On-screen Show (4:3)</PresentationFormat>
  <Paragraphs>28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Convention  over  Configuration</vt:lpstr>
      <vt:lpstr>PowerPoint Presentation</vt:lpstr>
      <vt:lpstr>Demo</vt:lpstr>
      <vt:lpstr>www.codinginstinct.com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Nhibernate</dc:title>
  <dc:creator>Torkel Ödegaard</dc:creator>
  <cp:lastModifiedBy>Torkel</cp:lastModifiedBy>
  <cp:revision>385</cp:revision>
  <dcterms:created xsi:type="dcterms:W3CDTF">2008-02-05T15:12:32Z</dcterms:created>
  <dcterms:modified xsi:type="dcterms:W3CDTF">2010-11-20T04:45:12Z</dcterms:modified>
</cp:coreProperties>
</file>