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3"/>
    <p:restoredTop sz="94629"/>
  </p:normalViewPr>
  <p:slideViewPr>
    <p:cSldViewPr snapToGrid="0" snapToObjects="1">
      <p:cViewPr varScale="1">
        <p:scale>
          <a:sx n="100" d="100"/>
          <a:sy n="100" d="100"/>
        </p:scale>
        <p:origin x="18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73645-A6BD-B549-8FC1-39CDD77E21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DD988F-B4AD-FB46-A168-B29364B0F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44C99-4147-E949-9D70-FA245B863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EA2A-E6D3-CA47-8301-4E16C9C35233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191C0-2055-B54A-851A-2EAAAF8F9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E69D2-93BB-5442-BD7B-917029724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8C76-6710-AB4E-A271-B5ED484C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259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AB94A-943D-7C40-9CD1-ABE29BF3B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E5CBE-538E-9A4C-A5A7-EBDD0DB42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97A60-4351-3D4B-A3FA-5D6144847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EA2A-E6D3-CA47-8301-4E16C9C35233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EF727-80D7-D848-8688-A462EC0C0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A8E9C-CCEB-D14C-AF6A-856D022F6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8C76-6710-AB4E-A271-B5ED484C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29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9DE38D-3458-FD46-AE25-E59AE04E9D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9B51E4-DEEB-A04D-AFEF-DA03CD696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DEF5B-3E24-D843-B47F-97CC05C40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EA2A-E6D3-CA47-8301-4E16C9C35233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35902-43C3-1142-9520-07E24764A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40466-C44B-434D-8D08-EFABC0FB1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8C76-6710-AB4E-A271-B5ED484C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75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0C131-BF2B-EF4C-9C08-310466C3B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58811-FD42-6F4A-86AC-FD305016F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0F2A5-85FB-4E4C-928D-320666995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EA2A-E6D3-CA47-8301-4E16C9C35233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AB715-2AB8-5E43-91A9-2C4CA243E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1F6CA-2F8F-B248-81E8-DE4BA44A0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8C76-6710-AB4E-A271-B5ED484C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181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E6AF4-5BAF-E246-9970-724BCD39D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5EC4B-4679-A54C-94B7-9164828A5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10CE1-7865-EA47-BE6E-132406DC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EA2A-E6D3-CA47-8301-4E16C9C35233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AD35F-618B-CB46-BCA0-FDD4C30CD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F754B-6D3B-A046-AF35-D4D363D41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8C76-6710-AB4E-A271-B5ED484C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08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66D68-28F5-4D4D-B777-E09F3310B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7A4C0-AB49-7E46-B592-6DC14DAB6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55488C-89CA-A14F-8152-4003FF086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B0C122-FB35-6044-B523-29BA14381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EA2A-E6D3-CA47-8301-4E16C9C35233}" type="datetimeFigureOut">
              <a:rPr lang="en-US" smtClean="0"/>
              <a:t>2/20/19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6BF26-B07D-A049-B59E-9569C24FE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18C9CE-DB0D-7E47-AA8F-C184774FD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8C76-6710-AB4E-A271-B5ED484C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577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86596-836F-AD47-96E6-C1B88A28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4D76A-B57E-0245-A0C2-B4C26C5E5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73785B-0F58-0A4D-BD9F-A4CE0CE0E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A995F0-53D7-8A4D-98C1-1C6E50447B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69AD7D-B724-7941-BA75-BBB6B21788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C99E8D-A441-8C4C-869B-AB68030B0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EA2A-E6D3-CA47-8301-4E16C9C35233}" type="datetimeFigureOut">
              <a:rPr lang="en-US" smtClean="0"/>
              <a:t>2/20/19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5D6A93-5373-8146-AC27-D1FF174FD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BA2CA5-FBC4-E74D-A7AE-114301C89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8C76-6710-AB4E-A271-B5ED484C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073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844C9-B455-2043-A091-37194326F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72B9CE-4204-C641-B96A-6FAA92869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EA2A-E6D3-CA47-8301-4E16C9C35233}" type="datetimeFigureOut">
              <a:rPr lang="en-US" smtClean="0"/>
              <a:t>2/20/19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75CD59-E683-8148-85AC-5A6050258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48028B-8921-EA44-951D-6613ED9AF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8C76-6710-AB4E-A271-B5ED484C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703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1BD23B-1928-AF42-AE41-9799E69F1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EA2A-E6D3-CA47-8301-4E16C9C35233}" type="datetimeFigureOut">
              <a:rPr lang="en-US" smtClean="0"/>
              <a:t>2/20/19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35882B-91D2-B845-B27D-C6F43D76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B6F5FB-4A29-5947-8F1D-C9A0B0DE6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8C76-6710-AB4E-A271-B5ED484C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611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B2EE1-4123-6E41-BA4C-305D86404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BE783-9674-D14B-BB4C-2F1823D34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698E3-9E33-2C4F-ADA2-BE6918D6C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604393-9675-E444-AF90-A09E53AE8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EA2A-E6D3-CA47-8301-4E16C9C35233}" type="datetimeFigureOut">
              <a:rPr lang="en-US" smtClean="0"/>
              <a:t>2/20/19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6B4CB-4A6A-1D4B-AC74-B9B7C413D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069B0-F4A7-D44F-8B65-AA70E16F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8C76-6710-AB4E-A271-B5ED484C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72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AE008-1082-AA47-B5BE-E42E07448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612D30-66DD-E54A-B0BD-58BD1C3142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C15F3D-EB68-BD42-AD01-A20C31F4F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23F1A-7970-5A4D-A120-507B2E7DB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EA2A-E6D3-CA47-8301-4E16C9C35233}" type="datetimeFigureOut">
              <a:rPr lang="en-US" smtClean="0"/>
              <a:t>2/20/19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0AC8AF-C033-C240-A616-F7877D8CB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0EBB9-60D0-9845-97F1-B93443D00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8C76-6710-AB4E-A271-B5ED484C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19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3C6F2E-9B29-F043-B36B-4CBBB1436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E9634-BB0D-C24F-9D44-DEA72D8B1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E82D7-A3CE-B748-893A-3E765B9DE4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CEA2A-E6D3-CA47-8301-4E16C9C35233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A629C-F710-0C49-92D0-499BDD764B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6F843-FCAB-5747-9F9B-611EAACA78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98C76-6710-AB4E-A271-B5ED484C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6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bl.ocks.org/phoebebright/raw/3176159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3C1A1-A41B-134A-9F70-18FE8715EA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You are on your own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4D028D-BB3D-A14A-945F-9663944ACE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135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C4215-F362-2E4D-A63F-F4E81521E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D3 Nest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EAB01-DD39-AE43-9A89-0CB553658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http://bl.ocks.org/phoebebright/raw/3176159/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Don’t lose point for slow VIS</a:t>
            </a:r>
          </a:p>
        </p:txBody>
      </p:sp>
    </p:spTree>
    <p:extLst>
      <p:ext uri="{BB962C8B-B14F-4D97-AF65-F5344CB8AC3E}">
        <p14:creationId xmlns:p14="http://schemas.microsoft.com/office/powerpoint/2010/main" val="2775457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D1A2B-B503-0C43-8BD1-398AEE47C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D3 Community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775A8-82BC-8340-9A46-C49FB3335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Bl.ocks.org</a:t>
            </a:r>
            <a:endParaRPr lang="en-US" dirty="0"/>
          </a:p>
          <a:p>
            <a:r>
              <a:rPr lang="en-US" dirty="0" err="1"/>
              <a:t>Blockbuilder.org</a:t>
            </a:r>
            <a:endParaRPr lang="en-US" dirty="0"/>
          </a:p>
          <a:p>
            <a:r>
              <a:rPr lang="en-US" dirty="0" err="1"/>
              <a:t>observablehq.com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868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D59140-53C7-0C44-99A4-D4100C380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9632A-2F2A-9742-B9F2-B68E80F28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112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31455-5CB2-D440-869B-D5A67C6EA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 Version 5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F90FD-6692-E04F-A85E-BCCDA9F00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loading =&gt; promises</a:t>
            </a:r>
          </a:p>
          <a:p>
            <a:r>
              <a:rPr lang="en-US" dirty="0"/>
              <a:t>Bye bye d3.queue()</a:t>
            </a:r>
          </a:p>
          <a:p>
            <a:r>
              <a:rPr lang="en-US" dirty="0"/>
              <a:t>Bye bye d3.schemeCategory20</a:t>
            </a:r>
          </a:p>
          <a:p>
            <a:r>
              <a:rPr lang="en-US" dirty="0"/>
              <a:t>New scale d3-scale-chromatic module</a:t>
            </a:r>
          </a:p>
        </p:txBody>
      </p:sp>
    </p:spTree>
    <p:extLst>
      <p:ext uri="{BB962C8B-B14F-4D97-AF65-F5344CB8AC3E}">
        <p14:creationId xmlns:p14="http://schemas.microsoft.com/office/powerpoint/2010/main" val="2978025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D59140-53C7-0C44-99A4-D4100C380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9632A-2F2A-9742-B9F2-B68E80F28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478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0E132-8575-E446-AE1B-498BAA91C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V3 VS V4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66C15-373D-434E-8952-42204E83B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d3.layout.pie() =&gt; d3.layout.pie() </a:t>
            </a:r>
          </a:p>
          <a:p>
            <a:r>
              <a:rPr lang="en-US" dirty="0"/>
              <a:t>d3.layout.force()=&gt; d3.force()</a:t>
            </a:r>
          </a:p>
          <a:p>
            <a:r>
              <a:rPr lang="en-US" dirty="0"/>
              <a:t>d3.layout.stack()=&gt; d3.stack()</a:t>
            </a:r>
          </a:p>
          <a:p>
            <a:r>
              <a:rPr lang="en-US" dirty="0"/>
              <a:t>d3.layout.treemap=&gt; d3.treemap()</a:t>
            </a:r>
          </a:p>
          <a:p>
            <a:r>
              <a:rPr lang="en-US" dirty="0"/>
              <a:t>d3.layout.cloud()=&gt; d3.cloud() </a:t>
            </a:r>
          </a:p>
        </p:txBody>
      </p:sp>
    </p:spTree>
    <p:extLst>
      <p:ext uri="{BB962C8B-B14F-4D97-AF65-F5344CB8AC3E}">
        <p14:creationId xmlns:p14="http://schemas.microsoft.com/office/powerpoint/2010/main" val="1208233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35F75-2AC4-EF40-BB32-79B16B419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 syntax change from V3 to V4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15562-BB35-EE42-8C82-9CC8C5EFE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d3.scale.time() =&gt; d3.scaleTime()</a:t>
            </a:r>
          </a:p>
          <a:p>
            <a:r>
              <a:rPr lang="en-US" dirty="0"/>
              <a:t>d3.scale.linear() =&gt; d3.scaleLiner()</a:t>
            </a:r>
          </a:p>
          <a:p>
            <a:r>
              <a:rPr lang="en-US" dirty="0"/>
              <a:t>d3.scale.log()=&gt;d3.scaleLog()</a:t>
            </a:r>
          </a:p>
          <a:p>
            <a:r>
              <a:rPr lang="en-US" dirty="0"/>
              <a:t>d3.scale.category20() =&gt; d3.scaleOrdinal()</a:t>
            </a:r>
          </a:p>
        </p:txBody>
      </p:sp>
    </p:spTree>
    <p:extLst>
      <p:ext uri="{BB962C8B-B14F-4D97-AF65-F5344CB8AC3E}">
        <p14:creationId xmlns:p14="http://schemas.microsoft.com/office/powerpoint/2010/main" val="3250473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BAC22-8655-0B44-B536-303ED7114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AREA/ line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E32DF-B46E-E942-9519-79FBA7857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203135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7BE3B-630D-1546-B071-9684BC4EB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0D617-2CB5-D246-9377-ACEF753AC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  <a:p>
            <a:pPr lvl="1"/>
            <a:r>
              <a:rPr lang="en-US" dirty="0"/>
              <a:t>A=[23,233,23]</a:t>
            </a:r>
          </a:p>
          <a:p>
            <a:r>
              <a:rPr lang="en-US" dirty="0"/>
              <a:t>Object Map</a:t>
            </a:r>
          </a:p>
          <a:p>
            <a:pPr lvl="1"/>
            <a:r>
              <a:rPr lang="en-US" dirty="0"/>
              <a:t>Data= {‘id’:‘homer’,’size’:23}</a:t>
            </a:r>
          </a:p>
          <a:p>
            <a:r>
              <a:rPr lang="en-US" dirty="0"/>
              <a:t>Array of objects vs Object of array </a:t>
            </a:r>
          </a:p>
        </p:txBody>
      </p:sp>
    </p:spTree>
    <p:extLst>
      <p:ext uri="{BB962C8B-B14F-4D97-AF65-F5344CB8AC3E}">
        <p14:creationId xmlns:p14="http://schemas.microsoft.com/office/powerpoint/2010/main" val="3002468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205</Words>
  <Application>Microsoft Macintosh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You are on your own</vt:lpstr>
      <vt:lpstr>D3 Community </vt:lpstr>
      <vt:lpstr>Demo</vt:lpstr>
      <vt:lpstr>What is in Version 5 </vt:lpstr>
      <vt:lpstr>Demo</vt:lpstr>
      <vt:lpstr>Layout V3 VS V4</vt:lpstr>
      <vt:lpstr>Scale syntax change from V3 to V4</vt:lpstr>
      <vt:lpstr>AREA/ line chart</vt:lpstr>
      <vt:lpstr>Data Structure </vt:lpstr>
      <vt:lpstr>D3 Nest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 are on your own</dc:title>
  <dc:creator>Torkian, Ben</dc:creator>
  <cp:lastModifiedBy>Torkian, Ben</cp:lastModifiedBy>
  <cp:revision>8</cp:revision>
  <dcterms:created xsi:type="dcterms:W3CDTF">2019-02-20T15:41:33Z</dcterms:created>
  <dcterms:modified xsi:type="dcterms:W3CDTF">2019-02-20T22:03:50Z</dcterms:modified>
</cp:coreProperties>
</file>