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65" r:id="rId7"/>
    <p:sldId id="266" r:id="rId8"/>
    <p:sldId id="267" r:id="rId9"/>
    <p:sldId id="268" r:id="rId10"/>
    <p:sldId id="258" r:id="rId11"/>
    <p:sldId id="259" r:id="rId12"/>
    <p:sldId id="260" r:id="rId13"/>
    <p:sldId id="261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705"/>
  </p:normalViewPr>
  <p:slideViewPr>
    <p:cSldViewPr snapToGrid="0" snapToObjects="1">
      <p:cViewPr varScale="1">
        <p:scale>
          <a:sx n="100" d="100"/>
          <a:sy n="100" d="100"/>
        </p:scale>
        <p:origin x="1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819A-2996-F44A-B636-1868AB124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E045F-25B2-F047-BD4F-E5888FC86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739E-DE7E-B44C-B7B0-348A0B3A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2FC0-751B-3941-B59B-9070CCBA27B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A63EE-4909-5943-B8B7-E14EA733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4B687-A94E-AF4A-92E9-68A44A34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6127-CF6A-BB44-9C90-99DB5684F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0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DE11-4FAA-C848-9CB9-CD9C6B2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021EB-49DF-9F4B-A16A-CEA411955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8CE82-767A-9B41-BC7E-37ABD8D0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2FC0-751B-3941-B59B-9070CCBA27B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7549-CE86-5D41-A325-ABAF3506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F46B-348A-0147-B188-F8012CC6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6127-CF6A-BB44-9C90-99DB5684F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FBDE9-ACE3-2946-9B31-A7679BA26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79AF7-D00C-4D4E-881D-026E6E7D1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F5438-2341-F242-BFA7-E2763D4D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2FC0-751B-3941-B59B-9070CCBA27B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C4359-0A75-E44A-A710-C1ADB612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B4B36-E24B-CB49-A7AF-2BB333EE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6127-CF6A-BB44-9C90-99DB5684F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6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6DAC-EB59-9642-9A8B-B3D948FF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7524-0AE3-3C4C-92BB-989E3B1AC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06A4F-EF77-8B43-AB90-AB407E63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2FC0-751B-3941-B59B-9070CCBA27B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9F1AC-5F4F-C942-9E27-91820B60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0572A-11DA-9642-8FC4-B5978209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6127-CF6A-BB44-9C90-99DB5684F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7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B124-FA57-AF47-98D1-0F835C65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7D060-E74F-0147-857A-E885F768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5A4E6-E8D7-564F-8F52-7FE5A3DA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2FC0-751B-3941-B59B-9070CCBA27B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F4624-DFF2-FB43-BA50-A2659CED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F128-5032-F140-B2EB-675117D8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6127-CF6A-BB44-9C90-99DB5684F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7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A023-4262-6441-A982-4907ECB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08F2-B774-E443-8C19-711D76DE5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A6D67-1500-7246-9DD6-4A1A92804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D87E4-2AA7-334A-8D6B-456495BB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2FC0-751B-3941-B59B-9070CCBA27B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F81F2-2D83-4547-97C9-C98A4995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142D1-9786-8446-B061-FC658CBE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6127-CF6A-BB44-9C90-99DB5684F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3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96FA-2C18-C441-B0B1-7ADFBB50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C92DA-94A5-8341-96FD-5FC1340AA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223EE-54AB-4745-B46D-5802F72A1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53DD6-BF2C-084B-A8F6-570E1DD52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7E828-75C2-B144-BD9F-7B5CEC30D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0943A-155B-7F45-A7FB-8D5A6541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2FC0-751B-3941-B59B-9070CCBA27B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FD8A4-4A95-1048-9616-F1B969EE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915E8-59EE-A441-A98C-C190B96D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6127-CF6A-BB44-9C90-99DB5684F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8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4A36-99B0-8F49-A57E-3E68F552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BE334-FA74-DD49-8D1B-16011CC3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2FC0-751B-3941-B59B-9070CCBA27B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8B171-FF7C-E84F-A3D8-491C2B5F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CF468-4F07-FC48-B963-A795404A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6127-CF6A-BB44-9C90-99DB5684F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D54E0-F590-CE42-8B2D-551413FE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2FC0-751B-3941-B59B-9070CCBA27B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61478-1564-A541-8D44-34DEB0E8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E3D0E-A065-F443-8CFF-ACCAA2CB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6127-CF6A-BB44-9C90-99DB5684F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001F-5510-1F4C-8647-53382587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FFAF-1295-CA43-B033-3647E4548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86AD-CAFC-7844-B100-8FBAB64C5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5759A-C4E1-BE4E-B337-7FC9E1BD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2FC0-751B-3941-B59B-9070CCBA27B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10F9D-53DB-914C-80FD-4D8F0A40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F7C96-9A7B-F747-8AAC-FA70ADB2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6127-CF6A-BB44-9C90-99DB5684F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6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7C59-19C4-874D-B048-D5EF0607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39D0D-75A0-FD4D-8D7C-D6C622E32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E821F-A745-9348-9138-9DE11792E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12EA7-E3BC-D54D-83A1-A7EF772B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2FC0-751B-3941-B59B-9070CCBA27B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8241A-6D09-BC49-AD24-D0724C04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34EC7-FAAA-2147-B8FA-6FA0BE16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6127-CF6A-BB44-9C90-99DB5684F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FE25F-17F8-3546-B9EC-F95CB495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B5E53-877F-1247-A188-7CB86A8BC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8A45-2C6B-D845-8F95-38E635912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2FC0-751B-3941-B59B-9070CCBA27B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3FDA-A68C-834D-8C9E-F9526115C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4C80B-5B50-0B40-9DF1-78609E05B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6127-CF6A-BB44-9C90-99DB5684F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9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l.ocks.org/d3noob/a22c42db65eb00d4e36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A157-F392-FE41-981F-25F219BBD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C9EED-A8A4-704F-AAEC-FDC2B1001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10A025-4BB8-CA49-B231-6A82937EFC55}"/>
              </a:ext>
            </a:extLst>
          </p:cNvPr>
          <p:cNvSpPr/>
          <p:nvPr/>
        </p:nvSpPr>
        <p:spPr>
          <a:xfrm>
            <a:off x="2476500" y="1181100"/>
            <a:ext cx="5753100" cy="4470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247485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10A025-4BB8-CA49-B231-6A82937EFC55}"/>
              </a:ext>
            </a:extLst>
          </p:cNvPr>
          <p:cNvSpPr/>
          <p:nvPr/>
        </p:nvSpPr>
        <p:spPr>
          <a:xfrm>
            <a:off x="2476500" y="1181100"/>
            <a:ext cx="5753100" cy="4470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78593C-96A9-C448-9F49-FA68EB8CFCB3}"/>
              </a:ext>
            </a:extLst>
          </p:cNvPr>
          <p:cNvSpPr/>
          <p:nvPr/>
        </p:nvSpPr>
        <p:spPr>
          <a:xfrm>
            <a:off x="2755900" y="1346200"/>
            <a:ext cx="5257800" cy="93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Row Group</a:t>
            </a:r>
          </a:p>
        </p:txBody>
      </p:sp>
    </p:spTree>
    <p:extLst>
      <p:ext uri="{BB962C8B-B14F-4D97-AF65-F5344CB8AC3E}">
        <p14:creationId xmlns:p14="http://schemas.microsoft.com/office/powerpoint/2010/main" val="402668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10A025-4BB8-CA49-B231-6A82937EFC55}"/>
              </a:ext>
            </a:extLst>
          </p:cNvPr>
          <p:cNvSpPr/>
          <p:nvPr/>
        </p:nvSpPr>
        <p:spPr>
          <a:xfrm>
            <a:off x="2476500" y="1181100"/>
            <a:ext cx="5753100" cy="4470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78593C-96A9-C448-9F49-FA68EB8CFCB3}"/>
              </a:ext>
            </a:extLst>
          </p:cNvPr>
          <p:cNvSpPr/>
          <p:nvPr/>
        </p:nvSpPr>
        <p:spPr>
          <a:xfrm>
            <a:off x="2755900" y="1346200"/>
            <a:ext cx="5257800" cy="93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ASIA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089345-21F4-FF43-905E-F5B184CECA10}"/>
              </a:ext>
            </a:extLst>
          </p:cNvPr>
          <p:cNvSpPr/>
          <p:nvPr/>
        </p:nvSpPr>
        <p:spPr>
          <a:xfrm>
            <a:off x="6743700" y="1536700"/>
            <a:ext cx="7239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7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42C4-EF87-6C44-8FA2-C94C3556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893F-2E84-FE4A-9AF4-EAEB43357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Make your own http://bl.ocks.org/d3noob/a22c42db65eb00d4e369</a:t>
            </a:r>
            <a:endParaRPr lang="en-US" dirty="0"/>
          </a:p>
          <a:p>
            <a:r>
              <a:rPr lang="en-US" dirty="0"/>
              <a:t>Use a Lib https://</a:t>
            </a:r>
            <a:r>
              <a:rPr lang="en-US" dirty="0" err="1"/>
              <a:t>github.com</a:t>
            </a:r>
            <a:r>
              <a:rPr lang="en-US" dirty="0"/>
              <a:t>/Caged/d3-tip</a:t>
            </a:r>
          </a:p>
        </p:txBody>
      </p:sp>
    </p:spTree>
    <p:extLst>
      <p:ext uri="{BB962C8B-B14F-4D97-AF65-F5344CB8AC3E}">
        <p14:creationId xmlns:p14="http://schemas.microsoft.com/office/powerpoint/2010/main" val="1319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CF8B-F39C-744F-8792-B07D6CCC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8CE5-F759-FD40-965A-E0EC6091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Initialize tooltip */ </a:t>
            </a:r>
          </a:p>
          <a:p>
            <a:pPr marL="0" indent="0">
              <a:buNone/>
            </a:pPr>
            <a:r>
              <a:rPr lang="en-US" dirty="0"/>
              <a:t>1-tip = d3.tip().</a:t>
            </a:r>
            <a:r>
              <a:rPr lang="en-US" dirty="0" err="1"/>
              <a:t>attr</a:t>
            </a:r>
            <a:r>
              <a:rPr lang="en-US" dirty="0"/>
              <a:t>('class', 'd3-tip').html(function(d) { return d; }); </a:t>
            </a:r>
          </a:p>
          <a:p>
            <a:pPr marL="0" indent="0">
              <a:buNone/>
            </a:pPr>
            <a:r>
              <a:rPr lang="en-US" dirty="0"/>
              <a:t>/* Invoke the tip in the context of your visualization */</a:t>
            </a:r>
          </a:p>
          <a:p>
            <a:pPr marL="0" indent="0">
              <a:buNone/>
            </a:pPr>
            <a:r>
              <a:rPr lang="en-US" dirty="0"/>
              <a:t>2-vis.call(tip) </a:t>
            </a:r>
          </a:p>
          <a:p>
            <a:pPr marL="0" indent="0">
              <a:buNone/>
            </a:pPr>
            <a:r>
              <a:rPr lang="en-US" dirty="0"/>
              <a:t>3- </a:t>
            </a:r>
            <a:r>
              <a:rPr lang="en-US" dirty="0" err="1"/>
              <a:t>vis.selectAll</a:t>
            </a:r>
            <a:r>
              <a:rPr lang="en-US" dirty="0"/>
              <a:t>('</a:t>
            </a:r>
            <a:r>
              <a:rPr lang="en-US" dirty="0" err="1"/>
              <a:t>rect</a:t>
            </a:r>
            <a:r>
              <a:rPr lang="en-US" dirty="0"/>
              <a:t>') .data(data) .enter() .append('</a:t>
            </a:r>
            <a:r>
              <a:rPr lang="en-US" dirty="0" err="1"/>
              <a:t>rect</a:t>
            </a:r>
            <a:r>
              <a:rPr lang="en-US" dirty="0"/>
              <a:t>') .</a:t>
            </a:r>
            <a:r>
              <a:rPr lang="en-US" dirty="0" err="1"/>
              <a:t>attr</a:t>
            </a:r>
            <a:r>
              <a:rPr lang="en-US" dirty="0"/>
              <a:t>('width', function() { return </a:t>
            </a:r>
            <a:r>
              <a:rPr lang="en-US" dirty="0" err="1"/>
              <a:t>x.rangeBand</a:t>
            </a:r>
            <a:r>
              <a:rPr lang="en-US" dirty="0"/>
              <a:t>() }) .</a:t>
            </a:r>
            <a:r>
              <a:rPr lang="en-US" dirty="0" err="1"/>
              <a:t>attr</a:t>
            </a:r>
            <a:r>
              <a:rPr lang="en-US" dirty="0"/>
              <a:t>('height', function(d) { return h - y(d) }) .</a:t>
            </a:r>
            <a:r>
              <a:rPr lang="en-US" dirty="0" err="1"/>
              <a:t>attr</a:t>
            </a:r>
            <a:r>
              <a:rPr lang="en-US" dirty="0"/>
              <a:t>('y', function(d) { return y(d) }) .</a:t>
            </a:r>
            <a:r>
              <a:rPr lang="en-US" dirty="0" err="1"/>
              <a:t>attr</a:t>
            </a:r>
            <a:r>
              <a:rPr lang="en-US" dirty="0"/>
              <a:t>('x', function(d, </a:t>
            </a:r>
            <a:r>
              <a:rPr lang="en-US" dirty="0" err="1"/>
              <a:t>i</a:t>
            </a:r>
            <a:r>
              <a:rPr lang="en-US" dirty="0"/>
              <a:t>) { return x(</a:t>
            </a:r>
            <a:r>
              <a:rPr lang="en-US" dirty="0" err="1"/>
              <a:t>i</a:t>
            </a:r>
            <a:r>
              <a:rPr lang="en-US" dirty="0"/>
              <a:t>) }) .on('mouseover', </a:t>
            </a:r>
            <a:r>
              <a:rPr lang="en-US" dirty="0" err="1"/>
              <a:t>tip.show</a:t>
            </a:r>
            <a:r>
              <a:rPr lang="en-US" dirty="0"/>
              <a:t>) .on('</a:t>
            </a:r>
            <a:r>
              <a:rPr lang="en-US" dirty="0" err="1"/>
              <a:t>mouseout</a:t>
            </a:r>
            <a:r>
              <a:rPr lang="en-US" dirty="0"/>
              <a:t>', </a:t>
            </a:r>
            <a:r>
              <a:rPr lang="en-US" dirty="0" err="1"/>
              <a:t>tip.hide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9D026-EC56-4840-970A-B4A11EE1048F}"/>
              </a:ext>
            </a:extLst>
          </p:cNvPr>
          <p:cNvSpPr/>
          <p:nvPr/>
        </p:nvSpPr>
        <p:spPr>
          <a:xfrm>
            <a:off x="838200" y="5992297"/>
            <a:ext cx="3413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bl.ocks.org</a:t>
            </a:r>
            <a:r>
              <a:rPr lang="en-US" dirty="0"/>
              <a:t>/Caged/6476579</a:t>
            </a:r>
          </a:p>
        </p:txBody>
      </p:sp>
    </p:spTree>
    <p:extLst>
      <p:ext uri="{BB962C8B-B14F-4D97-AF65-F5344CB8AC3E}">
        <p14:creationId xmlns:p14="http://schemas.microsoft.com/office/powerpoint/2010/main" val="240753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62BA-053B-244D-9AF5-827215C4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what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402A7-C690-0840-855A-6EC8A18D0EE3}"/>
              </a:ext>
            </a:extLst>
          </p:cNvPr>
          <p:cNvSpPr/>
          <p:nvPr/>
        </p:nvSpPr>
        <p:spPr>
          <a:xfrm>
            <a:off x="648067" y="6308209"/>
            <a:ext cx="5688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www.stator-afm.com</a:t>
            </a:r>
            <a:r>
              <a:rPr lang="en-US" dirty="0"/>
              <a:t>/tutorial/d3-js-mouse-events/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8CC88-DD43-F54C-9880-5AE3803E3081}"/>
              </a:ext>
            </a:extLst>
          </p:cNvPr>
          <p:cNvSpPr/>
          <p:nvPr/>
        </p:nvSpPr>
        <p:spPr>
          <a:xfrm>
            <a:off x="838200" y="2161307"/>
            <a:ext cx="8280400" cy="23083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dirty="0" err="1">
                <a:latin typeface="Open Sans"/>
              </a:rPr>
              <a:t>mousedown</a:t>
            </a:r>
            <a:endParaRPr lang="en-US" dirty="0">
              <a:latin typeface="Open Sans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dirty="0" err="1">
                <a:latin typeface="Open Sans"/>
              </a:rPr>
              <a:t>mouseup</a:t>
            </a:r>
            <a:endParaRPr lang="en-US" dirty="0">
              <a:latin typeface="Open Sans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latin typeface="Open Sans"/>
              </a:rPr>
              <a:t>click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 err="1">
                <a:latin typeface="Open Sans"/>
              </a:rPr>
              <a:t>dblclick</a:t>
            </a:r>
            <a:endParaRPr lang="en-US" dirty="0">
              <a:latin typeface="Open Sans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latin typeface="Open Sans"/>
              </a:rPr>
              <a:t>mouseover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 err="1">
                <a:latin typeface="Open Sans"/>
              </a:rPr>
              <a:t>mouseout</a:t>
            </a:r>
            <a:endParaRPr lang="en-US" dirty="0">
              <a:latin typeface="Open Sans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dirty="0" err="1">
                <a:latin typeface="Open Sans"/>
              </a:rPr>
              <a:t>mouseenter</a:t>
            </a:r>
            <a:endParaRPr lang="en-US" dirty="0">
              <a:latin typeface="Open Sans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dirty="0" err="1">
                <a:latin typeface="Open Sans"/>
              </a:rPr>
              <a:t>mouseleave</a:t>
            </a:r>
            <a:endParaRPr lang="en-US" b="0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32829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507F-891D-6B40-A32C-1D050FE8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B647-A71B-BA43-A874-AB775F09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down</a:t>
            </a:r>
          </a:p>
          <a:p>
            <a:pPr lvl="1"/>
            <a:r>
              <a:rPr lang="en-US" dirty="0"/>
              <a:t>&lt;select&gt;</a:t>
            </a:r>
          </a:p>
          <a:p>
            <a:r>
              <a:rPr lang="en-US" dirty="0"/>
              <a:t>Button</a:t>
            </a:r>
          </a:p>
          <a:p>
            <a:pPr lvl="1"/>
            <a:r>
              <a:rPr lang="en-US" dirty="0"/>
              <a:t>&lt;button&gt;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61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1EAC-5400-C343-82F9-B5722B0E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UI Slider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C284-1951-7E43-9813-748AB60E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jqueryui.com</a:t>
            </a:r>
            <a:r>
              <a:rPr lang="en-US" dirty="0"/>
              <a:t>/slider/</a:t>
            </a:r>
          </a:p>
        </p:txBody>
      </p:sp>
    </p:spTree>
    <p:extLst>
      <p:ext uri="{BB962C8B-B14F-4D97-AF65-F5344CB8AC3E}">
        <p14:creationId xmlns:p14="http://schemas.microsoft.com/office/powerpoint/2010/main" val="282263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E0C7-289B-1943-8CF7-9D2A25B6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01D5-412A-9740-A8E6-6EE2D4019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bost.ocks.org</a:t>
            </a:r>
            <a:r>
              <a:rPr lang="en-US" dirty="0"/>
              <a:t>/mike/nations/</a:t>
            </a:r>
          </a:p>
        </p:txBody>
      </p:sp>
    </p:spTree>
    <p:extLst>
      <p:ext uri="{BB962C8B-B14F-4D97-AF65-F5344CB8AC3E}">
        <p14:creationId xmlns:p14="http://schemas.microsoft.com/office/powerpoint/2010/main" val="337305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AC0B-E2EF-AF47-AD2C-ED2AEA84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the mess with formatter and </a:t>
            </a:r>
            <a:r>
              <a:rPr lang="en-US" dirty="0" err="1"/>
              <a:t>fromat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A248-1768-FC48-B755-A07D54998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8700" cy="4351338"/>
          </a:xfrm>
        </p:spPr>
        <p:txBody>
          <a:bodyPr/>
          <a:lstStyle/>
          <a:p>
            <a:r>
              <a:rPr lang="en-US" dirty="0"/>
              <a:t>d3.format(".0%")(0.123); // rounded percentage, "12%”</a:t>
            </a:r>
          </a:p>
          <a:p>
            <a:r>
              <a:rPr lang="en-US" dirty="0"/>
              <a:t> d3.format("($.2f")(-3.5); // localized fixed-point currency, "(£3.50)”</a:t>
            </a:r>
          </a:p>
          <a:p>
            <a:r>
              <a:rPr lang="en-US" dirty="0"/>
              <a:t>d3.format("+20")(42); // space-filled and signed, " +42”</a:t>
            </a:r>
          </a:p>
          <a:p>
            <a:r>
              <a:rPr lang="en-US" dirty="0"/>
              <a:t>d3.format(".^20")(42); // dot-filled and centered, ".........42.........”</a:t>
            </a:r>
          </a:p>
          <a:p>
            <a:r>
              <a:rPr lang="en-US" dirty="0"/>
              <a:t>d3.format(".2s")(42e6); // SI-prefix with two significant digits, "42M”</a:t>
            </a:r>
          </a:p>
          <a:p>
            <a:r>
              <a:rPr lang="en-US" dirty="0"/>
              <a:t>d3.format("#x")(48879); // prefixed lowercase hexadecimal, "0xbeef”</a:t>
            </a:r>
          </a:p>
          <a:p>
            <a:r>
              <a:rPr lang="en-US" dirty="0"/>
              <a:t>d3.format(",.2r")(4223); // grouped thousands with two significant digits, "4,200"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E4979-C9E8-D74E-BBBD-C935383EAC06}"/>
              </a:ext>
            </a:extLst>
          </p:cNvPr>
          <p:cNvSpPr txBox="1"/>
          <p:nvPr/>
        </p:nvSpPr>
        <p:spPr>
          <a:xfrm>
            <a:off x="457200" y="6127234"/>
            <a:ext cx="385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Note:https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/d3/d3-format</a:t>
            </a:r>
          </a:p>
        </p:txBody>
      </p:sp>
    </p:spTree>
    <p:extLst>
      <p:ext uri="{BB962C8B-B14F-4D97-AF65-F5344CB8AC3E}">
        <p14:creationId xmlns:p14="http://schemas.microsoft.com/office/powerpoint/2010/main" val="261616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D9FBBE-5F62-5242-B779-F05C6C79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How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165A-B186-B84D-B539-3C1A55D0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Var formmater = d3.format(“.2f”)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formatter(1000) 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formatter(3.2352352) 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formatter(34.2) 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Note:[​[fill]align][sign][symbol][0][width][,][.precision][~][type]</a:t>
            </a:r>
          </a:p>
        </p:txBody>
      </p:sp>
    </p:spTree>
    <p:extLst>
      <p:ext uri="{BB962C8B-B14F-4D97-AF65-F5344CB8AC3E}">
        <p14:creationId xmlns:p14="http://schemas.microsoft.com/office/powerpoint/2010/main" val="120939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E9F3-C687-2E47-AF42-1F3562D1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Legend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485E-8F8F-E848-BC9F-F35C8A00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you already now know</a:t>
            </a:r>
          </a:p>
        </p:txBody>
      </p:sp>
    </p:spTree>
    <p:extLst>
      <p:ext uri="{BB962C8B-B14F-4D97-AF65-F5344CB8AC3E}">
        <p14:creationId xmlns:p14="http://schemas.microsoft.com/office/powerpoint/2010/main" val="160424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A2D0FA-DA80-BC40-8596-FC618929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Time Formatting</a:t>
            </a:r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BDC8FDF-46BD-8840-81B8-A1185EF4A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l="3392" r="9710" b="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9401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F5F8-CFA3-0E41-9CFD-C956F2BE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Date </a:t>
            </a:r>
            <a:r>
              <a:rPr lang="en-US" dirty="0" err="1"/>
              <a:t>Obj</a:t>
            </a:r>
            <a:r>
              <a:rPr lang="en-US" dirty="0"/>
              <a:t> =&gt;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BD9E-928B-AB4F-A372-1632ED6D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fromatTime</a:t>
            </a:r>
            <a:r>
              <a:rPr lang="en-US" dirty="0"/>
              <a:t> = d3.timeFormat(“%B %d, %Y”)</a:t>
            </a:r>
          </a:p>
          <a:p>
            <a:pPr marL="0" indent="0">
              <a:buNone/>
            </a:pPr>
            <a:r>
              <a:rPr lang="en-US" dirty="0" err="1"/>
              <a:t>FormatTime</a:t>
            </a:r>
            <a:r>
              <a:rPr lang="en-US" dirty="0"/>
              <a:t>(new Date); // June 30, 2015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32BE2-18E9-4E44-B7A9-4B3C221410FF}"/>
              </a:ext>
            </a:extLst>
          </p:cNvPr>
          <p:cNvSpPr/>
          <p:nvPr/>
        </p:nvSpPr>
        <p:spPr>
          <a:xfrm>
            <a:off x="561071" y="6123543"/>
            <a:ext cx="3830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/d3/d3-time-format</a:t>
            </a:r>
          </a:p>
        </p:txBody>
      </p:sp>
    </p:spTree>
    <p:extLst>
      <p:ext uri="{BB962C8B-B14F-4D97-AF65-F5344CB8AC3E}">
        <p14:creationId xmlns:p14="http://schemas.microsoft.com/office/powerpoint/2010/main" val="291306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FDA5-243A-FC46-B928-2A05627F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Stirng</a:t>
            </a:r>
            <a:r>
              <a:rPr lang="en-US" dirty="0"/>
              <a:t> =&gt; Date </a:t>
            </a:r>
            <a:r>
              <a:rPr lang="en-US" dirty="0" err="1"/>
              <a:t>Obj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718F-9AB6-B145-A139-B676DEF6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parseTime</a:t>
            </a:r>
            <a:r>
              <a:rPr lang="en-US" dirty="0"/>
              <a:t> = d3.timeParse(“%B %d, %Y”);</a:t>
            </a:r>
          </a:p>
          <a:p>
            <a:pPr marL="0" indent="0">
              <a:buNone/>
            </a:pPr>
            <a:r>
              <a:rPr lang="en-US" dirty="0" err="1"/>
              <a:t>parseTime</a:t>
            </a:r>
            <a:r>
              <a:rPr lang="en-US" dirty="0"/>
              <a:t>(“June 30, 2015”);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Note: time zone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A5E23-C6E8-E64C-9E93-20F6600CDD5E}"/>
              </a:ext>
            </a:extLst>
          </p:cNvPr>
          <p:cNvSpPr/>
          <p:nvPr/>
        </p:nvSpPr>
        <p:spPr>
          <a:xfrm>
            <a:off x="561071" y="6123543"/>
            <a:ext cx="3830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/d3/d3-time-format</a:t>
            </a:r>
          </a:p>
        </p:txBody>
      </p:sp>
    </p:spTree>
    <p:extLst>
      <p:ext uri="{BB962C8B-B14F-4D97-AF65-F5344CB8AC3E}">
        <p14:creationId xmlns:p14="http://schemas.microsoft.com/office/powerpoint/2010/main" val="184576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FDA5-243A-FC46-B928-2A05627F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 Date/Time 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718F-9AB6-B145-A139-B676DEF6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Joda</a:t>
            </a:r>
            <a:r>
              <a:rPr lang="en-US" dirty="0">
                <a:solidFill>
                  <a:srgbClr val="FF0000"/>
                </a:solidFill>
              </a:rPr>
              <a:t> =&gt; https://</a:t>
            </a:r>
            <a:r>
              <a:rPr lang="en-US" dirty="0" err="1">
                <a:solidFill>
                  <a:srgbClr val="FF0000"/>
                </a:solidFill>
              </a:rPr>
              <a:t>www.joda.org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momentjs</a:t>
            </a:r>
            <a:r>
              <a:rPr lang="en-US" dirty="0">
                <a:solidFill>
                  <a:srgbClr val="FF0000"/>
                </a:solidFill>
              </a:rPr>
              <a:t>  = &gt;</a:t>
            </a:r>
            <a:r>
              <a:rPr lang="en-US" dirty="0" err="1">
                <a:solidFill>
                  <a:srgbClr val="FF0000"/>
                </a:solidFill>
              </a:rPr>
              <a:t>momentjs.com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59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520</Words>
  <Application>Microsoft Macintosh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Office Theme</vt:lpstr>
      <vt:lpstr>Interactive</vt:lpstr>
      <vt:lpstr>Url</vt:lpstr>
      <vt:lpstr>Fix the mess with formatter and fromat</vt:lpstr>
      <vt:lpstr>How use it</vt:lpstr>
      <vt:lpstr>Adding Legend</vt:lpstr>
      <vt:lpstr>Time Formatting</vt:lpstr>
      <vt:lpstr>Formatting Date Obj =&gt; String</vt:lpstr>
      <vt:lpstr>Stirng =&gt; Date Obj</vt:lpstr>
      <vt:lpstr>Important  Date/Time lib</vt:lpstr>
      <vt:lpstr>PowerPoint Presentation</vt:lpstr>
      <vt:lpstr>PowerPoint Presentation</vt:lpstr>
      <vt:lpstr>PowerPoint Presentation</vt:lpstr>
      <vt:lpstr>Tool Tip</vt:lpstr>
      <vt:lpstr>Example</vt:lpstr>
      <vt:lpstr>Mouse what</vt:lpstr>
      <vt:lpstr>HTML element </vt:lpstr>
      <vt:lpstr>JQuery UI Slider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</dc:title>
  <dc:creator>Torkian, Ben</dc:creator>
  <cp:lastModifiedBy>Torkian, Ben</cp:lastModifiedBy>
  <cp:revision>9</cp:revision>
  <dcterms:created xsi:type="dcterms:W3CDTF">2019-02-18T16:50:04Z</dcterms:created>
  <dcterms:modified xsi:type="dcterms:W3CDTF">2019-02-18T19:59:25Z</dcterms:modified>
</cp:coreProperties>
</file>