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Фишки по верстке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83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Как решить проблему с ссылками.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03" y="1659284"/>
            <a:ext cx="8908675" cy="1374862"/>
          </a:xfrm>
        </p:spPr>
        <p:txBody>
          <a:bodyPr/>
          <a:lstStyle/>
          <a:p>
            <a:r>
              <a:rPr lang="ru-RU" dirty="0" smtClean="0"/>
              <a:t>Писать контейнеру борьбу с </a:t>
            </a:r>
            <a:r>
              <a:rPr lang="nl-NL" dirty="0" smtClean="0"/>
              <a:t>float</a:t>
            </a:r>
            <a:endParaRPr lang="ru-RU" dirty="0"/>
          </a:p>
          <a:p>
            <a:r>
              <a:rPr lang="ru-RU" dirty="0" smtClean="0"/>
              <a:t>У ссылок должен быть общий родитель, которому нужно задать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2601196" y="5424680"/>
            <a:ext cx="8803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мы отправляем один элемент </a:t>
            </a:r>
            <a:r>
              <a:rPr lang="nl-NL" dirty="0" smtClean="0"/>
              <a:t>float</a:t>
            </a:r>
            <a:r>
              <a:rPr lang="ru-RU" dirty="0" smtClean="0"/>
              <a:t>, всегда нужно задавать родителю это решение</a:t>
            </a:r>
            <a:endParaRPr lang="nl-NL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660073" y="4339244"/>
            <a:ext cx="1039091" cy="9642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0931" y="3017755"/>
            <a:ext cx="2255520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.header__</a:t>
            </a:r>
            <a:r>
              <a:rPr lang="en-US" dirty="0" err="1">
                <a:solidFill>
                  <a:srgbClr val="FFFF00"/>
                </a:solidFill>
              </a:rPr>
              <a:t>btn:after</a:t>
            </a:r>
            <a:r>
              <a:rPr lang="en-US" dirty="0">
                <a:solidFill>
                  <a:srgbClr val="FFFF00"/>
                </a:solidFill>
              </a:rPr>
              <a:t> {</a:t>
            </a:r>
          </a:p>
          <a:p>
            <a:r>
              <a:rPr lang="en-US" dirty="0">
                <a:solidFill>
                  <a:srgbClr val="FFFF00"/>
                </a:solidFill>
              </a:rPr>
              <a:t>    content: "";</a:t>
            </a:r>
          </a:p>
          <a:p>
            <a:r>
              <a:rPr lang="en-US" dirty="0">
                <a:solidFill>
                  <a:srgbClr val="FFFF00"/>
                </a:solidFill>
              </a:rPr>
              <a:t>    clear: both;</a:t>
            </a:r>
          </a:p>
          <a:p>
            <a:r>
              <a:rPr lang="en-US" dirty="0">
                <a:solidFill>
                  <a:srgbClr val="FFFF00"/>
                </a:solidFill>
              </a:rPr>
              <a:t>    display: block; }</a:t>
            </a:r>
          </a:p>
        </p:txBody>
      </p:sp>
    </p:spTree>
    <p:extLst>
      <p:ext uri="{BB962C8B-B14F-4D97-AF65-F5344CB8AC3E}">
        <p14:creationId xmlns:p14="http://schemas.microsoft.com/office/powerpoint/2010/main" val="33632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43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Фишки по верстке</vt:lpstr>
      <vt:lpstr>1. Как решить проблему с ссылками.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Фишки по верстке</dc:title>
  <dc:creator>Nick Ooms</dc:creator>
  <cp:lastModifiedBy>Nick Ooms</cp:lastModifiedBy>
  <cp:revision>2</cp:revision>
  <dcterms:created xsi:type="dcterms:W3CDTF">2020-07-01T06:57:27Z</dcterms:created>
  <dcterms:modified xsi:type="dcterms:W3CDTF">2020-07-01T07:08:43Z</dcterms:modified>
</cp:coreProperties>
</file>