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86" r:id="rId4"/>
    <p:sldId id="277" r:id="rId5"/>
    <p:sldId id="287" r:id="rId6"/>
    <p:sldId id="278" r:id="rId7"/>
    <p:sldId id="288" r:id="rId8"/>
    <p:sldId id="289" r:id="rId9"/>
    <p:sldId id="29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299" autoAdjust="0"/>
  </p:normalViewPr>
  <p:slideViewPr>
    <p:cSldViewPr snapToGrid="0">
      <p:cViewPr varScale="1">
        <p:scale>
          <a:sx n="66" d="100"/>
          <a:sy n="66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E5C3-88EC-41BE-BD22-269DBB45AD95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54FE-E86D-40FE-8F57-54508758A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74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6CEC7-1063-561A-D17F-218378319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DBB665-3206-8D32-BA96-1E0EDCB5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1F4DC7-0EF2-0EC4-CFDC-C74D0BF2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BED85A-97C1-0598-E577-A9E09411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6294C3-5C59-E70F-76D1-B1E12443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1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62B8A-D847-FCAD-626C-BD976A3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24103C-C228-D041-F855-AD75FA8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D59ED-7E12-B235-66FC-8F7F58B9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12100E-E48D-33C6-BEA5-97C912CE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06440-9EF2-EB96-4804-431A2002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A834DA-2D9B-2799-B4D5-F4A9F542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30A677-B559-6A12-BD1E-DB5BAD7D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5FE15-95FE-E69A-5FB6-323B552F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5BFBE-EAF8-C543-C276-677AE0F7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2589D-643F-4AC3-9BFC-9C407F97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4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72A9E-77B9-2124-73F2-C264797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55FA3D-5761-2AE1-4C7B-729334AD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39BE23-F7A5-7FF7-B649-D56DA495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A13DB7-763C-2ADA-4F86-BD060EA0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90ED7C-9A3F-1F2C-D539-6B4B180E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5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80111-03EC-CB52-2D0B-51E53B03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F069EB-F826-D3F5-62C0-71F9780D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796D06-AAB3-9769-E4A9-7D5BD48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2409C-8DCE-6CB8-5AFC-C8C16DCB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673893-B105-F459-9D8B-B5567073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5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A0390-FA77-1741-7728-024D91C4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A5488-66B4-E80B-2803-3A5A186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0EA048-8C1C-3DBE-C578-F16EC43D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661C13-3B94-8D98-6402-56D6F260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E9CC1A-451D-15AB-A0F0-D355249D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47358A-478E-63C0-CC4A-DB498B6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564E2-D557-2928-D53F-EF9764BB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20BD12-0803-0524-221A-6FD08637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57B9E-9D4B-8D99-799F-9EC0FA92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E195E6-A767-BC74-9712-4B3A53DDA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1D3233-9826-2206-A140-AB5CB3E0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D8EEB4-D7C8-21D9-1FC3-DCF0252F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5A4ADE-EB67-AE9C-6DD1-0B54B2CD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E4EA1F-F831-F26C-13A2-19E127D7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9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71781-6BB0-88B1-5630-092C664A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A17B0B-13A4-E65F-47DE-D40B3660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29FF50-3987-4D32-2837-CB8313C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F60926-622A-D40F-C9B6-11F59A7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4DFF9-BFB7-9F11-2EA2-5C0D88DA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B9B744-A941-E08A-B0F9-A0A23E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3837BF-8FDF-A986-42FC-C2D97595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0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03F17-58C5-340E-8198-8BBCEE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F4224-763D-7001-E651-DEF05F69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D0AC4F-AC57-EB1E-0DC1-97B950F8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999AEB-37D3-1D7A-EC17-1F075755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494DC1-CC54-77B2-0C09-ECB8A2ED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C8C0AF-4A74-0A3A-F8FA-7F7581C7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5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FA52B-4C01-A6B2-2CA0-792DE36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D020AF-43A5-5EBB-FEFE-64DE104F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1E0C2D-DC3B-26F8-EF67-E9333045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98485-F0B4-2E40-09B9-5126809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77F60-BA09-779C-E35F-131BC56A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9C8A6-8161-5F53-5C51-D7CBF1E7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EF55FF-4FBF-83C3-3E25-D2D10F5E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7B5C0F-7AB6-D1CA-4702-30E79F1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328F8-52C3-0901-78B5-690F5A8D4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44C0-9A1A-4586-91F7-BC234E74E1BF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FBEC3D-DFA2-497E-D887-C523D81C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59428-1064-39E2-7D8B-217B9C07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FE0AFA-54B2-00DE-9325-E1CA1027A189}"/>
              </a:ext>
            </a:extLst>
          </p:cNvPr>
          <p:cNvSpPr txBox="1"/>
          <p:nvPr/>
        </p:nvSpPr>
        <p:spPr>
          <a:xfrm>
            <a:off x="9825788" y="612346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Orlando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Tangari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E43D199-B6B0-616C-B47E-501426115D80}"/>
              </a:ext>
            </a:extLst>
          </p:cNvPr>
          <p:cNvSpPr txBox="1">
            <a:spLocks/>
          </p:cNvSpPr>
          <p:nvPr/>
        </p:nvSpPr>
        <p:spPr>
          <a:xfrm>
            <a:off x="1524000" y="2293339"/>
            <a:ext cx="9144000" cy="2271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4800" dirty="0"/>
              <a:t>Progetto</a:t>
            </a:r>
            <a:br>
              <a:rPr lang="it-IT" sz="4800" dirty="0"/>
            </a:br>
            <a:r>
              <a:rPr lang="it-IT" sz="1200" dirty="0">
                <a:solidFill>
                  <a:schemeClr val="bg1"/>
                </a:solidFill>
              </a:rPr>
              <a:t>a</a:t>
            </a:r>
            <a:br>
              <a:rPr lang="it-IT" sz="3600" dirty="0"/>
            </a:br>
            <a:r>
              <a:rPr lang="it-IT" sz="3600" dirty="0"/>
              <a:t>Analisi Statica basica</a:t>
            </a:r>
            <a:br>
              <a:rPr lang="it-IT" sz="3600" dirty="0"/>
            </a:br>
            <a:br>
              <a:rPr lang="it-IT" sz="3600" dirty="0"/>
            </a:br>
            <a:r>
              <a:rPr lang="it-IT" sz="2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Malware_U3_W2_L5</a:t>
            </a:r>
            <a:endParaRPr lang="it-IT" sz="3600" i="1" dirty="0"/>
          </a:p>
        </p:txBody>
      </p:sp>
    </p:spTree>
    <p:extLst>
      <p:ext uri="{BB962C8B-B14F-4D97-AF65-F5344CB8AC3E}">
        <p14:creationId xmlns:p14="http://schemas.microsoft.com/office/powerpoint/2010/main" val="17573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2EEB0C3-A7A4-E563-ACC5-79B0306C3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7" y="755287"/>
            <a:ext cx="5240459" cy="493519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solidFill>
                  <a:prstClr val="black"/>
                </a:solidFill>
                <a:latin typeface="Calibri" panose="020F0502020204030204"/>
              </a:rPr>
              <a:t>Librerie importate dal malware (part. 1)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85DBFF-5848-9917-8CF6-EEB849789D31}"/>
              </a:ext>
            </a:extLst>
          </p:cNvPr>
          <p:cNvSpPr txBox="1"/>
          <p:nvPr/>
        </p:nvSpPr>
        <p:spPr>
          <a:xfrm>
            <a:off x="382904" y="5690477"/>
            <a:ext cx="5237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KERNEL32.DLL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contenente le funzioni principali per interagire con il sistema operativo.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5CF221-3EA5-BE46-F5B8-D385CAC43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86" y="755286"/>
            <a:ext cx="5207965" cy="49351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1E3351-4FF8-B926-3DEE-559606F77B36}"/>
              </a:ext>
            </a:extLst>
          </p:cNvPr>
          <p:cNvSpPr txBox="1"/>
          <p:nvPr/>
        </p:nvSpPr>
        <p:spPr>
          <a:xfrm>
            <a:off x="6571184" y="5690477"/>
            <a:ext cx="5237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KERNEL32.DLL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contenente le funzioni principali per interagire con il sistema operativo.</a:t>
            </a:r>
          </a:p>
        </p:txBody>
      </p:sp>
    </p:spTree>
    <p:extLst>
      <p:ext uri="{BB962C8B-B14F-4D97-AF65-F5344CB8AC3E}">
        <p14:creationId xmlns:p14="http://schemas.microsoft.com/office/powerpoint/2010/main" val="17693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solidFill>
                  <a:prstClr val="black"/>
                </a:solidFill>
                <a:latin typeface="Calibri" panose="020F0502020204030204"/>
              </a:rPr>
              <a:t>Librerie importate dal malware (part. 2)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AB96F5-A57E-32C6-125A-65E1BBF1D71D}"/>
              </a:ext>
            </a:extLst>
          </p:cNvPr>
          <p:cNvSpPr txBox="1"/>
          <p:nvPr/>
        </p:nvSpPr>
        <p:spPr>
          <a:xfrm>
            <a:off x="3477042" y="5512543"/>
            <a:ext cx="5237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WININET.dll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Libreria contenente le funzioni per implementare alcuni protocolli di rete come: HTTP, FTP, NTP.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232397-3271-A739-A18A-CA834DF8D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6" y="1093394"/>
            <a:ext cx="7350443" cy="44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Sezioni in cui si compone il malware (part. 1)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0BF81B-F81E-0733-FF75-D98A7C7C6564}"/>
              </a:ext>
            </a:extLst>
          </p:cNvPr>
          <p:cNvSpPr txBox="1"/>
          <p:nvPr/>
        </p:nvSpPr>
        <p:spPr>
          <a:xfrm>
            <a:off x="1057373" y="5249944"/>
            <a:ext cx="3749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Sezione .text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Sezione che contiene le righe di codice che la CPU eseguirà una volta che il software sarà avviato. Unica sezione di un file eseguibile che viene eseguita dalla CPU.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A82669-4C96-9052-6485-1B0F1C343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" b="1"/>
          <a:stretch/>
        </p:blipFill>
        <p:spPr>
          <a:xfrm>
            <a:off x="159146" y="443166"/>
            <a:ext cx="5546368" cy="480677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B6359D-A350-7122-8621-CD8DCAE5F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/>
          <a:stretch/>
        </p:blipFill>
        <p:spPr>
          <a:xfrm>
            <a:off x="6520348" y="443165"/>
            <a:ext cx="5512506" cy="480677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0A780AD-0749-AE9E-B096-B195D973C4EF}"/>
              </a:ext>
            </a:extLst>
          </p:cNvPr>
          <p:cNvSpPr txBox="1"/>
          <p:nvPr/>
        </p:nvSpPr>
        <p:spPr>
          <a:xfrm>
            <a:off x="7401644" y="5249944"/>
            <a:ext cx="3749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Sezione .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rdata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Sezione che include le informazioni delle librerie e le funzioni importate ed esportate dall’eseguibile.</a:t>
            </a:r>
          </a:p>
        </p:txBody>
      </p:sp>
    </p:spTree>
    <p:extLst>
      <p:ext uri="{BB962C8B-B14F-4D97-AF65-F5344CB8AC3E}">
        <p14:creationId xmlns:p14="http://schemas.microsoft.com/office/powerpoint/2010/main" val="200376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Sezioni in cui si compone il malware (part. 2)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9778C5C-AF55-BEE2-3069-E7253F63FD06}"/>
              </a:ext>
            </a:extLst>
          </p:cNvPr>
          <p:cNvSpPr txBox="1"/>
          <p:nvPr/>
        </p:nvSpPr>
        <p:spPr>
          <a:xfrm>
            <a:off x="4221042" y="5494941"/>
            <a:ext cx="3749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Sezione .data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Sezione contenente tipicamente dati/variabili globali del programma eseguibile che devono essere eseguibili da qualsiasi parte del programma</a:t>
            </a:r>
            <a:r>
              <a:rPr lang="it-IT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6CC2A9-DD00-9638-FCC5-24E3D03B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63" y="685951"/>
            <a:ext cx="5554871" cy="48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8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Considerazioni finali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41288D-137B-6342-A402-A5FBAA58D561}"/>
              </a:ext>
            </a:extLst>
          </p:cNvPr>
          <p:cNvSpPr txBox="1"/>
          <p:nvPr/>
        </p:nvSpPr>
        <p:spPr>
          <a:xfrm>
            <a:off x="0" y="3136612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Dall’analisi statica basica, si è giunti alla conclusione che, il malware 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Malware_U3_W2_L1, crei un oggetto sulla macchina vittima per stabilire una connessione di tipo: HTTP, o FTP, o NTP.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endParaRPr lang="it-IT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94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FE0AFA-54B2-00DE-9325-E1CA1027A189}"/>
              </a:ext>
            </a:extLst>
          </p:cNvPr>
          <p:cNvSpPr txBox="1"/>
          <p:nvPr/>
        </p:nvSpPr>
        <p:spPr>
          <a:xfrm>
            <a:off x="9825788" y="612346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Orlando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Tangari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5871EB3-A9A9-A023-3EC9-ECB8709BE122}"/>
              </a:ext>
            </a:extLst>
          </p:cNvPr>
          <p:cNvSpPr txBox="1">
            <a:spLocks/>
          </p:cNvSpPr>
          <p:nvPr/>
        </p:nvSpPr>
        <p:spPr>
          <a:xfrm>
            <a:off x="1524000" y="2137270"/>
            <a:ext cx="9144000" cy="2583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it-IT" sz="4800" dirty="0"/>
              <a:t>Progetto</a:t>
            </a:r>
            <a:br>
              <a:rPr lang="it-IT" sz="4800" dirty="0"/>
            </a:br>
            <a:r>
              <a:rPr lang="it-IT" sz="1200" dirty="0">
                <a:solidFill>
                  <a:schemeClr val="bg1"/>
                </a:solidFill>
              </a:rPr>
              <a:t>a</a:t>
            </a:r>
            <a:br>
              <a:rPr lang="it-IT" sz="3600" dirty="0"/>
            </a:br>
            <a:r>
              <a:rPr lang="it-IT" sz="3600" dirty="0" err="1"/>
              <a:t>Assebly</a:t>
            </a:r>
            <a:r>
              <a:rPr lang="it-IT" sz="3600" dirty="0"/>
              <a:t> X86</a:t>
            </a:r>
            <a:br>
              <a:rPr lang="it-IT" sz="3600" dirty="0"/>
            </a:br>
            <a:br>
              <a:rPr lang="it-IT" sz="3600" dirty="0"/>
            </a:b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Identificazione  costrutti noti</a:t>
            </a:r>
            <a:b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Ipotesi di comportamento della funzione implementata</a:t>
            </a:r>
            <a:endParaRPr lang="it-IT" sz="3600" i="1" dirty="0"/>
          </a:p>
        </p:txBody>
      </p:sp>
    </p:spTree>
    <p:extLst>
      <p:ext uri="{BB962C8B-B14F-4D97-AF65-F5344CB8AC3E}">
        <p14:creationId xmlns:p14="http://schemas.microsoft.com/office/powerpoint/2010/main" val="220328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5953B815-FEB6-572C-B954-2DA8AA9D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7" y="495209"/>
            <a:ext cx="11510246" cy="213988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DDF0F7D-B0DA-A00C-98AF-79F9CD6C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7" y="2794608"/>
            <a:ext cx="6096000" cy="12687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7F127C3-DB75-1634-6948-E442AB8D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483" y="2799432"/>
            <a:ext cx="4358640" cy="126964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2B3888A-B7C4-E1CF-D100-01A80BE61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686" y="4222911"/>
            <a:ext cx="2060627" cy="159119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61D5850-56EF-3B7E-BCC3-E636A03A9CF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Identificazione costrutti noti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3882946-09FC-BA91-7C23-991AEB1B50F8}"/>
              </a:ext>
            </a:extLst>
          </p:cNvPr>
          <p:cNvCxnSpPr/>
          <p:nvPr/>
        </p:nvCxnSpPr>
        <p:spPr>
          <a:xfrm flipH="1">
            <a:off x="4038600" y="2603180"/>
            <a:ext cx="1249680" cy="15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AB46934-861D-EC2A-D818-543B176B8263}"/>
              </a:ext>
            </a:extLst>
          </p:cNvPr>
          <p:cNvCxnSpPr>
            <a:cxnSpLocks/>
          </p:cNvCxnSpPr>
          <p:nvPr/>
        </p:nvCxnSpPr>
        <p:spPr>
          <a:xfrm>
            <a:off x="7741920" y="2603180"/>
            <a:ext cx="1127760" cy="15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EF4EBD19-C8BD-B7C8-5134-13EF7E636F16}"/>
              </a:ext>
            </a:extLst>
          </p:cNvPr>
          <p:cNvCxnSpPr>
            <a:cxnSpLocks/>
          </p:cNvCxnSpPr>
          <p:nvPr/>
        </p:nvCxnSpPr>
        <p:spPr>
          <a:xfrm flipH="1">
            <a:off x="7254240" y="4278578"/>
            <a:ext cx="1203960" cy="7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0AFD7B8-6969-DD37-7428-5B20883ED431}"/>
              </a:ext>
            </a:extLst>
          </p:cNvPr>
          <p:cNvCxnSpPr>
            <a:cxnSpLocks/>
          </p:cNvCxnSpPr>
          <p:nvPr/>
        </p:nvCxnSpPr>
        <p:spPr>
          <a:xfrm>
            <a:off x="3910673" y="4150969"/>
            <a:ext cx="1027086" cy="8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A7CD5778-F30D-311B-7D30-9D928C20F248}"/>
              </a:ext>
            </a:extLst>
          </p:cNvPr>
          <p:cNvSpPr/>
          <p:nvPr/>
        </p:nvSpPr>
        <p:spPr>
          <a:xfrm rot="13504550">
            <a:off x="2334722" y="671611"/>
            <a:ext cx="382486" cy="39241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128364-0AD2-9379-5D6E-EA65CE791AE8}"/>
              </a:ext>
            </a:extLst>
          </p:cNvPr>
          <p:cNvSpPr txBox="1"/>
          <p:nvPr/>
        </p:nvSpPr>
        <p:spPr>
          <a:xfrm>
            <a:off x="2799939" y="683152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Creazione </a:t>
            </a: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stack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riangolo rettangolo 37">
            <a:extLst>
              <a:ext uri="{FF2B5EF4-FFF2-40B4-BE49-F238E27FC236}">
                <a16:creationId xmlns:a16="http://schemas.microsoft.com/office/drawing/2014/main" id="{51F3ADBD-72CC-446F-DA5E-1CF54DCC9FA8}"/>
              </a:ext>
            </a:extLst>
          </p:cNvPr>
          <p:cNvSpPr/>
          <p:nvPr/>
        </p:nvSpPr>
        <p:spPr>
          <a:xfrm rot="13469756">
            <a:off x="4273062" y="1277071"/>
            <a:ext cx="780755" cy="761871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392B536-D704-F193-B2F9-08C5E92AA8D3}"/>
              </a:ext>
            </a:extLst>
          </p:cNvPr>
          <p:cNvSpPr txBox="1"/>
          <p:nvPr/>
        </p:nvSpPr>
        <p:spPr>
          <a:xfrm>
            <a:off x="5288280" y="1066953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Chiamata di funzione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Parametri passati sullo </a:t>
            </a: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stack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tramite istruzioni </a:t>
            </a: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push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riangolo rettangolo 1">
            <a:extLst>
              <a:ext uri="{FF2B5EF4-FFF2-40B4-BE49-F238E27FC236}">
                <a16:creationId xmlns:a16="http://schemas.microsoft.com/office/drawing/2014/main" id="{9DD96CFB-76FC-2A9D-FAAE-AD0D062D50E4}"/>
              </a:ext>
            </a:extLst>
          </p:cNvPr>
          <p:cNvSpPr/>
          <p:nvPr/>
        </p:nvSpPr>
        <p:spPr>
          <a:xfrm rot="18857198">
            <a:off x="1166322" y="3867185"/>
            <a:ext cx="382486" cy="39241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B277AB-D85F-87D5-E5FF-68668742BB52}"/>
              </a:ext>
            </a:extLst>
          </p:cNvPr>
          <p:cNvSpPr txBox="1"/>
          <p:nvPr/>
        </p:nvSpPr>
        <p:spPr>
          <a:xfrm>
            <a:off x="7341356" y="4615644"/>
            <a:ext cx="19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Pulizia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C9F04179-65AB-5976-DC7A-1F6192738810}"/>
              </a:ext>
            </a:extLst>
          </p:cNvPr>
          <p:cNvSpPr/>
          <p:nvPr/>
        </p:nvSpPr>
        <p:spPr>
          <a:xfrm rot="18857198">
            <a:off x="11159196" y="3867186"/>
            <a:ext cx="382486" cy="39241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9AF8B6-08EA-C7F2-8C5A-18341FD485E6}"/>
              </a:ext>
            </a:extLst>
          </p:cNvPr>
          <p:cNvSpPr txBox="1"/>
          <p:nvPr/>
        </p:nvSpPr>
        <p:spPr>
          <a:xfrm>
            <a:off x="9922236" y="4337297"/>
            <a:ext cx="19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Chiamata funzione</a:t>
            </a:r>
          </a:p>
        </p:txBody>
      </p:sp>
      <p:sp>
        <p:nvSpPr>
          <p:cNvPr id="6" name="Triangolo rettangolo 5">
            <a:extLst>
              <a:ext uri="{FF2B5EF4-FFF2-40B4-BE49-F238E27FC236}">
                <a16:creationId xmlns:a16="http://schemas.microsoft.com/office/drawing/2014/main" id="{E3C2D785-4DEC-0FBD-CD03-CCF656A9E090}"/>
              </a:ext>
            </a:extLst>
          </p:cNvPr>
          <p:cNvSpPr/>
          <p:nvPr/>
        </p:nvSpPr>
        <p:spPr>
          <a:xfrm rot="13553899">
            <a:off x="3100950" y="2289713"/>
            <a:ext cx="240260" cy="234492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21DCF0-EBBD-C496-4D36-89784A848811}"/>
              </a:ext>
            </a:extLst>
          </p:cNvPr>
          <p:cNvSpPr txBox="1"/>
          <p:nvPr/>
        </p:nvSpPr>
        <p:spPr>
          <a:xfrm>
            <a:off x="3468280" y="2224789"/>
            <a:ext cx="19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Ciclo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D48A819-AE91-618E-014D-4386D906E756}"/>
              </a:ext>
            </a:extLst>
          </p:cNvPr>
          <p:cNvSpPr/>
          <p:nvPr/>
        </p:nvSpPr>
        <p:spPr>
          <a:xfrm rot="13486164">
            <a:off x="6935069" y="4642883"/>
            <a:ext cx="382486" cy="39241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4E7B1B-AB29-717E-4C93-D805B149D7F4}"/>
              </a:ext>
            </a:extLst>
          </p:cNvPr>
          <p:cNvSpPr txBox="1"/>
          <p:nvPr/>
        </p:nvSpPr>
        <p:spPr>
          <a:xfrm>
            <a:off x="719970" y="4430978"/>
            <a:ext cx="19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Chiamata funzione</a:t>
            </a:r>
          </a:p>
        </p:txBody>
      </p:sp>
    </p:spTree>
    <p:extLst>
      <p:ext uri="{BB962C8B-B14F-4D97-AF65-F5344CB8AC3E}">
        <p14:creationId xmlns:p14="http://schemas.microsoft.com/office/powerpoint/2010/main" val="104327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DEB0-4DE4-63EC-4E69-F5D6BA9A683C}"/>
              </a:ext>
            </a:extLst>
          </p:cNvPr>
          <p:cNvSpPr txBox="1"/>
          <p:nvPr/>
        </p:nvSpPr>
        <p:spPr>
          <a:xfrm>
            <a:off x="0" y="143887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Funzionalità implementata all’interno del malware facile da identificare. Il malware chiama la funzione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InternetGetConnectedState. </a:t>
            </a:r>
          </a:p>
          <a:p>
            <a:pPr algn="ctr"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algn="ctr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Pseudocodice C: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                          </a:t>
            </a:r>
          </a:p>
          <a:p>
            <a:pPr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state =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internetgetconnectedstate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(par1,0,0);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                          </a:t>
            </a:r>
          </a:p>
          <a:p>
            <a:pPr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(state(=0)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(‘‘Active connection’’);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                           </a:t>
            </a: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return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0;</a:t>
            </a:r>
          </a:p>
          <a:p>
            <a:pPr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else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(‘‘No connection’’);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</a:t>
            </a:r>
            <a:r>
              <a:rPr kumimoji="0" lang="it-IT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0;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                         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AC464D-BC87-21AB-149A-7C6C06E022D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Ipotesi di comportamento della funzione implementata</a:t>
            </a:r>
          </a:p>
        </p:txBody>
      </p:sp>
    </p:spTree>
    <p:extLst>
      <p:ext uri="{BB962C8B-B14F-4D97-AF65-F5344CB8AC3E}">
        <p14:creationId xmlns:p14="http://schemas.microsoft.com/office/powerpoint/2010/main" val="219835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339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Policy per Ping da Kali Linux a Windows 7  Utilizzo dell’utility INetSim per emulazione di servizi Internet  Cattura dei pacchetti tramite WireShark</dc:title>
  <dc:creator>Utente</dc:creator>
  <cp:lastModifiedBy>Utente</cp:lastModifiedBy>
  <cp:revision>31</cp:revision>
  <dcterms:created xsi:type="dcterms:W3CDTF">2022-10-27T14:34:40Z</dcterms:created>
  <dcterms:modified xsi:type="dcterms:W3CDTF">2023-01-13T16:45:06Z</dcterms:modified>
</cp:coreProperties>
</file>