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78" r:id="rId3"/>
    <p:sldId id="27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273" autoAdjust="0"/>
  </p:normalViewPr>
  <p:slideViewPr>
    <p:cSldViewPr snapToGrid="0">
      <p:cViewPr varScale="1">
        <p:scale>
          <a:sx n="63" d="100"/>
          <a:sy n="63" d="100"/>
        </p:scale>
        <p:origin x="8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E5C3-88EC-41BE-BD22-269DBB45AD95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54FE-E86D-40FE-8F57-54508758A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74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6CEC7-1063-561A-D17F-218378319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DBB665-3206-8D32-BA96-1E0EDCB56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1F4DC7-0EF2-0EC4-CFDC-C74D0BF2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BED85A-97C1-0598-E577-A9E09411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6294C3-5C59-E70F-76D1-B1E12443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1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62B8A-D847-FCAD-626C-BD976A31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24103C-C228-D041-F855-AD75FA8B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2D59ED-7E12-B235-66FC-8F7F58B9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12100E-E48D-33C6-BEA5-97C912CE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F06440-9EF2-EB96-4804-431A2002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A834DA-2D9B-2799-B4D5-F4A9F5424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30A677-B559-6A12-BD1E-DB5BAD7D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5FE15-95FE-E69A-5FB6-323B552F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5BFBE-EAF8-C543-C276-677AE0F7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32589D-643F-4AC3-9BFC-9C407F97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4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72A9E-77B9-2124-73F2-C2647973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55FA3D-5761-2AE1-4C7B-729334AD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39BE23-F7A5-7FF7-B649-D56DA495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A13DB7-763C-2ADA-4F86-BD060EA0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90ED7C-9A3F-1F2C-D539-6B4B180E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5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80111-03EC-CB52-2D0B-51E53B03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F069EB-F826-D3F5-62C0-71F9780D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796D06-AAB3-9769-E4A9-7D5BD483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82409C-8DCE-6CB8-5AFC-C8C16DCB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673893-B105-F459-9D8B-B5567073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5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8A0390-FA77-1741-7728-024D91C4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A5488-66B4-E80B-2803-3A5A186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0EA048-8C1C-3DBE-C578-F16EC43D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661C13-3B94-8D98-6402-56D6F260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E9CC1A-451D-15AB-A0F0-D355249D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47358A-478E-63C0-CC4A-DB498B69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564E2-D557-2928-D53F-EF9764BB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20BD12-0803-0524-221A-6FD08637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257B9E-9D4B-8D99-799F-9EC0FA92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E195E6-A767-BC74-9712-4B3A53DDA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1D3233-9826-2206-A140-AB5CB3E0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1D8EEB4-D7C8-21D9-1FC3-DCF0252F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5A4ADE-EB67-AE9C-6DD1-0B54B2CD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E4EA1F-F831-F26C-13A2-19E127D7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91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71781-6BB0-88B1-5630-092C664A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A17B0B-13A4-E65F-47DE-D40B3660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29FF50-3987-4D32-2837-CB8313C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F60926-622A-D40F-C9B6-11F59A7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5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4DFF9-BFB7-9F11-2EA2-5C0D88DA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FB9B744-A941-E08A-B0F9-A0A23E0B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3837BF-8FDF-A986-42FC-C2D97595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0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03F17-58C5-340E-8198-8BBCEE70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F4224-763D-7001-E651-DEF05F69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D0AC4F-AC57-EB1E-0DC1-97B950F8F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999AEB-37D3-1D7A-EC17-1F075755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494DC1-CC54-77B2-0C09-ECB8A2ED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C8C0AF-4A74-0A3A-F8FA-7F7581C7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54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FA52B-4C01-A6B2-2CA0-792DE366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D020AF-43A5-5EBB-FEFE-64DE104FC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1E0C2D-DC3B-26F8-EF67-E9333045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C98485-F0B4-2E40-09B9-5126809A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077F60-BA09-779C-E35F-131BC56A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9C8A6-8161-5F53-5C51-D7CBF1E7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EF55FF-4FBF-83C3-3E25-D2D10F5E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7B5C0F-7AB6-D1CA-4702-30E79F1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3328F8-52C3-0901-78B5-690F5A8D4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44C0-9A1A-4586-91F7-BC234E74E1BF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FBEC3D-DFA2-497E-D887-C523D81C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59428-1064-39E2-7D8B-217B9C07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8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036E3-BC35-1903-5B0E-84D13138D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3339"/>
            <a:ext cx="9144000" cy="2271321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dirty="0"/>
              <a:t>Assembly x86</a:t>
            </a:r>
            <a:br>
              <a:rPr lang="it-IT" sz="3600" dirty="0"/>
            </a:br>
            <a:br>
              <a:rPr lang="it-IT" sz="3600" dirty="0"/>
            </a:b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Istruzione</a:t>
            </a:r>
            <a:endParaRPr lang="it-IT" sz="3600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FE0AFA-54B2-00DE-9325-E1CA1027A189}"/>
              </a:ext>
            </a:extLst>
          </p:cNvPr>
          <p:cNvSpPr txBox="1"/>
          <p:nvPr/>
        </p:nvSpPr>
        <p:spPr>
          <a:xfrm>
            <a:off x="9825788" y="6123466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Orlando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Tangari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32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116684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0x00001141 &lt;+8&gt;:    mov  EAX,0x20  »  copia il valore esadecimale della sorgente 0x20 nel registro EAX</a:t>
            </a:r>
          </a:p>
          <a:p>
            <a:pPr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0x00001141 &lt;+15&gt;:  mov  EDX,0x38  »  copia il valore esadecimale della sorgente 0x38 nel registro EDX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0x00001155 &lt;+28&gt;: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EAX,EDX     »  somma il valore della sorgente EDX  con quello del destinatario EAX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0x00001157 &lt;+30&gt;:  mov  EBP,EAX     »  copia il valore EAX  nel registro destinatario EBP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0x0000115a &lt;+33&gt;: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cmp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EBP, 0xa     »  mette a confronto destinatario e sorgente  per restituire il valore binario (ZF 0 – CF 0)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0x0000115e &lt;+37&gt;: 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jge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0x1176 &lt;main+61&gt;  »  salta alla locazione di memoria 0x1176 se la destinazione è &gt; = della sorgente </a:t>
            </a:r>
            <a:r>
              <a:rPr kumimoji="0" lang="it-IT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cmp</a:t>
            </a:r>
            <a:endParaRPr kumimoji="0" lang="it-IT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0x0000116a &lt;+49&gt;:  mov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EAX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,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  »  copia il valore esadecimale della sorgente 0x0 nel registro EAX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0x0000116f &lt;+54&gt;:   call 0x1030 &lt;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printf@plt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 »  l’istruzione </a:t>
            </a:r>
            <a:r>
              <a:rPr kumimoji="0" lang="it-IT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chiama una funzione facendo passare l’esecuzione del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            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programma alla funzione chiamata, creando un nuovo </a:t>
            </a:r>
            <a:r>
              <a:rPr kumimoji="0" lang="it-IT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endParaRPr kumimoji="0" lang="it-IT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4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1166842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A= 32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C=  56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Somma= A+C= 88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E= A= 88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(88) -0xA (10) - </a:t>
            </a:r>
            <a:r>
              <a:rPr kumimoji="0" lang="it-IT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it-IT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(88) &gt;&lt;= 0xa (10) - (ZF 0 – CF 0)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it-IT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hen</a:t>
            </a:r>
            <a:r>
              <a:rPr kumimoji="0" lang="it-IT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&gt;= 0xa – condizione verificata, avviene il salto e, forse, l’istruzione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= 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0 x 1030 &lt;</a:t>
            </a:r>
            <a:r>
              <a:rPr kumimoji="0" lang="it-IT" b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it-IT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@pit&gt;</a:t>
            </a:r>
            <a:endParaRPr kumimoji="0" lang="it-IT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227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260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Assembly x86  Istruzione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Policy per Ping da Kali Linux a Windows 7  Utilizzo dell’utility INetSim per emulazione di servizi Internet  Cattura dei pacchetti tramite WireShark</dc:title>
  <dc:creator>Utente</dc:creator>
  <cp:lastModifiedBy>Utente</cp:lastModifiedBy>
  <cp:revision>33</cp:revision>
  <dcterms:created xsi:type="dcterms:W3CDTF">2022-10-27T14:34:40Z</dcterms:created>
  <dcterms:modified xsi:type="dcterms:W3CDTF">2023-01-12T16:09:48Z</dcterms:modified>
</cp:coreProperties>
</file>