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425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5" r:id="rId13"/>
    <p:sldId id="436" r:id="rId14"/>
    <p:sldId id="434" r:id="rId15"/>
    <p:sldId id="417" r:id="rId16"/>
    <p:sldId id="437" r:id="rId17"/>
    <p:sldId id="419" r:id="rId18"/>
    <p:sldId id="42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 autoAdjust="0"/>
    <p:restoredTop sz="94533" autoAdjust="0"/>
  </p:normalViewPr>
  <p:slideViewPr>
    <p:cSldViewPr>
      <p:cViewPr varScale="1">
        <p:scale>
          <a:sx n="89" d="100"/>
          <a:sy n="89" d="100"/>
        </p:scale>
        <p:origin x="245" y="10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2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se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javascript-frameworks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docs.angularjs.org/guide/sco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1080338"/>
            <a:ext cx="6848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AngularJS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70612" y="2286000"/>
            <a:ext cx="5324941" cy="129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Super Heroic JavaScript </a:t>
            </a:r>
            <a:br>
              <a:rPr lang="en-US" dirty="0" smtClean="0"/>
            </a:br>
            <a:r>
              <a:rPr lang="en-US" dirty="0" smtClean="0"/>
              <a:t>MVC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6413" y="4381342"/>
            <a:ext cx="7129140" cy="1905000"/>
          </a:xfrm>
        </p:spPr>
      </p:pic>
      <p:pic>
        <p:nvPicPr>
          <p:cNvPr id="1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8412" y="2060085"/>
            <a:ext cx="1853345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Seed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92873"/>
          </a:xfrm>
        </p:spPr>
        <p:txBody>
          <a:bodyPr/>
          <a:lstStyle/>
          <a:p>
            <a:r>
              <a:rPr lang="en-GB" dirty="0" smtClean="0"/>
              <a:t>Skeleton for </a:t>
            </a:r>
            <a:r>
              <a:rPr lang="en-US" noProof="1" smtClean="0"/>
              <a:t>AngularJS</a:t>
            </a:r>
            <a:r>
              <a:rPr lang="en-GB" dirty="0" smtClean="0"/>
              <a:t> Web Application</a:t>
            </a:r>
            <a:endParaRPr lang="en-GB" dirty="0"/>
          </a:p>
        </p:txBody>
      </p:sp>
      <p:pic>
        <p:nvPicPr>
          <p:cNvPr id="1028" name="Picture 4" descr="http://img3.wikia.nocookie.net/__cb20120729040555/elderscrolls/images/e/e5/Skeleton_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80" y="1143000"/>
            <a:ext cx="2284936" cy="363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AngularJS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GB" dirty="0"/>
              <a:t> </a:t>
            </a:r>
            <a:r>
              <a:rPr lang="en-GB" dirty="0" smtClean="0"/>
              <a:t>== official applications skeleton</a:t>
            </a:r>
          </a:p>
          <a:p>
            <a:r>
              <a:rPr lang="en-GB" dirty="0" smtClean="0"/>
              <a:t>Perfect for small applications</a:t>
            </a:r>
          </a:p>
          <a:p>
            <a:r>
              <a:rPr lang="en-GB" dirty="0" smtClean="0"/>
              <a:t>It has good architecture</a:t>
            </a:r>
          </a:p>
          <a:p>
            <a:r>
              <a:rPr lang="en-GB" dirty="0" smtClean="0"/>
              <a:t>Contains sample unit tests</a:t>
            </a:r>
          </a:p>
          <a:p>
            <a:r>
              <a:rPr lang="en-GB" dirty="0" smtClean="0"/>
              <a:t>For bigger applications you need to modify it</a:t>
            </a:r>
          </a:p>
          <a:p>
            <a:r>
              <a:rPr lang="en-GB" dirty="0" smtClean="0"/>
              <a:t>Download from: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github.com/angular/angular-seed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 Seed?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5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Seed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92873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1028" name="Picture 4" descr="http://img3.wikia.nocookie.net/__cb20120729040555/elderscrolls/images/e/e5/Skeleton_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57" y="1219200"/>
            <a:ext cx="2189182" cy="34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 smtClean="0"/>
              <a:t>AngularJS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angularjs.org</a:t>
            </a:r>
            <a:endParaRPr lang="en-GB" dirty="0" smtClean="0"/>
          </a:p>
          <a:p>
            <a:r>
              <a:rPr lang="en-GB" dirty="0" smtClean="0"/>
              <a:t>WebStorm / Sublime Text / other HTML5 editor</a:t>
            </a:r>
          </a:p>
          <a:p>
            <a:r>
              <a:rPr lang="en-GB" dirty="0" smtClean="0"/>
              <a:t>Web Server</a:t>
            </a:r>
          </a:p>
          <a:p>
            <a:pPr lvl="1"/>
            <a:r>
              <a:rPr lang="en-GB" dirty="0" smtClean="0"/>
              <a:t>E.g. a Node.js-based HTTP server or Apache</a:t>
            </a:r>
          </a:p>
          <a:p>
            <a:r>
              <a:rPr lang="en-GB" dirty="0" smtClean="0"/>
              <a:t>Console / Command Prompt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6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What is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are the key features of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is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US" sz="3600" dirty="0" smtClean="0"/>
              <a:t> in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is two-way data binding?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Apps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https://softuni.bg/courses/javascript-frameworks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smtClean="0"/>
              <a:t>to AngularJS</a:t>
            </a:r>
            <a:endParaRPr lang="en-US" dirty="0"/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386594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What is AngularJS?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Introduction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MV* Frameworks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Features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Architecture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Components</a:t>
            </a:r>
            <a:endParaRPr lang="bg-BG" sz="28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Hello World Applications</a:t>
            </a:r>
            <a:endParaRPr lang="bg-BG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Angular Seed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Required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956472"/>
            <a:ext cx="2225254" cy="22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812" y="2090653"/>
            <a:ext cx="2667000" cy="28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GB" dirty="0" smtClean="0"/>
              <a:t>What is AngularJS?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252728"/>
            <a:ext cx="920280" cy="1427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48" y="1752600"/>
            <a:ext cx="2667000" cy="28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AngularJS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web applications framework</a:t>
            </a:r>
          </a:p>
          <a:p>
            <a:pPr lvl="1"/>
            <a:r>
              <a:rPr lang="en-GB" dirty="0" smtClean="0"/>
              <a:t>JavaScript framework for creating single page applications (SPA)</a:t>
            </a:r>
          </a:p>
          <a:p>
            <a:pPr lvl="1"/>
            <a:r>
              <a:rPr lang="en-GB" dirty="0" smtClean="0"/>
              <a:t>Free and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open-source</a:t>
            </a:r>
          </a:p>
          <a:p>
            <a:pPr lvl="1"/>
            <a:r>
              <a:rPr lang="en-GB" dirty="0" smtClean="0"/>
              <a:t>Owned and </a:t>
            </a:r>
            <a:r>
              <a:rPr lang="en-GB" dirty="0" smtClean="0"/>
              <a:t>maintained by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  <a:p>
            <a:pPr lvl="1"/>
            <a:r>
              <a:rPr lang="en-GB" dirty="0" smtClean="0"/>
              <a:t>Extends traditional HTML to present dynamic content</a:t>
            </a:r>
          </a:p>
          <a:p>
            <a:pPr lvl="1"/>
            <a:r>
              <a:rPr lang="en-GB" dirty="0" smtClean="0"/>
              <a:t>Provides routing, templates, binding, etc.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MV*</a:t>
            </a:r>
            <a:r>
              <a:rPr lang="en-GB" dirty="0" smtClean="0"/>
              <a:t>-based JavaScript framework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1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GB" dirty="0" smtClean="0"/>
              <a:t> – Represents data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GB" dirty="0" smtClean="0"/>
              <a:t> – Manages the display of information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GB" dirty="0" smtClean="0"/>
              <a:t>–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GB" dirty="0" smtClean="0"/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Presenter</a:t>
            </a:r>
            <a:r>
              <a:rPr lang="en-GB" dirty="0" smtClean="0"/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GB" dirty="0" smtClean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MV* Frameworks</a:t>
            </a:r>
            <a:endParaRPr lang="en-GB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570412" y="3352800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979612" y="5163729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439400" y="4854477"/>
            <a:ext cx="2504802" cy="15474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7439400" y="4854476"/>
            <a:ext cx="2504802" cy="1547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7439400" y="4854470"/>
            <a:ext cx="2504802" cy="15474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ViewModel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7439400" y="4854473"/>
            <a:ext cx="2504802" cy="15474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7439400" y="4854478"/>
            <a:ext cx="2504802" cy="15474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/</a:t>
            </a:r>
            <a:b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ViewModel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</a:t>
            </a:r>
            <a:b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75212" y="4572000"/>
            <a:ext cx="595200" cy="5851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615600" y="4493619"/>
            <a:ext cx="774212" cy="3935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47468" y="5682780"/>
            <a:ext cx="2888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Routing</a:t>
            </a:r>
          </a:p>
          <a:p>
            <a:pPr>
              <a:lnSpc>
                <a:spcPct val="100000"/>
              </a:lnSpc>
            </a:pPr>
            <a:r>
              <a:rPr lang="en-GB" dirty="0"/>
              <a:t>Templates</a:t>
            </a:r>
          </a:p>
          <a:p>
            <a:pPr>
              <a:lnSpc>
                <a:spcPct val="100000"/>
              </a:lnSpc>
            </a:pPr>
            <a:r>
              <a:rPr lang="en-GB" dirty="0"/>
              <a:t>Directives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Data binding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Expressions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Filters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Animations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Features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752600"/>
            <a:ext cx="4987738" cy="38541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068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Two way data-binding</a:t>
            </a:r>
          </a:p>
          <a:p>
            <a:r>
              <a:rPr lang="en-GB" sz="3800" dirty="0" smtClean="0">
                <a:hlinkClick r:id="rId2"/>
              </a:rPr>
              <a:t>Dirty checking</a:t>
            </a:r>
            <a:endParaRPr lang="en-GB" sz="3800" dirty="0" smtClean="0"/>
          </a:p>
          <a:p>
            <a:r>
              <a:rPr lang="en-GB" sz="3800" dirty="0" smtClean="0">
                <a:hlinkClick r:id="rId3"/>
              </a:rPr>
              <a:t>Dependency injection</a:t>
            </a:r>
            <a:endParaRPr lang="en-GB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Architecture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1676400"/>
            <a:ext cx="4054872" cy="45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  <a:p>
            <a:pPr lvl="1"/>
            <a:r>
              <a:rPr lang="en-GB" dirty="0" smtClean="0"/>
              <a:t>Reusable Angular components</a:t>
            </a:r>
          </a:p>
          <a:p>
            <a:pPr lvl="1"/>
            <a:r>
              <a:rPr lang="en-GB" dirty="0" smtClean="0"/>
              <a:t>Built-in services (like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 smtClean="0"/>
              <a:t>) and custom services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  <a:p>
            <a:pPr lvl="1"/>
            <a:r>
              <a:rPr lang="en-GB" dirty="0" smtClean="0"/>
              <a:t>Hold the presentation logic</a:t>
            </a:r>
          </a:p>
          <a:p>
            <a:pPr lvl="1"/>
            <a:r>
              <a:rPr lang="en-GB" dirty="0" smtClean="0"/>
              <a:t>E.g. load data or handle button click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GB" dirty="0" smtClean="0"/>
              <a:t> /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</a:p>
          <a:p>
            <a:pPr lvl="1"/>
            <a:r>
              <a:rPr lang="en-GB" dirty="0" smtClean="0"/>
              <a:t>Render the application UI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4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 Application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http://greatfridays.com/wp-content/uploads/2013/07/HELLOWOR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98" y="1822162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49" y="1066800"/>
            <a:ext cx="1853997" cy="18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5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473</Words>
  <Application>Microsoft Office PowerPoint</Application>
  <PresentationFormat>Custom</PresentationFormat>
  <Paragraphs>123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Introduction to AngularJS</vt:lpstr>
      <vt:lpstr>Table of Contents</vt:lpstr>
      <vt:lpstr>What is AngularJS?</vt:lpstr>
      <vt:lpstr>What is AngularJS?</vt:lpstr>
      <vt:lpstr>MV* Frameworks</vt:lpstr>
      <vt:lpstr>AngularJS Features</vt:lpstr>
      <vt:lpstr>AngularJS Architecture</vt:lpstr>
      <vt:lpstr>AngularJS Components</vt:lpstr>
      <vt:lpstr>Hello World Application</vt:lpstr>
      <vt:lpstr>AngularJS Seed</vt:lpstr>
      <vt:lpstr>What is AngularJS Seed?</vt:lpstr>
      <vt:lpstr>AngularJS Seed</vt:lpstr>
      <vt:lpstr>Required Software</vt:lpstr>
      <vt:lpstr>Summary</vt:lpstr>
      <vt:lpstr>Introduction to AngularJS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AngularJS</dc:title>
  <dc:subject>Software Development Course</dc:subject>
  <dc:creator/>
  <cp:keywords>JavaScript, JS, programming, SoftUni, Software University, programming, software development, software engineering, course, Web development, SPA Applications, AngularJS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2015-05-05T14:32:50Z</dcterms:modified>
  <cp:category>JavaScript, JS, programming, SPA Applications, AngularJS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