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1" r:id="rId3"/>
  </p:sldMasterIdLst>
  <p:notesMasterIdLst>
    <p:notesMasterId r:id="rId17"/>
  </p:notesMasterIdLst>
  <p:handoutMasterIdLst>
    <p:handoutMasterId r:id="rId18"/>
  </p:handoutMasterIdLst>
  <p:sldIdLst>
    <p:sldId id="274" r:id="rId4"/>
    <p:sldId id="460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2" r:id="rId14"/>
    <p:sldId id="419" r:id="rId15"/>
    <p:sldId id="50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3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18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16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932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9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619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109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26.png"/><Relationship Id="rId19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sammyjs.org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804090"/>
            <a:ext cx="7637377" cy="1405710"/>
          </a:xfrm>
        </p:spPr>
        <p:txBody>
          <a:bodyPr>
            <a:normAutofit/>
          </a:bodyPr>
          <a:lstStyle/>
          <a:p>
            <a:r>
              <a:rPr lang="en-US" dirty="0" err="1" smtClean="0"/>
              <a:t>Templating</a:t>
            </a:r>
            <a:r>
              <a:rPr lang="en-US" dirty="0" smtClean="0"/>
              <a:t>, Routing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0412" y="2057399"/>
            <a:ext cx="6925141" cy="996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Extending functionality </a:t>
            </a:r>
          </a:p>
          <a:p>
            <a:r>
              <a:rPr lang="en-US" dirty="0" smtClean="0"/>
              <a:t>using Collections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53000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4500648"/>
            <a:ext cx="3057269" cy="1909774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1" y="4757490"/>
            <a:ext cx="2526001" cy="1396091"/>
          </a:xfrm>
          <a:prstGeom prst="rect">
            <a:avLst/>
          </a:prstGeom>
        </p:spPr>
      </p:pic>
      <p:pic>
        <p:nvPicPr>
          <p:cNvPr id="15" name="Picture 14" descr="http://softuni.bg" title="SoftUni Code Wizard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0617" y="3356624"/>
            <a:ext cx="2691394" cy="29536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202285" y="3530222"/>
            <a:ext cx="165755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 Apps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C:\Users\Bi0GaMe\Documents\templating-with-your-mustachejs-1-72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36812" y="1066800"/>
            <a:ext cx="6934200" cy="380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5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Templating and Routing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9765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Sammy.js?</a:t>
            </a:r>
          </a:p>
          <a:p>
            <a:pPr lvl="1"/>
            <a:r>
              <a:rPr lang="en-GB" dirty="0" smtClean="0"/>
              <a:t>Create custom URLs</a:t>
            </a:r>
          </a:p>
          <a:p>
            <a:r>
              <a:rPr lang="en-GB" dirty="0" smtClean="0"/>
              <a:t>Using HTML templates with Mustache.js</a:t>
            </a:r>
          </a:p>
          <a:p>
            <a:endParaRPr lang="en-GB" dirty="0" smtClean="0"/>
          </a:p>
          <a:p>
            <a:pPr lvl="1"/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Defining URL structure of app</a:t>
            </a:r>
            <a:endParaRPr lang="en-US" dirty="0"/>
          </a:p>
        </p:txBody>
      </p:sp>
      <p:pic>
        <p:nvPicPr>
          <p:cNvPr id="1026" name="Picture 2" descr="C:\Users\Bi0GaMe\Documents\مسیریاب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4" y="2209800"/>
            <a:ext cx="3038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9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437399" cy="5570355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JavaScript </a:t>
            </a:r>
            <a:r>
              <a:rPr lang="en-US" dirty="0"/>
              <a:t>framework </a:t>
            </a:r>
            <a:r>
              <a:rPr lang="en-US" dirty="0" smtClean="0"/>
              <a:t>providing:</a:t>
            </a:r>
          </a:p>
          <a:p>
            <a:pPr lvl="1"/>
            <a:r>
              <a:rPr lang="en-US" sz="2800" dirty="0" smtClean="0"/>
              <a:t>Routes – defining the basic structure of </a:t>
            </a:r>
            <a:r>
              <a:rPr lang="en-US" sz="2800" dirty="0"/>
              <a:t>RESTful </a:t>
            </a:r>
            <a:r>
              <a:rPr lang="en-US" sz="2800" dirty="0" smtClean="0"/>
              <a:t> your application</a:t>
            </a:r>
          </a:p>
          <a:p>
            <a:pPr lvl="1"/>
            <a:r>
              <a:rPr lang="en-US" sz="2800" dirty="0" smtClean="0"/>
              <a:t>Events – creating custom events implementing some logic</a:t>
            </a:r>
            <a:endParaRPr lang="en-US" dirty="0" smtClean="0"/>
          </a:p>
          <a:p>
            <a:r>
              <a:rPr lang="en-US" dirty="0" smtClean="0"/>
              <a:t>Well suited for building simple RESTful applications</a:t>
            </a:r>
          </a:p>
          <a:p>
            <a:pPr lvl="1"/>
            <a:r>
              <a:rPr lang="en-US" sz="2800" dirty="0" smtClean="0"/>
              <a:t>Using JSON data stores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Sammy.js?</a:t>
            </a:r>
            <a:endParaRPr lang="en-US" dirty="0"/>
          </a:p>
        </p:txBody>
      </p:sp>
      <p:pic>
        <p:nvPicPr>
          <p:cNvPr id="2050" name="Picture 2" descr="C:\Users\Bi0GaMe\Documents\frontend-routing-with-sammy-j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0212" y="2133600"/>
            <a:ext cx="4508500" cy="268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89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108787" cy="5570355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 smtClean="0"/>
              <a:t>sammy.js </a:t>
            </a:r>
            <a:r>
              <a:rPr lang="en-US" dirty="0"/>
              <a:t>from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sammyjs.org/download</a:t>
            </a:r>
            <a:endParaRPr lang="en-US" dirty="0" smtClean="0"/>
          </a:p>
          <a:p>
            <a:r>
              <a:rPr lang="en-US" dirty="0" smtClean="0"/>
              <a:t>Include it in your project</a:t>
            </a:r>
          </a:p>
          <a:p>
            <a:pPr lvl="1"/>
            <a:r>
              <a:rPr lang="en-US" dirty="0" smtClean="0"/>
              <a:t>Place sammy.js after jQuery</a:t>
            </a:r>
          </a:p>
          <a:p>
            <a:r>
              <a:rPr lang="en-US" dirty="0" smtClean="0"/>
              <a:t>Create routes for your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sammy.js</a:t>
            </a:r>
            <a:endParaRPr lang="en-US" dirty="0"/>
          </a:p>
        </p:txBody>
      </p:sp>
      <p:pic>
        <p:nvPicPr>
          <p:cNvPr id="3074" name="Picture 2" descr="C:\Users\Bi0GaMe\Documents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752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Application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C:\Users\Bi0GaMe\Documents\21_routes_spectaculaires_que_vous_devez_parcourir_au_moins_une_fois_dans_votre_vie_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524000"/>
            <a:ext cx="5105400" cy="34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 HTML templates with data</a:t>
            </a:r>
            <a:endParaRPr lang="en-US" dirty="0"/>
          </a:p>
        </p:txBody>
      </p:sp>
      <p:pic>
        <p:nvPicPr>
          <p:cNvPr id="5" name="Picture 3" descr="C:\Users\Bi0GaMe\Documents\templates_products_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10163" y="2667000"/>
            <a:ext cx="167005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437399" cy="5570355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Logic-less templates:</a:t>
            </a:r>
          </a:p>
          <a:p>
            <a:pPr lvl="1"/>
            <a:r>
              <a:rPr lang="en-US" sz="2800" dirty="0" smtClean="0"/>
              <a:t>Used for HTML,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files, source code – anything</a:t>
            </a:r>
          </a:p>
          <a:p>
            <a:pPr lvl="1"/>
            <a:r>
              <a:rPr lang="en-US" sz="2800" dirty="0" smtClean="0"/>
              <a:t>Logic-less – does not contain if-else statements or loops.</a:t>
            </a:r>
          </a:p>
          <a:p>
            <a:pPr lvl="1"/>
            <a:r>
              <a:rPr lang="en-US" sz="2800" dirty="0" smtClean="0"/>
              <a:t>Entirely defined by tags.</a:t>
            </a:r>
          </a:p>
          <a:p>
            <a:pPr lvl="1"/>
            <a:r>
              <a:rPr lang="en-US" sz="2800" dirty="0" smtClean="0"/>
              <a:t>Runs on many languages like: Ruby, Python, JavaScript, PHP, Perl etc.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Mustache.js?</a:t>
            </a:r>
            <a:endParaRPr lang="en-US" dirty="0"/>
          </a:p>
        </p:txBody>
      </p:sp>
      <p:pic>
        <p:nvPicPr>
          <p:cNvPr id="5122" name="Picture 2" descr="C:\Users\Bi0GaMe\Documents\musta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209800"/>
            <a:ext cx="505146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99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046999" cy="5570355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 smtClean="0"/>
              <a:t>mustache.js </a:t>
            </a:r>
            <a:r>
              <a:rPr lang="en-US" dirty="0"/>
              <a:t>from https://github.com/janl/mustache.js</a:t>
            </a:r>
            <a:endParaRPr lang="en-US" dirty="0" smtClean="0"/>
          </a:p>
          <a:p>
            <a:r>
              <a:rPr lang="en-US" dirty="0" smtClean="0"/>
              <a:t>Include it in your project</a:t>
            </a:r>
          </a:p>
          <a:p>
            <a:pPr lvl="1"/>
            <a:r>
              <a:rPr lang="en-US" dirty="0" smtClean="0"/>
              <a:t>Place mustache.js after jQuery</a:t>
            </a:r>
          </a:p>
          <a:p>
            <a:r>
              <a:rPr lang="en-US" dirty="0" smtClean="0"/>
              <a:t>Create templates for your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mustache.js</a:t>
            </a:r>
            <a:endParaRPr lang="en-US" dirty="0"/>
          </a:p>
        </p:txBody>
      </p:sp>
      <p:pic>
        <p:nvPicPr>
          <p:cNvPr id="3074" name="Picture 2" descr="C:\Users\Bi0GaMe\Documents\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752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291</Words>
  <Application>Microsoft Office PowerPoint</Application>
  <PresentationFormat>Custom</PresentationFormat>
  <Paragraphs>76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SoftUni 16x9</vt:lpstr>
      <vt:lpstr>3_SoftUni 16x9</vt:lpstr>
      <vt:lpstr>Templating, Routing</vt:lpstr>
      <vt:lpstr>Table of Contents</vt:lpstr>
      <vt:lpstr>Application routing</vt:lpstr>
      <vt:lpstr>What is Sammy.js?</vt:lpstr>
      <vt:lpstr>Installing sammy.js</vt:lpstr>
      <vt:lpstr>Application routing</vt:lpstr>
      <vt:lpstr>HTML Templating</vt:lpstr>
      <vt:lpstr>What is Mustache.js?</vt:lpstr>
      <vt:lpstr>Installing mustache.js</vt:lpstr>
      <vt:lpstr>HTML Templating</vt:lpstr>
      <vt:lpstr>Templating and Routing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Underscore JS</dc:title>
  <dc:subject>Software Development Course</dc:subject>
  <dc:creator/>
  <cp:keywords>Underscore, JavaScript, JS, programming, SoftUni, Software University, programming, software development, software engineering, course, Web development, Applications, consuming remote data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2016-03-09T17:20:30Z</dcterms:modified>
  <cp:category>JavaScript, JS, programming, Applications, consuming remote data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