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  <p:sldMasterId id="2147483678" r:id="rId4"/>
  </p:sldMasterIdLst>
  <p:notesMasterIdLst>
    <p:notesMasterId r:id="rId29"/>
  </p:notesMasterIdLst>
  <p:handoutMasterIdLst>
    <p:handoutMasterId r:id="rId30"/>
  </p:handoutMasterIdLst>
  <p:sldIdLst>
    <p:sldId id="274" r:id="rId5"/>
    <p:sldId id="460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17" r:id="rId25"/>
    <p:sldId id="481" r:id="rId26"/>
    <p:sldId id="419" r:id="rId27"/>
    <p:sldId id="48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>
        <p:scale>
          <a:sx n="70" d="100"/>
          <a:sy n="70" d="100"/>
        </p:scale>
        <p:origin x="-312" y="-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15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4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2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8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1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0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98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3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3/11/2016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993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5.pn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 Applications and</a:t>
            </a:r>
            <a:br>
              <a:rPr lang="en-US" dirty="0" smtClean="0"/>
            </a:br>
            <a:r>
              <a:rPr lang="en-US" dirty="0" smtClean="0"/>
              <a:t>Applications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Autofit/>
          </a:bodyPr>
          <a:lstStyle/>
          <a:p>
            <a:r>
              <a:rPr lang="en-US" sz="3200" dirty="0"/>
              <a:t>What is SPA?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MV</a:t>
            </a:r>
            <a:r>
              <a:rPr lang="en-US" sz="3200" dirty="0"/>
              <a:t>* architectural design patterns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4134661"/>
            <a:ext cx="2095500" cy="20955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4229911"/>
            <a:ext cx="1882334" cy="1882334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7" y="3356624"/>
            <a:ext cx="2691394" cy="29536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02285" y="3530222"/>
            <a:ext cx="16575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pic>
        <p:nvPicPr>
          <p:cNvPr id="4098" name="Picture 2" descr="C:\Users\Bi0GaMe\Documents\ocEW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76" y="1219200"/>
            <a:ext cx="5077139" cy="36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25048" y="14430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45972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2783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7442279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2648002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254597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367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88256"/>
          </a:xfrm>
        </p:spPr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  <p:pic>
        <p:nvPicPr>
          <p:cNvPr id="5122" name="Picture 2" descr="C:\Users\Bi0GaMe\Documents\Windows-Live-Writer-Its-a-Knockout-1---An-MVVM-Javascript-Fr_F8B3-MVVM_Relation_thumb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676400"/>
            <a:ext cx="39528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951" y="307889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40775" y="49045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6831" y="128066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3046438" y="2369395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2656268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848469">
            <a:off x="2921788" y="3120198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5053548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4677093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708561">
            <a:off x="5020528" y="4983270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1463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Page Applications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is a SPA app?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Architectural </a:t>
            </a:r>
            <a:r>
              <a:rPr lang="en-US" sz="3000" dirty="0"/>
              <a:t>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Sample implementation in </a:t>
            </a:r>
            <a:r>
              <a:rPr lang="en-US" sz="2800" dirty="0" smtClean="0"/>
              <a:t>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/>
              <a:t>Knockout.js</a:t>
            </a:r>
          </a:p>
          <a:p>
            <a:pPr lvl="1"/>
            <a:r>
              <a:rPr lang="en-US" dirty="0"/>
              <a:t>Knockback.js</a:t>
            </a:r>
          </a:p>
          <a:p>
            <a:pPr lvl="1"/>
            <a:r>
              <a:rPr lang="en-US" noProof="1" smtClean="0"/>
              <a:t>Kendo.UI</a:t>
            </a:r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Frameworks </a:t>
            </a:r>
            <a:r>
              <a:rPr lang="en-US" smtClean="0"/>
              <a:t>Implementing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Consolas" panose="020B0609020204030204" pitchFamily="49" charset="0"/>
              </a:rPr>
              <a:t>Single Page Applications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cs typeface="Consolas" panose="020B0609020204030204" pitchFamily="49" charset="0"/>
              </a:rPr>
              <a:t>What is a SPA application?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/>
              <a:t>Architectural 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Sample implementation in </a:t>
            </a:r>
            <a:r>
              <a:rPr lang="en-US" sz="2800" dirty="0" smtClean="0"/>
              <a:t>JavaScript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295400"/>
            <a:ext cx="5240442" cy="388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 Applications and Applications Architecture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4795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  <p:pic>
        <p:nvPicPr>
          <p:cNvPr id="1026" name="Picture 2" descr="C:\Users\Bi0GaMe\Documents\Single-Sign-on-Implementation-fea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40" y="1506082"/>
            <a:ext cx="4838700" cy="30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ingle-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 thick </a:t>
            </a:r>
            <a:r>
              <a:rPr lang="en-US" dirty="0" smtClean="0"/>
              <a:t>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1970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pic>
        <p:nvPicPr>
          <p:cNvPr id="2050" name="Picture 2" descr="C:\Users\Bi0GaMe\Documents\Single-page-website-pros-and-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143000"/>
            <a:ext cx="6629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fully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08503"/>
            <a:ext cx="8938472" cy="1568497"/>
          </a:xfrm>
        </p:spPr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pic>
        <p:nvPicPr>
          <p:cNvPr id="3074" name="Picture 2" descr="C:\Users\Bi0GaMe\Documents\pattern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133475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900</Words>
  <Application>Microsoft Office PowerPoint</Application>
  <PresentationFormat>Custom</PresentationFormat>
  <Paragraphs>169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SoftUni 16x9</vt:lpstr>
      <vt:lpstr>3_SoftUni 16x9</vt:lpstr>
      <vt:lpstr>1_SoftUni 16x9</vt:lpstr>
      <vt:lpstr>SPA Applications and Applications Architecture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MVVM</vt:lpstr>
      <vt:lpstr>Summary</vt:lpstr>
      <vt:lpstr>SPA Applications and Applications Architecture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Applications and Applications Architecture</dc:title>
  <dc:subject>Software Development Course</dc:subject>
  <dc:creator/>
  <cp:keywords>JavaScript, JS, programming, SoftUni, Software University, programming, software development, software engineering, course, Web development, Applications, SPA, Applications architecture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2016-03-11T14:56:54Z</dcterms:modified>
  <cp:category>JavaScript, JS, programming, Applications, SPA, Applications architecture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