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410" r:id="rId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8E19F"/>
    <a:srgbClr val="000000"/>
    <a:srgbClr val="FBEEC9"/>
    <a:srgbClr val="ADA485"/>
    <a:srgbClr val="FF3399"/>
    <a:srgbClr val="F8DC9E"/>
    <a:srgbClr val="FBEEDC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101" d="100"/>
          <a:sy n="101" d="100"/>
        </p:scale>
        <p:origin x="126" y="3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99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12/6/2015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1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928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ZA" smtClean="0"/>
              <a:t>Heading Tags: &lt;h1&gt; – &lt;h6&gt;</a:t>
            </a:r>
          </a:p>
          <a:p>
            <a:endParaRPr lang="en-ZA" smtClean="0"/>
          </a:p>
          <a:p>
            <a:endParaRPr lang="en-ZA" smtClean="0"/>
          </a:p>
          <a:p>
            <a:r>
              <a:rPr lang="en-ZA" smtClean="0"/>
              <a:t>Paragraph Tags: &lt;p&gt;</a:t>
            </a:r>
          </a:p>
          <a:p>
            <a:endParaRPr lang="en-ZA" smtClean="0"/>
          </a:p>
          <a:p>
            <a:r>
              <a:rPr lang="en-ZA" smtClean="0"/>
              <a:t>Sections: &lt;div&gt; and &lt;span&gt;</a:t>
            </a:r>
            <a:endParaRPr lang="en-US" dirty="0" smtClean="0"/>
          </a:p>
        </p:txBody>
      </p:sp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smtClean="0"/>
              <a:t>Headings and Paragraphs</a:t>
            </a:r>
            <a:endParaRPr lang="en-US" dirty="0" smtClean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1007272" y="3713707"/>
            <a:ext cx="1016581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1007272" y="1649104"/>
            <a:ext cx="1016581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1007272" y="5382904"/>
            <a:ext cx="10165819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b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34863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110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Consolas</vt:lpstr>
      <vt:lpstr>Wingdings</vt:lpstr>
      <vt:lpstr>SoftUni 16x9</vt:lpstr>
      <vt:lpstr>Headings and Paragraphs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Overview</dc:title>
  <dc:subject>Software Development Course</dc:subject>
  <dc:creator/>
  <cp:keywords>HTML, CSS,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2015-12-05T22:45:43Z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