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500" r:id="rId4"/>
    <p:sldId id="526" r:id="rId5"/>
    <p:sldId id="527" r:id="rId6"/>
    <p:sldId id="528" r:id="rId7"/>
    <p:sldId id="529" r:id="rId8"/>
    <p:sldId id="535" r:id="rId9"/>
    <p:sldId id="536" r:id="rId10"/>
    <p:sldId id="537" r:id="rId11"/>
    <p:sldId id="538" r:id="rId12"/>
    <p:sldId id="539" r:id="rId13"/>
    <p:sldId id="541" r:id="rId14"/>
    <p:sldId id="542" r:id="rId15"/>
    <p:sldId id="518" r:id="rId16"/>
    <p:sldId id="352" r:id="rId17"/>
    <p:sldId id="3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27"/>
            <p14:sldId id="528"/>
            <p14:sldId id="529"/>
            <p14:sldId id="535"/>
            <p14:sldId id="536"/>
            <p14:sldId id="537"/>
            <p14:sldId id="538"/>
            <p14:sldId id="539"/>
            <p14:sldId id="541"/>
            <p14:sldId id="542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6439" autoAdjust="0"/>
  </p:normalViewPr>
  <p:slideViewPr>
    <p:cSldViewPr>
      <p:cViewPr varScale="1">
        <p:scale>
          <a:sx n="76" d="100"/>
          <a:sy n="76" d="100"/>
        </p:scale>
        <p:origin x="720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38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fragistic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/>
              <a:t>Razor Engine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r>
              <a:rPr lang="en-US" dirty="0" smtClean="0"/>
              <a:t>The file name must be the same as the type name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25908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7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display / editor templates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/>
              <a:t>E</a:t>
            </a:r>
            <a:r>
              <a:rPr lang="en-US" dirty="0" smtClean="0"/>
              <a:t>xample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dirty="0" smtClean="0"/>
              <a:t>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for properties in the model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for the entire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UIHint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View -&gt; Toolbox from the menu bar.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 for HTML and Bootstrap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5612" y="3288598"/>
            <a:ext cx="2362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787528"/>
            <a:ext cx="2333625" cy="493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73" y="3126673"/>
            <a:ext cx="3695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Razor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2362200"/>
            <a:ext cx="11804822" cy="37338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Layouts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Partial Views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Html helper templates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Toolbox for HTML and Bootstrap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the view is redered, then the layout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Indicates where the view content</a:t>
            </a:r>
            <a:br>
              <a:rPr lang="en-US" dirty="0" smtClean="0"/>
            </a:br>
            <a:r>
              <a:rPr lang="en-US" dirty="0" smtClean="0"/>
              <a:t>should be placed when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9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</a:t>
            </a:r>
            <a:r>
              <a:rPr lang="en-US" dirty="0" smtClean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7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RenderSection()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required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If the section is required and not </a:t>
            </a:r>
            <a:r>
              <a:rPr lang="en-US" dirty="0" smtClean="0"/>
              <a:t>defined, </a:t>
            </a:r>
            <a:r>
              <a:rPr lang="en-US" dirty="0"/>
              <a:t>an exception will be thrown (</a:t>
            </a:r>
            <a:r>
              <a:rPr lang="en-US" dirty="0" smtClean="0"/>
              <a:t>IsSectionDefined())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9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Partial()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Action()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To annotate that an action from the controller should not be called outside of the application put </a:t>
            </a:r>
            <a:r>
              <a:rPr lang="en-US" dirty="0" smtClean="0">
                <a:solidFill>
                  <a:srgbClr val="F3BE60"/>
                </a:solidFill>
              </a:rPr>
              <a:t>[ChildActionOnly</a:t>
            </a:r>
            <a:r>
              <a:rPr lang="en-US" dirty="0">
                <a:solidFill>
                  <a:srgbClr val="F3BE60"/>
                </a:solidFill>
              </a:rPr>
              <a:t>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4654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7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 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implementations</a:t>
            </a:r>
          </a:p>
          <a:p>
            <a:r>
              <a:rPr lang="en-US" dirty="0" smtClean="0"/>
              <a:t>Can be configured easily</a:t>
            </a:r>
          </a:p>
          <a:p>
            <a:r>
              <a:rPr lang="en-US" dirty="0" smtClean="0"/>
              <a:t>Create folders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in the 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Views/Shared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586</Words>
  <Application>Microsoft Office PowerPoint</Application>
  <PresentationFormat>Custom</PresentationFormat>
  <Paragraphs>115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ASP.NET Razor Engine</vt:lpstr>
      <vt:lpstr>Have a Question?</vt:lpstr>
      <vt:lpstr>Table of Contents</vt:lpstr>
      <vt:lpstr>Layout</vt:lpstr>
      <vt:lpstr>Views and Layouts</vt:lpstr>
      <vt:lpstr>Sections</vt:lpstr>
      <vt:lpstr>Partial Views</vt:lpstr>
      <vt:lpstr>Display &amp; Editor Templates</vt:lpstr>
      <vt:lpstr>Templates</vt:lpstr>
      <vt:lpstr>Custom Templates</vt:lpstr>
      <vt:lpstr>Custom Templates</vt:lpstr>
      <vt:lpstr>Custom Template Name</vt:lpstr>
      <vt:lpstr>Toolbox for HTML and Bootstrap</vt:lpstr>
      <vt:lpstr>ASP.NET Razor Engine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242</cp:revision>
  <dcterms:created xsi:type="dcterms:W3CDTF">2014-01-02T17:00:34Z</dcterms:created>
  <dcterms:modified xsi:type="dcterms:W3CDTF">2017-03-20T17:10:50Z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