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00EF9-5074-4F38-A057-E5EB034C6BD7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C80A6-B99E-4D27-851B-F334B64C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41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9C68B-368E-483C-A0EE-8FBBE94998F3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A6D6F-B9F8-463E-8630-5C0ED47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389">
              <a:schemeClr val="bg1"/>
            </a:gs>
            <a:gs pos="0">
              <a:schemeClr val="bg1"/>
            </a:gs>
            <a:gs pos="86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1A96-FCB7-4C2C-9922-F2A7F80C6528}" type="datetimeFigureOut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F998-1F5F-4C95-9564-99147831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7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9"/>
            <a:ext cx="7772400" cy="864096"/>
          </a:xfrm>
        </p:spPr>
        <p:txBody>
          <a:bodyPr/>
          <a:lstStyle/>
          <a:p>
            <a:pPr algn="l"/>
            <a:r>
              <a:rPr lang="nb-NO" dirty="0" smtClean="0"/>
              <a:t>Introduction to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nb-NO" sz="2800" dirty="0" smtClean="0"/>
              <a:t>Functional </a:t>
            </a:r>
            <a:r>
              <a:rPr lang="nb-NO" sz="2800" dirty="0" smtClean="0"/>
              <a:t>Programming </a:t>
            </a:r>
            <a:r>
              <a:rPr lang="nb-NO" sz="2800" dirty="0" smtClean="0"/>
              <a:t>with .Net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Tormod Fjeldskår - @tormodfj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6309320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Photo: Erica Marshall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Named Values</a:t>
            </a:r>
          </a:p>
          <a:p>
            <a:r>
              <a:rPr lang="nb-NO" dirty="0" smtClean="0"/>
              <a:t>Functions</a:t>
            </a:r>
          </a:p>
          <a:p>
            <a:r>
              <a:rPr lang="nb-NO" dirty="0" smtClean="0"/>
              <a:t>Recursion</a:t>
            </a:r>
          </a:p>
          <a:p>
            <a:r>
              <a:rPr lang="nb-NO" dirty="0" smtClean="0"/>
              <a:t>Lists and Sequences</a:t>
            </a:r>
          </a:p>
          <a:p>
            <a:r>
              <a:rPr lang="nb-NO" dirty="0" smtClean="0"/>
              <a:t>Modules</a:t>
            </a:r>
          </a:p>
          <a:p>
            <a:r>
              <a:rPr lang="nb-NO" dirty="0" smtClean="0"/>
              <a:t>Interop with C#</a:t>
            </a:r>
          </a:p>
          <a:p>
            <a:r>
              <a:rPr lang="nb-NO" dirty="0" smtClean="0"/>
              <a:t>Bonus Fun!</a:t>
            </a:r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5630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Recommended Reading</a:t>
            </a:r>
            <a:endParaRPr lang="en-US" dirty="0"/>
          </a:p>
        </p:txBody>
      </p:sp>
      <p:pic>
        <p:nvPicPr>
          <p:cNvPr id="1026" name="Picture 2" descr="http://ecx.images-amazon.com/images/I/41QNPne0N2L._SS500_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 t="7997" r="17854" b="7822"/>
          <a:stretch/>
        </p:blipFill>
        <p:spPr bwMode="auto">
          <a:xfrm>
            <a:off x="3117056" y="1707232"/>
            <a:ext cx="290988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73747" y="5775647"/>
            <a:ext cx="479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Programming F# by Chris Smith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91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/>
          <a:lstStyle/>
          <a:p>
            <a:r>
              <a:rPr lang="nb-NO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 to F#</vt:lpstr>
      <vt:lpstr>Agenda</vt:lpstr>
      <vt:lpstr>Recommended Reading</vt:lpstr>
      <vt:lpstr>Questions?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Tormod Fjeldskår</dc:creator>
  <cp:lastModifiedBy>Tormod Fjeldskår</cp:lastModifiedBy>
  <cp:revision>11</cp:revision>
  <dcterms:created xsi:type="dcterms:W3CDTF">2010-08-10T06:00:25Z</dcterms:created>
  <dcterms:modified xsi:type="dcterms:W3CDTF">2010-08-10T08:20:30Z</dcterms:modified>
</cp:coreProperties>
</file>