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Bio4J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400" b="1" i="1" dirty="0" smtClean="0"/>
              <a:t>Сервер приложений</a:t>
            </a:r>
          </a:p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Рабочая среда для быстрой разработки распределенных приложений</a:t>
            </a:r>
          </a:p>
          <a:p>
            <a:r>
              <a:rPr lang="en-US" dirty="0"/>
              <a:t>Framework for rapid development of distributed </a:t>
            </a:r>
            <a:r>
              <a:rPr lang="en-US" dirty="0" smtClean="0"/>
              <a:t>applications</a:t>
            </a:r>
            <a:r>
              <a:rPr lang="ru-RU" dirty="0" smtClean="0"/>
              <a:t> (</a:t>
            </a:r>
            <a:r>
              <a:rPr lang="en-US" dirty="0" smtClean="0"/>
              <a:t>FRDDA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77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7038" y="150341"/>
            <a:ext cx="4575002" cy="533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Компоненты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5" y="937054"/>
            <a:ext cx="11468467" cy="5793260"/>
          </a:xfrm>
        </p:spPr>
      </p:pic>
    </p:spTree>
    <p:extLst>
      <p:ext uri="{BB962C8B-B14F-4D97-AF65-F5344CB8AC3E}">
        <p14:creationId xmlns:p14="http://schemas.microsoft.com/office/powerpoint/2010/main" val="42339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853" y="158578"/>
            <a:ext cx="2840554" cy="4922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Х-модуль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540" y="884709"/>
            <a:ext cx="4105275" cy="384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0227" y="1103869"/>
            <a:ext cx="4670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сервере в папке «</a:t>
            </a:r>
            <a:r>
              <a:rPr lang="en-US" dirty="0" smtClean="0"/>
              <a:t>modules-x</a:t>
            </a:r>
            <a:r>
              <a:rPr lang="ru-RU" dirty="0" smtClean="0"/>
              <a:t>» создается пакет «имя-модуля», в котором будут описаны информационные объекты.</a:t>
            </a:r>
          </a:p>
          <a:p>
            <a:r>
              <a:rPr lang="ru-RU" dirty="0" smtClean="0"/>
              <a:t>Например описание объекта «</a:t>
            </a:r>
            <a:r>
              <a:rPr lang="en-US" dirty="0" smtClean="0"/>
              <a:t>cabinet.org-filtered-list</a:t>
            </a:r>
            <a:r>
              <a:rPr lang="ru-RU" dirty="0" smtClean="0"/>
              <a:t>» - это </a:t>
            </a:r>
            <a:r>
              <a:rPr lang="en-US" dirty="0" smtClean="0"/>
              <a:t>xml-</a:t>
            </a:r>
            <a:r>
              <a:rPr lang="ru-RU" dirty="0" smtClean="0"/>
              <a:t>файл </a:t>
            </a:r>
            <a:r>
              <a:rPr lang="en-US" dirty="0" smtClean="0"/>
              <a:t>resources\cabinet\org-filtered-list.xml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Содержание: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4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1780872" y="0"/>
            <a:ext cx="7891633" cy="545757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Пример описания информационного </a:t>
            </a:r>
            <a:br>
              <a:rPr lang="ru-RU" sz="2000" dirty="0" smtClean="0"/>
            </a:br>
            <a:r>
              <a:rPr lang="ru-RU" sz="2000" dirty="0" smtClean="0"/>
              <a:t>объекта «</a:t>
            </a:r>
            <a:r>
              <a:rPr lang="en-US" sz="2000" dirty="0" smtClean="0"/>
              <a:t>cabinet.org-filtered-list»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79953" y="613303"/>
            <a:ext cx="802816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&lt;?xml version="1.0" encoding="UTF-8"?&gt;</a:t>
            </a:r>
            <a:endParaRPr lang="ru-RU" sz="1400" dirty="0"/>
          </a:p>
          <a:p>
            <a:r>
              <a:rPr lang="en-US" sz="1400" dirty="0"/>
              <a:t>&lt;cursor </a:t>
            </a:r>
            <a:r>
              <a:rPr lang="en-US" sz="1400" dirty="0" err="1"/>
              <a:t>xmlns</a:t>
            </a:r>
            <a:r>
              <a:rPr lang="en-US" sz="1400" dirty="0"/>
              <a:t>="http://bio4j.ru/</a:t>
            </a:r>
            <a:r>
              <a:rPr lang="en-US" sz="1400" dirty="0" err="1"/>
              <a:t>biodef</a:t>
            </a:r>
            <a:r>
              <a:rPr lang="en-US" sz="1400" dirty="0"/>
              <a:t>-repo/store"</a:t>
            </a:r>
            <a:endParaRPr lang="ru-RU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xmlns:xsi</a:t>
            </a:r>
            <a:r>
              <a:rPr lang="en-US" sz="1400" dirty="0"/>
              <a:t>="http://www.w3.org/2001/XMLSchema-instance"</a:t>
            </a:r>
            <a:endParaRPr lang="ru-RU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xsi:schemaLocation</a:t>
            </a:r>
            <a:r>
              <a:rPr lang="en-US" sz="1400" dirty="0"/>
              <a:t>="http://bio4j.ru/</a:t>
            </a:r>
            <a:r>
              <a:rPr lang="en-US" sz="1400" dirty="0" err="1"/>
              <a:t>biodef</a:t>
            </a:r>
            <a:r>
              <a:rPr lang="en-US" sz="1400" dirty="0"/>
              <a:t>-repo/store http://bio4j.ru/biodef-repo/store/store-v10.xsd"</a:t>
            </a:r>
            <a:endParaRPr lang="ru-RU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multiselection</a:t>
            </a:r>
            <a:r>
              <a:rPr lang="en-US" sz="1400" dirty="0"/>
              <a:t>="true"&gt;</a:t>
            </a:r>
            <a:endParaRPr lang="ru-RU" sz="1400" dirty="0"/>
          </a:p>
          <a:p>
            <a:r>
              <a:rPr lang="en-US" sz="1400" dirty="0"/>
              <a:t>  &lt;SQL action="select"&gt;</a:t>
            </a:r>
            <a:endParaRPr lang="ru-RU" sz="1400" dirty="0"/>
          </a:p>
          <a:p>
            <a:r>
              <a:rPr lang="en-US" sz="1400" dirty="0"/>
              <a:t>    &lt;text&gt;&lt;![CDATA[</a:t>
            </a:r>
            <a:endParaRPr lang="ru-RU" sz="1400" dirty="0"/>
          </a:p>
          <a:p>
            <a:r>
              <a:rPr lang="en-US" sz="1400" dirty="0"/>
              <a:t>SELECT o1.*,</a:t>
            </a:r>
            <a:endParaRPr lang="ru-RU" sz="1400" dirty="0"/>
          </a:p>
          <a:p>
            <a:r>
              <a:rPr lang="en-US" sz="1400" dirty="0" smtClean="0"/>
              <a:t>FROM </a:t>
            </a:r>
            <a:r>
              <a:rPr lang="en-US" sz="1400" dirty="0" err="1"/>
              <a:t>org$cinemalst_tst</a:t>
            </a:r>
            <a:r>
              <a:rPr lang="en-US" sz="1400" dirty="0"/>
              <a:t> o1</a:t>
            </a:r>
            <a:endParaRPr lang="ru-RU" sz="1400" dirty="0"/>
          </a:p>
          <a:p>
            <a:r>
              <a:rPr lang="en-US" sz="1400" dirty="0"/>
              <a:t>WHERE o1.test = 1 AND o1.orgtype in ('p', 's', 'l')</a:t>
            </a:r>
            <a:endParaRPr lang="ru-RU" sz="1400" dirty="0"/>
          </a:p>
          <a:p>
            <a:r>
              <a:rPr lang="en-US" sz="1400" dirty="0"/>
              <a:t>AND (:SYS_CURUSR_ROLES in ('*','1','2','5','6'))</a:t>
            </a:r>
            <a:endParaRPr lang="ru-RU" sz="1400" dirty="0"/>
          </a:p>
          <a:p>
            <a:r>
              <a:rPr lang="en-US" sz="1400" dirty="0"/>
              <a:t>AND ((:</a:t>
            </a:r>
            <a:r>
              <a:rPr lang="en-US" sz="1400" dirty="0" err="1"/>
              <a:t>parent_org_id</a:t>
            </a:r>
            <a:r>
              <a:rPr lang="en-US" sz="1400" dirty="0"/>
              <a:t> is null) or (o1.holding_id = :</a:t>
            </a:r>
            <a:r>
              <a:rPr lang="en-US" sz="1400" dirty="0" err="1"/>
              <a:t>parent_org_id</a:t>
            </a:r>
            <a:r>
              <a:rPr lang="en-US" sz="1400" dirty="0"/>
              <a:t>))</a:t>
            </a:r>
            <a:endParaRPr lang="ru-RU" sz="1400" dirty="0"/>
          </a:p>
          <a:p>
            <a:r>
              <a:rPr lang="en-US" sz="1400" dirty="0" smtClean="0"/>
              <a:t>ORDER </a:t>
            </a:r>
            <a:r>
              <a:rPr lang="en-US" sz="1400" dirty="0"/>
              <a:t>BY o1.orgname</a:t>
            </a:r>
            <a:endParaRPr lang="ru-RU" sz="1400" dirty="0"/>
          </a:p>
          <a:p>
            <a:r>
              <a:rPr lang="en-US" sz="1400" dirty="0"/>
              <a:t>    ]]&gt;&lt;/text&gt;</a:t>
            </a:r>
            <a:endParaRPr lang="ru-RU" sz="1400" dirty="0"/>
          </a:p>
          <a:p>
            <a:r>
              <a:rPr lang="en-US" sz="1400" dirty="0"/>
              <a:t>    &lt;</a:t>
            </a:r>
            <a:r>
              <a:rPr lang="en-US" sz="1400" dirty="0" err="1"/>
              <a:t>param</a:t>
            </a:r>
            <a:r>
              <a:rPr lang="en-US" sz="1400" dirty="0"/>
              <a:t> type="integer" name="</a:t>
            </a:r>
            <a:r>
              <a:rPr lang="en-US" sz="1400" dirty="0" err="1"/>
              <a:t>parent_org_id</a:t>
            </a:r>
            <a:r>
              <a:rPr lang="en-US" sz="1400" dirty="0"/>
              <a:t>"/&gt;</a:t>
            </a:r>
            <a:endParaRPr lang="ru-RU" sz="1400" dirty="0"/>
          </a:p>
          <a:p>
            <a:r>
              <a:rPr lang="en-US" sz="1400" dirty="0"/>
              <a:t>    &lt;</a:t>
            </a:r>
            <a:r>
              <a:rPr lang="en-US" sz="1400" dirty="0" err="1"/>
              <a:t>param</a:t>
            </a:r>
            <a:r>
              <a:rPr lang="en-US" sz="1400" dirty="0"/>
              <a:t> type="string" name="</a:t>
            </a:r>
            <a:r>
              <a:rPr lang="en-US" sz="1400" dirty="0" err="1"/>
              <a:t>region_id</a:t>
            </a:r>
            <a:r>
              <a:rPr lang="en-US" sz="1400" dirty="0" smtClean="0"/>
              <a:t>"/&gt;</a:t>
            </a:r>
            <a:endParaRPr lang="ru-RU" sz="1400" dirty="0" smtClean="0"/>
          </a:p>
          <a:p>
            <a:r>
              <a:rPr lang="ru-RU" sz="1400" dirty="0"/>
              <a:t>	</a:t>
            </a:r>
            <a:r>
              <a:rPr lang="ru-RU" sz="1400" dirty="0" smtClean="0"/>
              <a:t>…</a:t>
            </a:r>
            <a:endParaRPr lang="ru-RU" sz="1400" dirty="0"/>
          </a:p>
          <a:p>
            <a:r>
              <a:rPr lang="en-US" sz="1400" dirty="0" smtClean="0"/>
              <a:t>&lt;/</a:t>
            </a:r>
            <a:r>
              <a:rPr lang="en-US" sz="1400" dirty="0"/>
              <a:t>SQL&gt;</a:t>
            </a:r>
            <a:endParaRPr lang="ru-RU" sz="1400" dirty="0"/>
          </a:p>
          <a:p>
            <a:r>
              <a:rPr lang="en-US" sz="1400" dirty="0"/>
              <a:t> </a:t>
            </a:r>
            <a:endParaRPr lang="ru-RU" sz="1400" dirty="0"/>
          </a:p>
          <a:p>
            <a:r>
              <a:rPr lang="en-US" sz="1400" dirty="0"/>
              <a:t>  &lt;fields&gt;</a:t>
            </a:r>
            <a:endParaRPr lang="ru-RU" sz="1400" dirty="0"/>
          </a:p>
          <a:p>
            <a:r>
              <a:rPr lang="en-US" sz="1400" dirty="0"/>
              <a:t>    &lt;field name="</a:t>
            </a:r>
            <a:r>
              <a:rPr lang="en-US" sz="1400" dirty="0" err="1"/>
              <a:t>orgname</a:t>
            </a:r>
            <a:r>
              <a:rPr lang="en-US" sz="1400" dirty="0"/>
              <a:t>" type="string" header="</a:t>
            </a:r>
            <a:r>
              <a:rPr lang="ru-RU" sz="1400" dirty="0"/>
              <a:t>Кинотеатр</a:t>
            </a:r>
            <a:r>
              <a:rPr lang="en-US" sz="1400" dirty="0"/>
              <a:t>" align="left" width="200"/&gt;</a:t>
            </a:r>
            <a:endParaRPr lang="ru-RU" sz="1400" dirty="0"/>
          </a:p>
          <a:p>
            <a:r>
              <a:rPr lang="en-US" sz="1400" dirty="0"/>
              <a:t>    &lt;field name="</a:t>
            </a:r>
            <a:r>
              <a:rPr lang="en-US" sz="1400" dirty="0" err="1"/>
              <a:t>id_org</a:t>
            </a:r>
            <a:r>
              <a:rPr lang="en-US" sz="1400" dirty="0"/>
              <a:t>" type="integer" header="ID" </a:t>
            </a:r>
            <a:r>
              <a:rPr lang="en-US" sz="1400" dirty="0" err="1"/>
              <a:t>pk</a:t>
            </a:r>
            <a:r>
              <a:rPr lang="en-US" sz="1400" dirty="0"/>
              <a:t>="true" format="0"/&gt;</a:t>
            </a:r>
            <a:endParaRPr lang="ru-RU" sz="1400" dirty="0"/>
          </a:p>
          <a:p>
            <a:r>
              <a:rPr lang="en-US" sz="1400" dirty="0"/>
              <a:t>    &lt;field name="</a:t>
            </a:r>
            <a:r>
              <a:rPr lang="en-US" sz="1400" dirty="0" err="1"/>
              <a:t>orgtype_name</a:t>
            </a:r>
            <a:r>
              <a:rPr lang="en-US" sz="1400" dirty="0"/>
              <a:t>" type="string" header="</a:t>
            </a:r>
            <a:r>
              <a:rPr lang="ru-RU" sz="1400" dirty="0"/>
              <a:t>Тип</a:t>
            </a:r>
            <a:r>
              <a:rPr lang="en-US" sz="1400" dirty="0"/>
              <a:t>" width="80</a:t>
            </a:r>
            <a:r>
              <a:rPr lang="en-US" sz="1400" dirty="0" smtClean="0"/>
              <a:t>"/&gt;</a:t>
            </a:r>
            <a:endParaRPr lang="ru-RU" sz="1400" dirty="0" smtClean="0"/>
          </a:p>
          <a:p>
            <a:r>
              <a:rPr lang="ru-RU" sz="1400" dirty="0"/>
              <a:t>	</a:t>
            </a:r>
            <a:r>
              <a:rPr lang="ru-RU" sz="1400" dirty="0" smtClean="0"/>
              <a:t>…</a:t>
            </a:r>
            <a:endParaRPr lang="ru-RU" sz="1400" dirty="0"/>
          </a:p>
          <a:p>
            <a:r>
              <a:rPr lang="ru-RU" sz="1400" dirty="0" smtClean="0"/>
              <a:t>&lt;/</a:t>
            </a:r>
            <a:r>
              <a:rPr lang="ru-RU" sz="1400" dirty="0" err="1"/>
              <a:t>fields</a:t>
            </a:r>
            <a:r>
              <a:rPr lang="ru-RU" sz="1400" dirty="0"/>
              <a:t>&gt;</a:t>
            </a:r>
          </a:p>
          <a:p>
            <a:r>
              <a:rPr lang="ru-RU" sz="1400" dirty="0"/>
              <a:t>&lt;/</a:t>
            </a:r>
            <a:r>
              <a:rPr lang="ru-RU" sz="1400" dirty="0" err="1"/>
              <a:t>cursor</a:t>
            </a:r>
            <a:r>
              <a:rPr lang="ru-RU" sz="1400" dirty="0"/>
              <a:t>&gt;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676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8972" y="65015"/>
            <a:ext cx="8506977" cy="387991"/>
          </a:xfrm>
        </p:spPr>
        <p:txBody>
          <a:bodyPr>
            <a:normAutofit fontScale="90000"/>
          </a:bodyPr>
          <a:lstStyle/>
          <a:p>
            <a:r>
              <a:rPr lang="ru-RU" sz="2000" b="1" u="sng" dirty="0"/>
              <a:t>На клиенте данный информационный объект используется </a:t>
            </a:r>
            <a:r>
              <a:rPr lang="ru-RU" sz="2000" b="1" u="sng" dirty="0" err="1"/>
              <a:t>гридом</a:t>
            </a:r>
            <a:r>
              <a:rPr lang="ru-RU" sz="2000" b="1" u="sng" dirty="0"/>
              <a:t>: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82" y="453006"/>
            <a:ext cx="11316006" cy="55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6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3209" y="109153"/>
            <a:ext cx="10018713" cy="426308"/>
          </a:xfrm>
        </p:spPr>
        <p:txBody>
          <a:bodyPr>
            <a:normAutofit fontScale="90000"/>
          </a:bodyPr>
          <a:lstStyle/>
          <a:p>
            <a:r>
              <a:rPr lang="ru-RU" sz="1400" b="1" u="sng" dirty="0"/>
              <a:t>Исходный текст </a:t>
            </a:r>
            <a:r>
              <a:rPr lang="en-US" sz="1400" b="1" u="sng" dirty="0" err="1"/>
              <a:t>javascript</a:t>
            </a:r>
            <a:r>
              <a:rPr lang="ru-RU" sz="1400" b="1" u="sng" dirty="0"/>
              <a:t>, который описывает компонент типа «</a:t>
            </a:r>
            <a:r>
              <a:rPr lang="ru-RU" sz="1400" b="1" u="sng" dirty="0" err="1"/>
              <a:t>Bio.grid.Panel</a:t>
            </a:r>
            <a:r>
              <a:rPr lang="ru-RU" sz="1400" b="1" u="sng" dirty="0" smtClean="0"/>
              <a:t>», который использует информационный объект «</a:t>
            </a:r>
            <a:r>
              <a:rPr lang="en-US" sz="1400" b="1" u="sng" dirty="0"/>
              <a:t>cabinet.org-filtered-list</a:t>
            </a:r>
            <a:r>
              <a:rPr lang="ru-RU" sz="1400" b="1" u="sng" dirty="0" smtClean="0"/>
              <a:t>»: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010032" y="1285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3464" y="691979"/>
            <a:ext cx="811190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grid = </a:t>
            </a:r>
            <a:r>
              <a:rPr lang="en-US" sz="1400" dirty="0" err="1"/>
              <a:t>Ext.create</a:t>
            </a:r>
            <a:r>
              <a:rPr lang="en-US" sz="1400" dirty="0"/>
              <a:t>('</a:t>
            </a:r>
            <a:r>
              <a:rPr lang="en-US" sz="1400" dirty="0" err="1"/>
              <a:t>Bio.grid.Panel</a:t>
            </a:r>
            <a:r>
              <a:rPr lang="en-US" sz="1400" dirty="0"/>
              <a:t>', {</a:t>
            </a:r>
            <a:endParaRPr lang="ru-RU" sz="1400" dirty="0"/>
          </a:p>
          <a:p>
            <a:r>
              <a:rPr lang="en-US" sz="1400" dirty="0"/>
              <a:t>        id: '</a:t>
            </a:r>
            <a:r>
              <a:rPr lang="en-US" sz="1400" dirty="0" err="1"/>
              <a:t>ekb</a:t>
            </a:r>
            <a:r>
              <a:rPr lang="en-US" sz="1400" dirty="0"/>
              <a:t>-orgs-grid',</a:t>
            </a:r>
            <a:endParaRPr lang="ru-RU" sz="1400" dirty="0"/>
          </a:p>
          <a:p>
            <a:r>
              <a:rPr lang="en-US" sz="1400" dirty="0"/>
              <a:t>        title: 'Default Tab',</a:t>
            </a:r>
            <a:endParaRPr lang="ru-RU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rowLines</a:t>
            </a:r>
            <a:r>
              <a:rPr lang="en-US" sz="1400" dirty="0"/>
              <a:t>: true,</a:t>
            </a:r>
            <a:endParaRPr lang="ru-RU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columnLines</a:t>
            </a:r>
            <a:r>
              <a:rPr lang="en-US" sz="1400" dirty="0"/>
              <a:t>: true,</a:t>
            </a:r>
            <a:endParaRPr lang="ru-RU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storeCfg</a:t>
            </a:r>
            <a:r>
              <a:rPr lang="en-US" sz="1400" dirty="0"/>
              <a:t>: {</a:t>
            </a:r>
            <a:endParaRPr lang="ru-RU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bioCode</a:t>
            </a:r>
            <a:r>
              <a:rPr lang="ru-RU" sz="1400" dirty="0"/>
              <a:t>:'</a:t>
            </a:r>
            <a:r>
              <a:rPr lang="en-US" sz="1400" dirty="0"/>
              <a:t>cabinet</a:t>
            </a:r>
            <a:r>
              <a:rPr lang="ru-RU" sz="1400" dirty="0"/>
              <a:t>.</a:t>
            </a:r>
            <a:r>
              <a:rPr lang="en-US" sz="1400" dirty="0"/>
              <a:t>org</a:t>
            </a:r>
            <a:r>
              <a:rPr lang="ru-RU" sz="1400" dirty="0"/>
              <a:t>-</a:t>
            </a:r>
            <a:r>
              <a:rPr lang="en-US" sz="1400" dirty="0"/>
              <a:t>filtered</a:t>
            </a:r>
            <a:r>
              <a:rPr lang="ru-RU" sz="1400" dirty="0"/>
              <a:t>-</a:t>
            </a:r>
            <a:r>
              <a:rPr lang="en-US" sz="1400" dirty="0"/>
              <a:t>list</a:t>
            </a:r>
            <a:r>
              <a:rPr lang="ru-RU" sz="1400" dirty="0"/>
              <a:t>', // - код информационного объекта, </a:t>
            </a:r>
            <a:endParaRPr lang="ru-RU" sz="1400" dirty="0" smtClean="0"/>
          </a:p>
          <a:p>
            <a:r>
              <a:rPr lang="ru-RU" sz="1400" dirty="0"/>
              <a:t>	</a:t>
            </a:r>
            <a:r>
              <a:rPr lang="ru-RU" sz="1400" dirty="0" smtClean="0"/>
              <a:t>					      </a:t>
            </a:r>
            <a:r>
              <a:rPr lang="en-US" sz="1400" dirty="0" smtClean="0"/>
              <a:t>//</a:t>
            </a:r>
            <a:r>
              <a:rPr lang="ru-RU" sz="1400" dirty="0" smtClean="0"/>
              <a:t>	который </a:t>
            </a:r>
            <a:r>
              <a:rPr lang="ru-RU" sz="1400" dirty="0"/>
              <a:t>описан на сервере в ресурсах модуля «</a:t>
            </a:r>
            <a:r>
              <a:rPr lang="en-US" sz="1400" dirty="0" err="1"/>
              <a:t>ekb</a:t>
            </a:r>
            <a:r>
              <a:rPr lang="ru-RU" sz="1400" dirty="0"/>
              <a:t>-</a:t>
            </a:r>
            <a:r>
              <a:rPr lang="en-US" sz="1400" dirty="0"/>
              <a:t>module</a:t>
            </a:r>
            <a:r>
              <a:rPr lang="ru-RU" sz="1400" dirty="0"/>
              <a:t>»</a:t>
            </a:r>
          </a:p>
          <a:p>
            <a:r>
              <a:rPr lang="ru-RU" sz="1400" dirty="0"/>
              <a:t>            </a:t>
            </a:r>
            <a:r>
              <a:rPr lang="en-US" sz="1400" dirty="0" err="1"/>
              <a:t>autoLoad</a:t>
            </a:r>
            <a:r>
              <a:rPr lang="en-US" sz="1400" dirty="0"/>
              <a:t>: true,</a:t>
            </a:r>
            <a:endParaRPr lang="ru-RU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remoteSort</a:t>
            </a:r>
            <a:r>
              <a:rPr lang="en-US" sz="1400" dirty="0"/>
              <a:t>: true</a:t>
            </a:r>
            <a:endParaRPr lang="ru-RU" sz="1400" dirty="0"/>
          </a:p>
          <a:p>
            <a:r>
              <a:rPr lang="en-US" sz="1400" dirty="0"/>
              <a:t>        },</a:t>
            </a:r>
            <a:endParaRPr lang="ru-RU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tbar</a:t>
            </a:r>
            <a:r>
              <a:rPr lang="en-US" sz="1400" dirty="0"/>
              <a:t>: </a:t>
            </a:r>
            <a:r>
              <a:rPr lang="en-US" sz="1400" dirty="0" err="1"/>
              <a:t>Ext.create</a:t>
            </a:r>
            <a:r>
              <a:rPr lang="en-US" sz="1400" dirty="0"/>
              <a:t>('</a:t>
            </a:r>
            <a:r>
              <a:rPr lang="en-US" sz="1400" dirty="0" err="1"/>
              <a:t>Ext.toolbar.Toolbar</a:t>
            </a:r>
            <a:r>
              <a:rPr lang="en-US" sz="1400" dirty="0"/>
              <a:t>', {</a:t>
            </a:r>
            <a:endParaRPr lang="ru-RU" sz="1400" dirty="0"/>
          </a:p>
          <a:p>
            <a:r>
              <a:rPr lang="en-US" sz="1400" dirty="0"/>
              <a:t>            items: [</a:t>
            </a:r>
            <a:endParaRPr lang="ru-RU" sz="1400" dirty="0"/>
          </a:p>
          <a:p>
            <a:r>
              <a:rPr lang="en-US" sz="1400" dirty="0"/>
              <a:t>                {</a:t>
            </a:r>
            <a:endParaRPr lang="ru-RU" sz="1400" dirty="0"/>
          </a:p>
          <a:p>
            <a:r>
              <a:rPr lang="en-US" sz="1400" dirty="0"/>
              <a:t>                    text: '</a:t>
            </a:r>
            <a:r>
              <a:rPr lang="ru-RU" sz="1400" dirty="0"/>
              <a:t>Создать</a:t>
            </a:r>
            <a:r>
              <a:rPr lang="en-US" sz="1400" dirty="0"/>
              <a:t>',</a:t>
            </a:r>
            <a:endParaRPr lang="ru-RU" sz="1400" dirty="0"/>
          </a:p>
          <a:p>
            <a:r>
              <a:rPr lang="en-US" sz="1400" dirty="0"/>
              <a:t>		………………</a:t>
            </a:r>
            <a:endParaRPr lang="ru-RU" sz="1400" dirty="0"/>
          </a:p>
          <a:p>
            <a:r>
              <a:rPr lang="en-US" sz="1400" dirty="0"/>
              <a:t>                },</a:t>
            </a:r>
            <a:endParaRPr lang="ru-RU" sz="1400" dirty="0"/>
          </a:p>
          <a:p>
            <a:r>
              <a:rPr lang="en-US" sz="1400" dirty="0"/>
              <a:t>                {</a:t>
            </a:r>
            <a:endParaRPr lang="ru-RU" sz="1400" dirty="0"/>
          </a:p>
          <a:p>
            <a:r>
              <a:rPr lang="en-US" sz="1400" dirty="0"/>
              <a:t>                    text: '</a:t>
            </a:r>
            <a:r>
              <a:rPr lang="ru-RU" sz="1400" dirty="0"/>
              <a:t>Детали</a:t>
            </a:r>
            <a:r>
              <a:rPr lang="en-US" sz="1400" dirty="0"/>
              <a:t>',</a:t>
            </a:r>
            <a:endParaRPr lang="ru-RU" sz="1400" dirty="0"/>
          </a:p>
          <a:p>
            <a:r>
              <a:rPr lang="en-US" sz="1400" dirty="0"/>
              <a:t>		………………</a:t>
            </a:r>
            <a:endParaRPr lang="ru-RU" sz="1400" dirty="0"/>
          </a:p>
          <a:p>
            <a:r>
              <a:rPr lang="en-US" sz="1400" dirty="0"/>
              <a:t>                },</a:t>
            </a:r>
            <a:endParaRPr lang="ru-RU" sz="1400" dirty="0"/>
          </a:p>
          <a:p>
            <a:r>
              <a:rPr lang="en-US" sz="1400" dirty="0"/>
              <a:t>		………………</a:t>
            </a:r>
            <a:endParaRPr lang="ru-RU" sz="1400" dirty="0"/>
          </a:p>
          <a:p>
            <a:r>
              <a:rPr lang="ru-RU" sz="1400" dirty="0"/>
              <a:t>            ]</a:t>
            </a:r>
          </a:p>
          <a:p>
            <a:r>
              <a:rPr lang="ru-RU" sz="1400" dirty="0"/>
              <a:t>        })</a:t>
            </a:r>
          </a:p>
          <a:p>
            <a:r>
              <a:rPr lang="ru-RU" sz="1400" dirty="0"/>
              <a:t>    });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41260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215</TotalTime>
  <Words>263</Words>
  <Application>Microsoft Office PowerPoint</Application>
  <PresentationFormat>Широкоэкранный</PresentationFormat>
  <Paragraphs>63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Параллакс</vt:lpstr>
      <vt:lpstr>Bio4J</vt:lpstr>
      <vt:lpstr>Компоненты</vt:lpstr>
      <vt:lpstr>Х-модуль</vt:lpstr>
      <vt:lpstr>Пример описания информационного  объекта «cabinet.org-filtered-list»</vt:lpstr>
      <vt:lpstr>На клиенте данный информационный объект используется гридом: </vt:lpstr>
      <vt:lpstr>Исходный текст javascript, который описывает компонент типа «Bio.grid.Panel», который использует информационный объект «cabinet.org-filtered-list»: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Bio4J</dc:title>
  <dc:creator>ayrat</dc:creator>
  <cp:lastModifiedBy>ayrat</cp:lastModifiedBy>
  <cp:revision>11</cp:revision>
  <dcterms:created xsi:type="dcterms:W3CDTF">2014-12-10T15:07:27Z</dcterms:created>
  <dcterms:modified xsi:type="dcterms:W3CDTF">2014-12-11T11:27:28Z</dcterms:modified>
</cp:coreProperties>
</file>