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6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4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1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7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2209-A9E0-4EE8-B5E9-17354862952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0595-CE0B-40C1-9C25-60BABC9F0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4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63639" y="1855772"/>
            <a:ext cx="1864500" cy="710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연구소 들판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63639" y="4728830"/>
            <a:ext cx="1864500" cy="710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826972" y="4728830"/>
            <a:ext cx="1864500" cy="710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지옥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863640" y="3047174"/>
            <a:ext cx="1864500" cy="710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연구소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22875" y="3047172"/>
            <a:ext cx="1864500" cy="710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연구소 지하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6" idx="2"/>
            <a:endCxn id="11" idx="0"/>
          </p:cNvCxnSpPr>
          <p:nvPr/>
        </p:nvCxnSpPr>
        <p:spPr>
          <a:xfrm>
            <a:off x="4795889" y="2566456"/>
            <a:ext cx="1" cy="480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2"/>
            <a:endCxn id="8" idx="0"/>
          </p:cNvCxnSpPr>
          <p:nvPr/>
        </p:nvCxnSpPr>
        <p:spPr>
          <a:xfrm flipH="1">
            <a:off x="4795889" y="3757858"/>
            <a:ext cx="1" cy="970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0"/>
            <a:endCxn id="11" idx="2"/>
          </p:cNvCxnSpPr>
          <p:nvPr/>
        </p:nvCxnSpPr>
        <p:spPr>
          <a:xfrm flipV="1">
            <a:off x="4795889" y="3757858"/>
            <a:ext cx="1" cy="970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2"/>
            <a:endCxn id="10" idx="0"/>
          </p:cNvCxnSpPr>
          <p:nvPr/>
        </p:nvCxnSpPr>
        <p:spPr>
          <a:xfrm rot="16200000" flipH="1">
            <a:off x="5792070" y="2761678"/>
            <a:ext cx="970972" cy="296333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0"/>
            <a:endCxn id="11" idx="2"/>
          </p:cNvCxnSpPr>
          <p:nvPr/>
        </p:nvCxnSpPr>
        <p:spPr>
          <a:xfrm rot="16200000" flipV="1">
            <a:off x="5792070" y="2761678"/>
            <a:ext cx="970972" cy="29633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3"/>
            <a:endCxn id="12" idx="1"/>
          </p:cNvCxnSpPr>
          <p:nvPr/>
        </p:nvCxnSpPr>
        <p:spPr>
          <a:xfrm flipV="1">
            <a:off x="5728140" y="3402514"/>
            <a:ext cx="11947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00625" y="2581450"/>
            <a:ext cx="236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스테이지를 다 </a:t>
            </a:r>
            <a:r>
              <a:rPr lang="ko-KR" altLang="en-US" dirty="0" err="1" smtClean="0"/>
              <a:t>깼을시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2116667" y="2806815"/>
            <a:ext cx="1022130" cy="10221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박사님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698904" y="658909"/>
            <a:ext cx="1022130" cy="10221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식량이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2485703" y="4928449"/>
            <a:ext cx="1022130" cy="10221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까마귀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9982110" y="2380384"/>
            <a:ext cx="1022130" cy="10221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원형 46"/>
          <p:cNvSpPr/>
          <p:nvPr/>
        </p:nvSpPr>
        <p:spPr>
          <a:xfrm>
            <a:off x="9976111" y="2380384"/>
            <a:ext cx="1028129" cy="1028129"/>
          </a:xfrm>
          <a:prstGeom prst="pie">
            <a:avLst>
              <a:gd name="adj1" fmla="val 5425625"/>
              <a:gd name="adj2" fmla="val 162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여자친구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9790305" y="4928449"/>
            <a:ext cx="1022130" cy="10221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용암들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36" idx="6"/>
            <a:endCxn id="11" idx="1"/>
          </p:cNvCxnSpPr>
          <p:nvPr/>
        </p:nvCxnSpPr>
        <p:spPr>
          <a:xfrm>
            <a:off x="3138797" y="3317880"/>
            <a:ext cx="724843" cy="846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6"/>
            <a:endCxn id="8" idx="1"/>
          </p:cNvCxnSpPr>
          <p:nvPr/>
        </p:nvCxnSpPr>
        <p:spPr>
          <a:xfrm flipV="1">
            <a:off x="3507833" y="5084172"/>
            <a:ext cx="355806" cy="355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7" idx="3"/>
            <a:endCxn id="6" idx="0"/>
          </p:cNvCxnSpPr>
          <p:nvPr/>
        </p:nvCxnSpPr>
        <p:spPr>
          <a:xfrm flipH="1">
            <a:off x="4795889" y="1531352"/>
            <a:ext cx="1052702" cy="324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9" idx="2"/>
            <a:endCxn id="10" idx="3"/>
          </p:cNvCxnSpPr>
          <p:nvPr/>
        </p:nvCxnSpPr>
        <p:spPr>
          <a:xfrm flipH="1" flipV="1">
            <a:off x="8691472" y="5084172"/>
            <a:ext cx="1098833" cy="355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7" idx="2"/>
            <a:endCxn id="12" idx="3"/>
          </p:cNvCxnSpPr>
          <p:nvPr/>
        </p:nvCxnSpPr>
        <p:spPr>
          <a:xfrm flipH="1">
            <a:off x="8787375" y="2894449"/>
            <a:ext cx="1188736" cy="5080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4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명지연</dc:creator>
  <cp:lastModifiedBy>명지연</cp:lastModifiedBy>
  <cp:revision>2</cp:revision>
  <dcterms:created xsi:type="dcterms:W3CDTF">2016-10-31T10:53:54Z</dcterms:created>
  <dcterms:modified xsi:type="dcterms:W3CDTF">2016-10-31T11:08:11Z</dcterms:modified>
</cp:coreProperties>
</file>