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5.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6.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7.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8.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41"/>
  </p:notesMasterIdLst>
  <p:handoutMasterIdLst>
    <p:handoutMasterId r:id="rId42"/>
  </p:handoutMasterIdLst>
  <p:sldIdLst>
    <p:sldId id="301" r:id="rId10"/>
    <p:sldId id="259" r:id="rId11"/>
    <p:sldId id="260"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62" r:id="rId31"/>
    <p:sldId id="289" r:id="rId32"/>
    <p:sldId id="290" r:id="rId33"/>
    <p:sldId id="291" r:id="rId34"/>
    <p:sldId id="292" r:id="rId35"/>
    <p:sldId id="293" r:id="rId36"/>
    <p:sldId id="294" r:id="rId37"/>
    <p:sldId id="296" r:id="rId38"/>
    <p:sldId id="297" r:id="rId39"/>
    <p:sldId id="300"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5266"/>
    <a:srgbClr val="585858"/>
    <a:srgbClr val="A30000"/>
    <a:srgbClr val="444444"/>
    <a:srgbClr val="000000"/>
    <a:srgbClr val="6A6A6A"/>
    <a:srgbClr val="E66618"/>
    <a:srgbClr val="3070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1" autoAdjust="0"/>
    <p:restoredTop sz="95485" autoAdjust="0"/>
  </p:normalViewPr>
  <p:slideViewPr>
    <p:cSldViewPr>
      <p:cViewPr>
        <p:scale>
          <a:sx n="87" d="100"/>
          <a:sy n="87" d="100"/>
        </p:scale>
        <p:origin x="1224" y="328"/>
      </p:cViewPr>
      <p:guideLst>
        <p:guide orient="horz" pos="3408"/>
        <p:guide orient="horz" pos="3600"/>
        <p:guide orient="horz" pos="912"/>
        <p:guide orient="horz" pos="3360"/>
        <p:guide pos="5616"/>
        <p:guide pos="4320"/>
      </p:guideLst>
    </p:cSldViewPr>
  </p:slideViewPr>
  <p:outlineViewPr>
    <p:cViewPr>
      <p:scale>
        <a:sx n="33" d="100"/>
        <a:sy n="33" d="100"/>
      </p:scale>
      <p:origin x="0" y="287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9" Type="http://schemas.openxmlformats.org/officeDocument/2006/relationships/slideMaster" Target="slideMasters/slideMaster9.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37" Type="http://schemas.openxmlformats.org/officeDocument/2006/relationships/slide" Target="slides/slide28.xml"/><Relationship Id="rId38" Type="http://schemas.openxmlformats.org/officeDocument/2006/relationships/slide" Target="slides/slide29.xml"/><Relationship Id="rId39" Type="http://schemas.openxmlformats.org/officeDocument/2006/relationships/slide" Target="slides/slide30.xml"/><Relationship Id="rId40" Type="http://schemas.openxmlformats.org/officeDocument/2006/relationships/slide" Target="slides/slide31.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1/1/19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1/1/19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003D02-7E89-4EBF-B123-9C334E1BFEF7}" type="slidenum">
              <a:rPr lang="en-US" smtClean="0"/>
              <a:t>1</a:t>
            </a:fld>
            <a:endParaRPr lang="en-US"/>
          </a:p>
        </p:txBody>
      </p:sp>
    </p:spTree>
    <p:extLst>
      <p:ext uri="{BB962C8B-B14F-4D97-AF65-F5344CB8AC3E}">
        <p14:creationId xmlns:p14="http://schemas.microsoft.com/office/powerpoint/2010/main" val="1949374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1878408"/>
            <a:ext cx="5212080" cy="2769792"/>
          </a:xfrm>
          <a:prstGeom prst="rect">
            <a:avLst/>
          </a:prstGeom>
          <a:solidFill>
            <a:srgbClr val="000000">
              <a:alpha val="56863"/>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0" y="1981200"/>
            <a:ext cx="5212080" cy="20574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smtClean="0"/>
              <a:t>Click to edit Master title style</a:t>
            </a:r>
            <a:endParaRPr lang="en-US" dirty="0"/>
          </a:p>
        </p:txBody>
      </p:sp>
      <p:sp>
        <p:nvSpPr>
          <p:cNvPr id="5" name="Content Placeholder 4"/>
          <p:cNvSpPr>
            <a:spLocks noGrp="1"/>
          </p:cNvSpPr>
          <p:nvPr>
            <p:ph sz="quarter" idx="12"/>
          </p:nvPr>
        </p:nvSpPr>
        <p:spPr>
          <a:xfrm>
            <a:off x="228600" y="4000500"/>
            <a:ext cx="4937760" cy="647700"/>
          </a:xfrm>
          <a:prstGeom prst="rect">
            <a:avLst/>
          </a:prstGeom>
        </p:spPr>
        <p:txBody>
          <a:bodyPr anchor="ctr"/>
          <a:lstStyle>
            <a:lvl1pPr>
              <a:defRPr sz="2000">
                <a:solidFill>
                  <a:schemeClr val="bg1"/>
                </a:solidFill>
                <a:latin typeface="ArumSans Bd" pitchFamily="34" charset="0"/>
              </a:defRPr>
            </a:lvl1pPr>
          </a:lstStyle>
          <a:p>
            <a:pPr lvl="0"/>
            <a:r>
              <a:rPr lang="en-US" dirty="0" smtClean="0"/>
              <a:t>Click to edit Master text styles</a:t>
            </a:r>
            <a:endParaRPr lang="en-US" dirty="0"/>
          </a:p>
        </p:txBody>
      </p:sp>
      <p:sp>
        <p:nvSpPr>
          <p:cNvPr id="12" name="Copyright"/>
          <p:cNvSpPr>
            <a:spLocks noGrp="1"/>
          </p:cNvSpPr>
          <p:nvPr>
            <p:ph type="body" sz="quarter" idx="13" hasCustomPrompt="1"/>
          </p:nvPr>
        </p:nvSpPr>
        <p:spPr>
          <a:xfrm>
            <a:off x="6461252" y="6426200"/>
            <a:ext cx="2670048" cy="155448"/>
          </a:xfrm>
          <a:prstGeom prst="rect">
            <a:avLst/>
          </a:prstGeom>
        </p:spPr>
        <p:txBody>
          <a:bodyPr lIns="0" tIns="0" rIns="45720" bIns="0"/>
          <a:lstStyle>
            <a:lvl1pPr>
              <a:defRPr sz="800">
                <a:solidFill>
                  <a:schemeClr val="bg1"/>
                </a:solidFill>
              </a:defRPr>
            </a:lvl1pPr>
          </a:lstStyle>
          <a:p>
            <a:pPr lvl="0"/>
            <a:r>
              <a:rPr lang="en-US" dirty="0" smtClean="0"/>
              <a:t>Insert Photo Credit Here</a:t>
            </a:r>
            <a:endParaRPr lang="en-US" dirty="0"/>
          </a:p>
        </p:txBody>
      </p:sp>
      <p:sp>
        <p:nvSpPr>
          <p:cNvPr id="4" name="Content Placeholder 3"/>
          <p:cNvSpPr>
            <a:spLocks noGrp="1"/>
          </p:cNvSpPr>
          <p:nvPr>
            <p:ph sz="quarter" idx="14"/>
          </p:nvPr>
        </p:nvSpPr>
        <p:spPr>
          <a:xfrm>
            <a:off x="60960" y="5562600"/>
            <a:ext cx="7863840" cy="640080"/>
          </a:xfrm>
          <a:prstGeom prst="rect">
            <a:avLst/>
          </a:prstGeom>
        </p:spPr>
        <p:txBody>
          <a:bodyPr/>
          <a:lstStyle>
            <a:lvl1pPr algn="l">
              <a:defRPr sz="1800">
                <a:latin typeface="Arial" panose="020B0604020202020204" pitchFamily="34" charset="0"/>
                <a:cs typeface="Arial" panose="020B0604020202020204" pitchFamily="34" charset="0"/>
              </a:defRPr>
            </a:lvl1pPr>
          </a:lstStyle>
          <a:p>
            <a:pPr lvl="0"/>
            <a:r>
              <a:rPr lang="en-US" dirty="0" smtClean="0"/>
              <a:t>Click to edit Master text styles</a:t>
            </a:r>
            <a:endParaRPr lang="en-US" dirty="0"/>
          </a:p>
        </p:txBody>
      </p:sp>
      <p:sp>
        <p:nvSpPr>
          <p:cNvPr id="10" name="Content Placeholder 3"/>
          <p:cNvSpPr>
            <a:spLocks noGrp="1"/>
          </p:cNvSpPr>
          <p:nvPr>
            <p:ph sz="quarter" idx="17" hasCustomPrompt="1"/>
          </p:nvPr>
        </p:nvSpPr>
        <p:spPr>
          <a:xfrm>
            <a:off x="0" y="6708775"/>
            <a:ext cx="9144000" cy="173736"/>
          </a:xfrm>
          <a:prstGeom prst="rect">
            <a:avLst/>
          </a:prstGeom>
        </p:spPr>
        <p:txBody>
          <a:bodyPr/>
          <a:lstStyle>
            <a:lvl1pPr algn="l">
              <a:defRPr sz="800" baseline="0">
                <a:solidFill>
                  <a:srgbClr val="585858"/>
                </a:solidFill>
              </a:defRPr>
            </a:lvl1pPr>
          </a:lstStyle>
          <a:p>
            <a:pPr lvl="0"/>
            <a:r>
              <a:rPr lang="en-US" dirty="0" smtClean="0"/>
              <a:t>Copyright Place here</a:t>
            </a:r>
          </a:p>
        </p:txBody>
      </p:sp>
      <p:sp>
        <p:nvSpPr>
          <p:cNvPr id="6" name="Content Placeholder 5"/>
          <p:cNvSpPr>
            <a:spLocks noGrp="1"/>
          </p:cNvSpPr>
          <p:nvPr>
            <p:ph sz="quarter" idx="18"/>
          </p:nvPr>
        </p:nvSpPr>
        <p:spPr>
          <a:xfrm>
            <a:off x="5367528" y="0"/>
            <a:ext cx="3776472" cy="466344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8163871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smtClean="0"/>
              <a:t>Click to edit Master title style</a:t>
            </a:r>
            <a:endParaRPr lang="en-US" dirty="0"/>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smtClean="0"/>
              <a:t>Insert Photo Credit Here</a:t>
            </a:r>
            <a:endParaRPr lang="en-US" dirty="0"/>
          </a:p>
        </p:txBody>
      </p:sp>
      <p:sp>
        <p:nvSpPr>
          <p:cNvPr id="5"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©McGraw-Hill Education. All rights reserved. Authorized </a:t>
            </a:r>
            <a:r>
              <a:rPr lang="en-US" sz="3200" kern="1200" dirty="0" smtClean="0">
                <a:solidFill>
                  <a:srgbClr val="6A6A6A"/>
                </a:solidFill>
                <a:effectLst/>
                <a:latin typeface="+mn-lt"/>
                <a:ea typeface="+mn-ea"/>
                <a:cs typeface="+mn-cs"/>
              </a:rPr>
              <a:t>only </a:t>
            </a: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endParaRPr kumimoji="0" lang="en-US" sz="3200" b="0" i="0" u="none" strike="noStrike" kern="1200" cap="none" spc="0" normalizeH="0" baseline="0" noProof="0" dirty="0">
              <a:ln>
                <a:noFill/>
              </a:ln>
              <a:solidFill>
                <a:srgbClr val="6A6A6A"/>
              </a:solidFill>
              <a:effectLst/>
              <a:uLnTx/>
              <a:uFillTx/>
              <a:latin typeface="Calibri"/>
              <a:ea typeface="+mn-ea"/>
              <a:cs typeface="+mn-cs"/>
            </a:endParaRPr>
          </a:p>
        </p:txBody>
      </p:sp>
    </p:spTree>
    <p:extLst>
      <p:ext uri="{BB962C8B-B14F-4D97-AF65-F5344CB8AC3E}">
        <p14:creationId xmlns:p14="http://schemas.microsoft.com/office/powerpoint/2010/main" val="106916897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smtClean="0"/>
              <a:t>Click to edit Master title style</a:t>
            </a:r>
            <a:endParaRPr lang="en-US" dirty="0"/>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smtClean="0"/>
              <a:t>Insert Photo Credit Here</a:t>
            </a:r>
            <a:endParaRPr lang="en-US" dirty="0"/>
          </a:p>
        </p:txBody>
      </p:sp>
      <p:sp>
        <p:nvSpPr>
          <p:cNvPr id="5"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©McGraw-Hill Education. All rights reserved. Authorized </a:t>
            </a:r>
            <a:r>
              <a:rPr lang="en-US" sz="3200" kern="1200" dirty="0" smtClean="0">
                <a:solidFill>
                  <a:srgbClr val="6A6A6A"/>
                </a:solidFill>
                <a:effectLst/>
                <a:latin typeface="+mn-lt"/>
                <a:ea typeface="+mn-ea"/>
                <a:cs typeface="+mn-cs"/>
              </a:rPr>
              <a:t>only </a:t>
            </a: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endParaRPr kumimoji="0" lang="en-US" sz="3200" b="0" i="0" u="none" strike="noStrike" kern="1200" cap="none" spc="0" normalizeH="0" baseline="0" noProof="0" dirty="0">
              <a:ln>
                <a:noFill/>
              </a:ln>
              <a:solidFill>
                <a:srgbClr val="6A6A6A"/>
              </a:solidFill>
              <a:effectLst/>
              <a:uLnTx/>
              <a:uFillTx/>
              <a:latin typeface="Calibri"/>
              <a:ea typeface="+mn-ea"/>
              <a:cs typeface="+mn-cs"/>
            </a:endParaRPr>
          </a:p>
        </p:txBody>
      </p:sp>
    </p:spTree>
    <p:extLst>
      <p:ext uri="{BB962C8B-B14F-4D97-AF65-F5344CB8AC3E}">
        <p14:creationId xmlns:p14="http://schemas.microsoft.com/office/powerpoint/2010/main" val="40761728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smtClean="0"/>
              <a:t>Click to edit Master title style</a:t>
            </a:r>
            <a:endParaRPr lang="en-US" dirty="0"/>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smtClean="0"/>
              <a:t>Insert Photo Credit Here</a:t>
            </a:r>
            <a:endParaRPr lang="en-US" dirty="0"/>
          </a:p>
        </p:txBody>
      </p:sp>
      <p:sp>
        <p:nvSpPr>
          <p:cNvPr id="7"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©McGraw-Hill Education. All rights reserved. Authorized </a:t>
            </a:r>
            <a:r>
              <a:rPr lang="en-US" sz="3200" kern="1200" dirty="0" smtClean="0">
                <a:solidFill>
                  <a:srgbClr val="6A6A6A"/>
                </a:solidFill>
                <a:effectLst/>
                <a:latin typeface="+mn-lt"/>
                <a:ea typeface="+mn-ea"/>
                <a:cs typeface="+mn-cs"/>
              </a:rPr>
              <a:t>only </a:t>
            </a: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endParaRPr kumimoji="0" lang="en-US" sz="3200" b="0" i="0" u="none" strike="noStrike" kern="1200" cap="none" spc="0" normalizeH="0" baseline="0" noProof="0" dirty="0">
              <a:ln>
                <a:noFill/>
              </a:ln>
              <a:solidFill>
                <a:srgbClr val="6A6A6A"/>
              </a:solidFill>
              <a:effectLst/>
              <a:uLnTx/>
              <a:uFillTx/>
              <a:latin typeface="Calibri"/>
              <a:ea typeface="+mn-ea"/>
              <a:cs typeface="+mn-cs"/>
            </a:endParaRPr>
          </a:p>
        </p:txBody>
      </p:sp>
    </p:spTree>
    <p:extLst>
      <p:ext uri="{BB962C8B-B14F-4D97-AF65-F5344CB8AC3E}">
        <p14:creationId xmlns:p14="http://schemas.microsoft.com/office/powerpoint/2010/main" val="4235527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smtClean="0"/>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smtClean="0"/>
              <a:t>Insert Photo Credit Here</a:t>
            </a:r>
            <a:endParaRPr lang="en-US" dirty="0"/>
          </a:p>
        </p:txBody>
      </p:sp>
      <p:sp>
        <p:nvSpPr>
          <p:cNvPr id="6"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©McGraw-Hill Education. All rights reserved. Authorized </a:t>
            </a:r>
            <a:r>
              <a:rPr lang="en-US" sz="3200" kern="1200" dirty="0" smtClean="0">
                <a:solidFill>
                  <a:srgbClr val="6A6A6A"/>
                </a:solidFill>
                <a:effectLst/>
                <a:latin typeface="+mn-lt"/>
                <a:ea typeface="+mn-ea"/>
                <a:cs typeface="+mn-cs"/>
              </a:rPr>
              <a:t>only </a:t>
            </a: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endParaRPr kumimoji="0" lang="en-US" sz="3200" b="0" i="0" u="none" strike="noStrike" kern="1200" cap="none" spc="0" normalizeH="0" baseline="0" noProof="0" dirty="0">
              <a:ln>
                <a:noFill/>
              </a:ln>
              <a:solidFill>
                <a:srgbClr val="6A6A6A"/>
              </a:solidFill>
              <a:effectLst/>
              <a:uLnTx/>
              <a:uFillTx/>
              <a:latin typeface="Calibri"/>
              <a:ea typeface="+mn-ea"/>
              <a:cs typeface="+mn-cs"/>
            </a:endParaRPr>
          </a:p>
        </p:txBody>
      </p:sp>
    </p:spTree>
    <p:extLst>
      <p:ext uri="{BB962C8B-B14F-4D97-AF65-F5344CB8AC3E}">
        <p14:creationId xmlns:p14="http://schemas.microsoft.com/office/powerpoint/2010/main" val="2229479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smtClean="0"/>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smtClean="0"/>
              <a:t>Insert Photo Credit Here</a:t>
            </a:r>
            <a:endParaRPr lang="en-US" dirty="0"/>
          </a:p>
        </p:txBody>
      </p:sp>
      <p:sp>
        <p:nvSpPr>
          <p:cNvPr id="5"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©McGraw-Hill Education. All rights reserved. Authorized </a:t>
            </a:r>
            <a:r>
              <a:rPr lang="en-US" sz="3200" kern="1200" dirty="0" smtClean="0">
                <a:solidFill>
                  <a:srgbClr val="6A6A6A"/>
                </a:solidFill>
                <a:effectLst/>
                <a:latin typeface="+mn-lt"/>
                <a:ea typeface="+mn-ea"/>
                <a:cs typeface="+mn-cs"/>
              </a:rPr>
              <a:t>only </a:t>
            </a: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endParaRPr kumimoji="0" lang="en-US" sz="3200" b="0" i="0" u="none" strike="noStrike" kern="1200" cap="none" spc="0" normalizeH="0" baseline="0" noProof="0" dirty="0">
              <a:ln>
                <a:noFill/>
              </a:ln>
              <a:solidFill>
                <a:srgbClr val="6A6A6A"/>
              </a:solidFill>
              <a:effectLst/>
              <a:uLnTx/>
              <a:uFillTx/>
              <a:latin typeface="Calibri"/>
              <a:ea typeface="+mn-ea"/>
              <a:cs typeface="+mn-cs"/>
            </a:endParaRPr>
          </a:p>
        </p:txBody>
      </p:sp>
    </p:spTree>
    <p:extLst>
      <p:ext uri="{BB962C8B-B14F-4D97-AF65-F5344CB8AC3E}">
        <p14:creationId xmlns:p14="http://schemas.microsoft.com/office/powerpoint/2010/main" val="3695569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smtClean="0"/>
              <a:t>Click to edit Master title style</a:t>
            </a:r>
            <a:endParaRPr lang="en-US" dirty="0"/>
          </a:p>
        </p:txBody>
      </p:sp>
      <p:sp>
        <p:nvSpPr>
          <p:cNvPr id="3" name="Content Placeholder 1"/>
          <p:cNvSpPr>
            <a:spLocks noGrp="1"/>
          </p:cNvSpPr>
          <p:nvPr>
            <p:ph idx="1"/>
          </p:nvPr>
        </p:nvSpPr>
        <p:spPr>
          <a:xfrm>
            <a:off x="457200" y="990600"/>
            <a:ext cx="8229600" cy="55626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Jump Link"/>
          <p:cNvSpPr>
            <a:spLocks noGrp="1"/>
          </p:cNvSpPr>
          <p:nvPr>
            <p:ph type="body" sz="quarter" idx="16" hasCustomPrompt="1"/>
          </p:nvPr>
        </p:nvSpPr>
        <p:spPr>
          <a:xfrm>
            <a:off x="3886200" y="6553200"/>
            <a:ext cx="1371600" cy="99950"/>
          </a:xfrm>
          <a:prstGeom prst="rect">
            <a:avLst/>
          </a:prstGeom>
        </p:spPr>
        <p:txBody>
          <a:bodyPr lIns="0" tIns="0" rIns="0" bIns="0"/>
          <a:lstStyle>
            <a:lvl1pPr marL="0" indent="0" algn="ctr">
              <a:buNone/>
              <a:defRPr sz="800"/>
            </a:lvl1pPr>
          </a:lstStyle>
          <a:p>
            <a:pPr lvl="0"/>
            <a:r>
              <a:rPr lang="en-US" dirty="0" smtClean="0"/>
              <a:t>Jump to long image description</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smtClean="0"/>
              <a:t>Insert Photo Credit Here</a:t>
            </a:r>
            <a:endParaRPr lang="en-US" dirty="0"/>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smtClean="0"/>
              <a:t>Click to edit Master title style</a:t>
            </a:r>
            <a:endParaRPr lang="en-US" dirty="0"/>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smtClean="0"/>
              <a:t>Insert Photo Credit Here</a:t>
            </a:r>
            <a:endParaRPr lang="en-US" dirty="0"/>
          </a:p>
        </p:txBody>
      </p:sp>
    </p:spTree>
    <p:extLst>
      <p:ext uri="{BB962C8B-B14F-4D97-AF65-F5344CB8AC3E}">
        <p14:creationId xmlns:p14="http://schemas.microsoft.com/office/powerpoint/2010/main" val="256202352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smtClean="0"/>
              <a:t>Click to edit Master title style</a:t>
            </a:r>
            <a:endParaRPr lang="en-US" dirty="0"/>
          </a:p>
        </p:txBody>
      </p:sp>
      <p:sp>
        <p:nvSpPr>
          <p:cNvPr id="3" name="Content Placeholder 1"/>
          <p:cNvSpPr>
            <a:spLocks noGrp="1"/>
          </p:cNvSpPr>
          <p:nvPr>
            <p:ph sz="half" idx="1"/>
          </p:nvPr>
        </p:nvSpPr>
        <p:spPr>
          <a:xfrm>
            <a:off x="457200" y="914400"/>
            <a:ext cx="4038600" cy="561594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2"/>
          <p:cNvSpPr>
            <a:spLocks noGrp="1"/>
          </p:cNvSpPr>
          <p:nvPr>
            <p:ph sz="half" idx="2"/>
          </p:nvPr>
        </p:nvSpPr>
        <p:spPr>
          <a:xfrm>
            <a:off x="4648200" y="914400"/>
            <a:ext cx="4038600" cy="561594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Jump Link"/>
          <p:cNvSpPr>
            <a:spLocks noGrp="1"/>
          </p:cNvSpPr>
          <p:nvPr>
            <p:ph type="body" sz="quarter" idx="12" hasCustomPrompt="1"/>
          </p:nvPr>
        </p:nvSpPr>
        <p:spPr>
          <a:xfrm>
            <a:off x="3817620" y="6529450"/>
            <a:ext cx="1508760" cy="99950"/>
          </a:xfrm>
          <a:prstGeom prst="rect">
            <a:avLst/>
          </a:prstGeom>
        </p:spPr>
        <p:txBody>
          <a:bodyPr lIns="0" tIns="0" rIns="0" bIns="0"/>
          <a:lstStyle>
            <a:lvl1pPr marL="0" indent="0" algn="ctr">
              <a:buNone/>
              <a:defRPr sz="800"/>
            </a:lvl1pPr>
          </a:lstStyle>
          <a:p>
            <a:pPr lvl="0"/>
            <a:r>
              <a:rPr lang="en-US" dirty="0" smtClean="0"/>
              <a:t>Jump to long image description(s)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smtClean="0"/>
              <a:t>Insert Photo Credit Here</a:t>
            </a:r>
            <a:endParaRPr lang="en-US" dirty="0"/>
          </a:p>
        </p:txBody>
      </p:sp>
    </p:spTree>
    <p:extLst>
      <p:ext uri="{BB962C8B-B14F-4D97-AF65-F5344CB8AC3E}">
        <p14:creationId xmlns:p14="http://schemas.microsoft.com/office/powerpoint/2010/main" val="2118797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smtClean="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Jump Link"/>
          <p:cNvSpPr>
            <a:spLocks noGrp="1"/>
          </p:cNvSpPr>
          <p:nvPr>
            <p:ph type="body" sz="quarter" idx="12" hasCustomPrompt="1"/>
          </p:nvPr>
        </p:nvSpPr>
        <p:spPr>
          <a:xfrm>
            <a:off x="3817620" y="6529450"/>
            <a:ext cx="1508760" cy="99950"/>
          </a:xfrm>
          <a:prstGeom prst="rect">
            <a:avLst/>
          </a:prstGeom>
        </p:spPr>
        <p:txBody>
          <a:bodyPr lIns="0" tIns="0" rIns="0" bIns="0"/>
          <a:lstStyle>
            <a:lvl1pPr marL="0" indent="0" algn="ctr">
              <a:buNone/>
              <a:defRPr sz="800"/>
            </a:lvl1pPr>
          </a:lstStyle>
          <a:p>
            <a:pPr lvl="0"/>
            <a:r>
              <a:rPr lang="en-US" dirty="0" smtClean="0"/>
              <a:t>Jump to long image description(s)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smtClean="0"/>
              <a:t>Insert Photo Credit Here</a:t>
            </a:r>
            <a:endParaRPr lang="en-US" dirty="0"/>
          </a:p>
        </p:txBody>
      </p:sp>
    </p:spTree>
    <p:extLst>
      <p:ext uri="{BB962C8B-B14F-4D97-AF65-F5344CB8AC3E}">
        <p14:creationId xmlns:p14="http://schemas.microsoft.com/office/powerpoint/2010/main" val="874073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smtClean="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smtClean="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smtClean="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Jump Link"/>
          <p:cNvSpPr>
            <a:spLocks noGrp="1"/>
          </p:cNvSpPr>
          <p:nvPr>
            <p:ph type="body" sz="quarter" idx="16" hasCustomPrompt="1"/>
          </p:nvPr>
        </p:nvSpPr>
        <p:spPr>
          <a:xfrm>
            <a:off x="3817620" y="5996050"/>
            <a:ext cx="1508760" cy="99950"/>
          </a:xfrm>
          <a:prstGeom prst="rect">
            <a:avLst/>
          </a:prstGeom>
        </p:spPr>
        <p:txBody>
          <a:bodyPr lIns="0" tIns="0" rIns="0" bIns="0"/>
          <a:lstStyle>
            <a:lvl1pPr marL="0" indent="0" algn="ctr">
              <a:buNone/>
              <a:defRPr sz="800"/>
            </a:lvl1pPr>
          </a:lstStyle>
          <a:p>
            <a:pPr lvl="0"/>
            <a:r>
              <a:rPr lang="en-US" dirty="0" smtClean="0"/>
              <a:t>Jump to long image description(s)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smtClean="0"/>
              <a:t>Insert Photo Credit Here</a:t>
            </a:r>
            <a:endParaRPr lang="en-US" dirty="0"/>
          </a:p>
        </p:txBody>
      </p:sp>
    </p:spTree>
    <p:extLst>
      <p:ext uri="{BB962C8B-B14F-4D97-AF65-F5344CB8AC3E}">
        <p14:creationId xmlns:p14="http://schemas.microsoft.com/office/powerpoint/2010/main" val="1587377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smtClean="0"/>
              <a:t>Click to edit Master title style</a:t>
            </a:r>
            <a:endParaRPr lang="en-US" dirty="0"/>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
        <p:nvSpPr>
          <p:cNvPr id="9"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©McGraw-Hill Education. All rights reserved. Authorized </a:t>
            </a:r>
            <a:r>
              <a:rPr lang="en-US" sz="3200" kern="1200" dirty="0" smtClean="0">
                <a:solidFill>
                  <a:srgbClr val="6A6A6A"/>
                </a:solidFill>
                <a:effectLst/>
                <a:latin typeface="+mn-lt"/>
                <a:ea typeface="+mn-ea"/>
                <a:cs typeface="+mn-cs"/>
              </a:rPr>
              <a:t>only </a:t>
            </a: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endParaRPr kumimoji="0" lang="en-US" sz="3200" b="0" i="0" u="none" strike="noStrike" kern="1200" cap="none" spc="0" normalizeH="0" baseline="0" noProof="0" dirty="0">
              <a:ln>
                <a:noFill/>
              </a:ln>
              <a:solidFill>
                <a:srgbClr val="6A6A6A"/>
              </a:solidFill>
              <a:effectLst/>
              <a:uLnTx/>
              <a:uFillTx/>
              <a:latin typeface="Calibri"/>
              <a:ea typeface="+mn-ea"/>
              <a:cs typeface="+mn-cs"/>
            </a:endParaRPr>
          </a:p>
        </p:txBody>
      </p:sp>
    </p:spTree>
    <p:extLst>
      <p:ext uri="{BB962C8B-B14F-4D97-AF65-F5344CB8AC3E}">
        <p14:creationId xmlns:p14="http://schemas.microsoft.com/office/powerpoint/2010/main" val="348068660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smtClean="0"/>
              <a:t>Click to edit Master title style</a:t>
            </a:r>
            <a:endParaRPr lang="en-US" dirty="0"/>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Jump Link"/>
          <p:cNvSpPr>
            <a:spLocks noGrp="1"/>
          </p:cNvSpPr>
          <p:nvPr>
            <p:ph type="body" sz="quarter" idx="12" hasCustomPrompt="1"/>
          </p:nvPr>
        </p:nvSpPr>
        <p:spPr>
          <a:xfrm>
            <a:off x="5445125" y="6488875"/>
            <a:ext cx="1371600" cy="99950"/>
          </a:xfrm>
          <a:prstGeom prst="rect">
            <a:avLst/>
          </a:prstGeom>
        </p:spPr>
        <p:txBody>
          <a:bodyPr lIns="0" tIns="0" rIns="0" bIns="0"/>
          <a:lstStyle>
            <a:lvl1pPr marL="0" indent="0" algn="ctr">
              <a:buNone/>
              <a:defRPr sz="800"/>
            </a:lvl1pPr>
          </a:lstStyle>
          <a:p>
            <a:pPr lvl="0"/>
            <a:r>
              <a:rPr lang="en-US" dirty="0" smtClean="0"/>
              <a:t>Jump to long image description</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smtClean="0"/>
              <a:t>Insert Photo Credit Here</a:t>
            </a:r>
            <a:endParaRPr lang="en-US" dirty="0"/>
          </a:p>
        </p:txBody>
      </p:sp>
    </p:spTree>
    <p:extLst>
      <p:ext uri="{BB962C8B-B14F-4D97-AF65-F5344CB8AC3E}">
        <p14:creationId xmlns:p14="http://schemas.microsoft.com/office/powerpoint/2010/main" val="2975049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smtClean="0"/>
              <a:t>Click to edit Master title style</a:t>
            </a:r>
            <a:endParaRPr lang="en-US" dirty="0"/>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Jump Link"/>
          <p:cNvSpPr>
            <a:spLocks noGrp="1"/>
          </p:cNvSpPr>
          <p:nvPr>
            <p:ph type="body" sz="quarter" idx="12" hasCustomPrompt="1"/>
          </p:nvPr>
        </p:nvSpPr>
        <p:spPr>
          <a:xfrm>
            <a:off x="2327275" y="6488875"/>
            <a:ext cx="1371600" cy="99950"/>
          </a:xfrm>
          <a:prstGeom prst="rect">
            <a:avLst/>
          </a:prstGeom>
        </p:spPr>
        <p:txBody>
          <a:bodyPr lIns="0" tIns="0" rIns="0" bIns="0"/>
          <a:lstStyle>
            <a:lvl1pPr marL="0" indent="0" algn="ctr">
              <a:buNone/>
              <a:defRPr sz="800"/>
            </a:lvl1pPr>
          </a:lstStyle>
          <a:p>
            <a:pPr lvl="0"/>
            <a:r>
              <a:rPr lang="en-US" dirty="0" smtClean="0"/>
              <a:t>Jump to long image description</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smtClean="0"/>
              <a:t>Insert Photo Credit Here</a:t>
            </a:r>
            <a:endParaRPr lang="en-US" dirty="0"/>
          </a:p>
        </p:txBody>
      </p:sp>
    </p:spTree>
    <p:extLst>
      <p:ext uri="{BB962C8B-B14F-4D97-AF65-F5344CB8AC3E}">
        <p14:creationId xmlns:p14="http://schemas.microsoft.com/office/powerpoint/2010/main" val="1491004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smtClean="0"/>
              <a:t>Click to edit Master title style</a:t>
            </a:r>
            <a:endParaRPr lang="en-US" dirty="0"/>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886200" y="5081650"/>
            <a:ext cx="1371600" cy="99950"/>
          </a:xfrm>
          <a:prstGeom prst="rect">
            <a:avLst/>
          </a:prstGeom>
        </p:spPr>
        <p:txBody>
          <a:bodyPr lIns="0" tIns="0" rIns="0" bIns="0"/>
          <a:lstStyle>
            <a:lvl1pPr marL="0" indent="0" algn="ctr">
              <a:buNone/>
              <a:defRPr sz="800"/>
            </a:lvl1pPr>
          </a:lstStyle>
          <a:p>
            <a:pPr lvl="0"/>
            <a:r>
              <a:rPr lang="en-US" dirty="0" smtClean="0"/>
              <a:t>Jump to long image description</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smtClean="0"/>
              <a:t>Insert Photo Credit Here</a:t>
            </a:r>
            <a:endParaRPr lang="en-US" dirty="0"/>
          </a:p>
        </p:txBody>
      </p:sp>
    </p:spTree>
    <p:extLst>
      <p:ext uri="{BB962C8B-B14F-4D97-AF65-F5344CB8AC3E}">
        <p14:creationId xmlns:p14="http://schemas.microsoft.com/office/powerpoint/2010/main" val="132661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smtClean="0"/>
              <a:t>Click to edit Master title style</a:t>
            </a:r>
            <a:endParaRPr lang="en-US" dirty="0"/>
          </a:p>
        </p:txBody>
      </p:sp>
      <p:sp>
        <p:nvSpPr>
          <p:cNvPr id="6" name="Media Placeholder 1"/>
          <p:cNvSpPr>
            <a:spLocks noGrp="1"/>
          </p:cNvSpPr>
          <p:nvPr>
            <p:ph type="media" sz="quarter" idx="11"/>
          </p:nvPr>
        </p:nvSpPr>
        <p:spPr>
          <a:xfrm>
            <a:off x="0" y="1066799"/>
            <a:ext cx="9144000" cy="5315957"/>
          </a:xfrm>
          <a:prstGeom prst="rect">
            <a:avLst/>
          </a:prstGeom>
        </p:spPr>
        <p:txBody>
          <a:bodyPr/>
          <a:lstStyle/>
          <a:p>
            <a:endParaRPr lang="en-US"/>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smtClean="0"/>
              <a:t>Insert Video Credit Here</a:t>
            </a:r>
            <a:endParaRPr lang="en-US" dirty="0"/>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76200"/>
            <a:ext cx="9144000" cy="1188720"/>
          </a:xfrm>
          <a:prstGeom prst="rect">
            <a:avLst/>
          </a:prstGeom>
        </p:spPr>
        <p:txBody>
          <a:bodyPr anchor="ctr"/>
          <a:lstStyle>
            <a:lvl1pPr>
              <a:lnSpc>
                <a:spcPct val="100000"/>
              </a:lnSpc>
              <a:defRPr sz="4400">
                <a:solidFill>
                  <a:srgbClr val="305266"/>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1"/>
          <p:cNvSpPr>
            <a:spLocks noGrp="1"/>
          </p:cNvSpPr>
          <p:nvPr>
            <p:ph idx="1"/>
          </p:nvPr>
        </p:nvSpPr>
        <p:spPr>
          <a:xfrm>
            <a:off x="457200" y="1432560"/>
            <a:ext cx="8229600" cy="5120640"/>
          </a:xfrm>
          <a:prstGeom prst="rect">
            <a:avLst/>
          </a:prstGeom>
        </p:spPr>
        <p:txBody>
          <a:bodyPr/>
          <a:lstStyle>
            <a:lvl1pPr marL="0" indent="0">
              <a:spcAft>
                <a:spcPts val="800"/>
              </a:spcAft>
              <a:buNone/>
              <a:defRPr sz="3200">
                <a:latin typeface="Arial" panose="020B0604020202020204" pitchFamily="34" charset="0"/>
                <a:cs typeface="Arial" panose="020B0604020202020204" pitchFamily="34" charset="0"/>
              </a:defRPr>
            </a:lvl1pPr>
            <a:lvl2pPr marL="457200" indent="-347472">
              <a:spcAft>
                <a:spcPts val="800"/>
              </a:spcAft>
              <a:buClr>
                <a:srgbClr val="A30000"/>
              </a:buClr>
              <a:buFont typeface="Arial" panose="020B0604020202020204" pitchFamily="34" charset="0"/>
              <a:buChar char="•"/>
              <a:defRPr sz="2800">
                <a:latin typeface="Arial" panose="020B0604020202020204" pitchFamily="34" charset="0"/>
                <a:cs typeface="Arial" panose="020B0604020202020204" pitchFamily="34" charset="0"/>
              </a:defRPr>
            </a:lvl2pPr>
            <a:lvl3pPr marL="731520" indent="-274320">
              <a:spcAft>
                <a:spcPts val="800"/>
              </a:spcAft>
              <a:buClr>
                <a:srgbClr val="305266"/>
              </a:buClr>
              <a:defRPr sz="2400">
                <a:latin typeface="Arial" panose="020B0604020202020204" pitchFamily="34" charset="0"/>
                <a:cs typeface="Arial" panose="020B0604020202020204" pitchFamily="34" charset="0"/>
              </a:defRPr>
            </a:lvl3pPr>
            <a:lvl4pPr marL="1005840" indent="-228600">
              <a:spcAft>
                <a:spcPts val="800"/>
              </a:spcAft>
              <a:buClr>
                <a:srgbClr val="307077"/>
              </a:buClr>
              <a:buFont typeface="Arial" panose="020B0604020202020204" pitchFamily="34" charset="0"/>
              <a:buChar char="•"/>
              <a:defRPr sz="2200">
                <a:latin typeface="Arial" panose="020B0604020202020204" pitchFamily="34" charset="0"/>
                <a:cs typeface="Arial" panose="020B0604020202020204" pitchFamily="34" charset="0"/>
              </a:defRPr>
            </a:lvl4pPr>
            <a:lvl5pPr marL="1371600" indent="-228600">
              <a:spcAft>
                <a:spcPts val="800"/>
              </a:spcAft>
              <a:buFont typeface="Arial" panose="020B0604020202020204" pitchFamily="34" charset="0"/>
              <a:buChar char="•"/>
              <a:defRPr sz="20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Jump Link"/>
          <p:cNvSpPr>
            <a:spLocks noGrp="1"/>
          </p:cNvSpPr>
          <p:nvPr>
            <p:ph type="body" sz="quarter" idx="16" hasCustomPrompt="1"/>
          </p:nvPr>
        </p:nvSpPr>
        <p:spPr>
          <a:xfrm>
            <a:off x="3886200" y="6553200"/>
            <a:ext cx="1371600" cy="99950"/>
          </a:xfrm>
          <a:prstGeom prst="rect">
            <a:avLst/>
          </a:prstGeom>
        </p:spPr>
        <p:txBody>
          <a:bodyPr lIns="0" tIns="0" rIns="0" bIns="0"/>
          <a:lstStyle>
            <a:lvl1pPr marL="0" indent="0" algn="ctr">
              <a:buNone/>
              <a:defRPr sz="800"/>
            </a:lvl1pPr>
          </a:lstStyle>
          <a:p>
            <a:pPr lvl="0"/>
            <a:r>
              <a:rPr lang="en-US" dirty="0" smtClean="0"/>
              <a:t>Jump to long image description</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76200"/>
            <a:ext cx="9144000" cy="1188720"/>
          </a:xfrm>
          <a:prstGeom prst="rect">
            <a:avLst/>
          </a:prstGeom>
        </p:spPr>
        <p:txBody>
          <a:bodyPr anchor="ctr"/>
          <a:lstStyle>
            <a:lvl1pPr>
              <a:lnSpc>
                <a:spcPct val="100000"/>
              </a:lnSpc>
              <a:defRPr sz="4400">
                <a:solidFill>
                  <a:srgbClr val="305266"/>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1"/>
          <p:cNvSpPr>
            <a:spLocks noGrp="1"/>
          </p:cNvSpPr>
          <p:nvPr>
            <p:ph idx="1"/>
          </p:nvPr>
        </p:nvSpPr>
        <p:spPr>
          <a:xfrm>
            <a:off x="457200" y="1432560"/>
            <a:ext cx="8229600" cy="2377440"/>
          </a:xfrm>
          <a:prstGeom prst="rect">
            <a:avLst/>
          </a:prstGeom>
        </p:spPr>
        <p:txBody>
          <a:bodyPr/>
          <a:lstStyle>
            <a:lvl1pPr marL="0" indent="0">
              <a:spcAft>
                <a:spcPts val="800"/>
              </a:spcAft>
              <a:buNone/>
              <a:defRPr sz="3200">
                <a:latin typeface="Arial" panose="020B0604020202020204" pitchFamily="34" charset="0"/>
                <a:cs typeface="Arial" panose="020B0604020202020204" pitchFamily="34" charset="0"/>
              </a:defRPr>
            </a:lvl1pPr>
            <a:lvl2pPr marL="457200" indent="-347472">
              <a:spcAft>
                <a:spcPts val="800"/>
              </a:spcAft>
              <a:buClr>
                <a:srgbClr val="A30000"/>
              </a:buClr>
              <a:buFont typeface="Arial" panose="020B0604020202020204" pitchFamily="34" charset="0"/>
              <a:buChar char="•"/>
              <a:defRPr sz="2800">
                <a:latin typeface="Arial" panose="020B0604020202020204" pitchFamily="34" charset="0"/>
                <a:cs typeface="Arial" panose="020B0604020202020204" pitchFamily="34" charset="0"/>
              </a:defRPr>
            </a:lvl2pPr>
            <a:lvl3pPr marL="731520" indent="-274320">
              <a:spcAft>
                <a:spcPts val="800"/>
              </a:spcAft>
              <a:buClr>
                <a:srgbClr val="305266"/>
              </a:buClr>
              <a:defRPr sz="2400">
                <a:latin typeface="Arial" panose="020B0604020202020204" pitchFamily="34" charset="0"/>
                <a:cs typeface="Arial" panose="020B0604020202020204" pitchFamily="34" charset="0"/>
              </a:defRPr>
            </a:lvl3pPr>
            <a:lvl4pPr marL="1005840" indent="-228600">
              <a:spcAft>
                <a:spcPts val="800"/>
              </a:spcAft>
              <a:buClr>
                <a:srgbClr val="307077"/>
              </a:buClr>
              <a:buFont typeface="Arial" panose="020B0604020202020204" pitchFamily="34" charset="0"/>
              <a:buChar char="•"/>
              <a:defRPr sz="2200">
                <a:latin typeface="Arial" panose="020B0604020202020204" pitchFamily="34" charset="0"/>
                <a:cs typeface="Arial" panose="020B0604020202020204" pitchFamily="34" charset="0"/>
              </a:defRPr>
            </a:lvl4pPr>
            <a:lvl5pPr marL="1371600" indent="-228600">
              <a:spcAft>
                <a:spcPts val="800"/>
              </a:spcAft>
              <a:buFont typeface="Arial" panose="020B0604020202020204" pitchFamily="34" charset="0"/>
              <a:buChar char="•"/>
              <a:defRPr sz="20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Jump Link"/>
          <p:cNvSpPr>
            <a:spLocks noGrp="1"/>
          </p:cNvSpPr>
          <p:nvPr>
            <p:ph type="body" sz="quarter" idx="16" hasCustomPrompt="1"/>
          </p:nvPr>
        </p:nvSpPr>
        <p:spPr>
          <a:xfrm>
            <a:off x="3886200" y="6553200"/>
            <a:ext cx="1371600" cy="99950"/>
          </a:xfrm>
          <a:prstGeom prst="rect">
            <a:avLst/>
          </a:prstGeom>
        </p:spPr>
        <p:txBody>
          <a:bodyPr lIns="0" tIns="0" rIns="0" bIns="0"/>
          <a:lstStyle>
            <a:lvl1pPr marL="0" indent="0" algn="ctr">
              <a:buNone/>
              <a:defRPr sz="800"/>
            </a:lvl1pPr>
          </a:lstStyle>
          <a:p>
            <a:pPr lvl="0"/>
            <a:r>
              <a:rPr lang="en-US" dirty="0" smtClean="0"/>
              <a:t>Jump to long image description</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
        <p:nvSpPr>
          <p:cNvPr id="8" name="Content Placeholder 1"/>
          <p:cNvSpPr>
            <a:spLocks noGrp="1"/>
          </p:cNvSpPr>
          <p:nvPr>
            <p:ph idx="17"/>
          </p:nvPr>
        </p:nvSpPr>
        <p:spPr>
          <a:xfrm>
            <a:off x="457200" y="4038600"/>
            <a:ext cx="8229600" cy="2377440"/>
          </a:xfrm>
          <a:prstGeom prst="rect">
            <a:avLst/>
          </a:prstGeom>
        </p:spPr>
        <p:txBody>
          <a:bodyPr/>
          <a:lstStyle>
            <a:lvl1pPr marL="0" indent="0">
              <a:spcAft>
                <a:spcPts val="800"/>
              </a:spcAft>
              <a:buNone/>
              <a:defRPr sz="3200">
                <a:latin typeface="Arial" panose="020B0604020202020204" pitchFamily="34" charset="0"/>
                <a:cs typeface="Arial" panose="020B0604020202020204" pitchFamily="34" charset="0"/>
              </a:defRPr>
            </a:lvl1pPr>
            <a:lvl2pPr marL="457200" indent="-347472">
              <a:spcAft>
                <a:spcPts val="800"/>
              </a:spcAft>
              <a:buClr>
                <a:srgbClr val="A30000"/>
              </a:buClr>
              <a:buFont typeface="Arial" panose="020B0604020202020204" pitchFamily="34" charset="0"/>
              <a:buChar char="•"/>
              <a:defRPr sz="2800">
                <a:latin typeface="Arial" panose="020B0604020202020204" pitchFamily="34" charset="0"/>
                <a:cs typeface="Arial" panose="020B0604020202020204" pitchFamily="34" charset="0"/>
              </a:defRPr>
            </a:lvl2pPr>
            <a:lvl3pPr marL="731520" indent="-274320">
              <a:spcAft>
                <a:spcPts val="800"/>
              </a:spcAft>
              <a:buClr>
                <a:srgbClr val="305266"/>
              </a:buClr>
              <a:defRPr sz="2400">
                <a:latin typeface="Arial" panose="020B0604020202020204" pitchFamily="34" charset="0"/>
                <a:cs typeface="Arial" panose="020B0604020202020204" pitchFamily="34" charset="0"/>
              </a:defRPr>
            </a:lvl3pPr>
            <a:lvl4pPr marL="1005840" indent="-228600">
              <a:spcAft>
                <a:spcPts val="800"/>
              </a:spcAft>
              <a:buClr>
                <a:srgbClr val="307077"/>
              </a:buClr>
              <a:buFont typeface="Arial" panose="020B0604020202020204" pitchFamily="34" charset="0"/>
              <a:buChar char="•"/>
              <a:defRPr sz="2200">
                <a:latin typeface="Arial" panose="020B0604020202020204" pitchFamily="34" charset="0"/>
                <a:cs typeface="Arial" panose="020B0604020202020204" pitchFamily="34" charset="0"/>
              </a:defRPr>
            </a:lvl4pPr>
            <a:lvl5pPr marL="1371600" indent="-228600">
              <a:spcAft>
                <a:spcPts val="800"/>
              </a:spcAft>
              <a:buFont typeface="Arial" panose="020B0604020202020204" pitchFamily="34" charset="0"/>
              <a:buChar char="•"/>
              <a:defRPr sz="20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210746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76200"/>
            <a:ext cx="9144000" cy="1188720"/>
          </a:xfrm>
          <a:prstGeom prst="rect">
            <a:avLst/>
          </a:prstGeom>
        </p:spPr>
        <p:txBody>
          <a:bodyPr anchor="ctr"/>
          <a:lstStyle>
            <a:lvl1pPr>
              <a:lnSpc>
                <a:spcPct val="100000"/>
              </a:lnSpc>
              <a:defRPr sz="4400">
                <a:solidFill>
                  <a:srgbClr val="305266"/>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1"/>
          <p:cNvSpPr>
            <a:spLocks noGrp="1"/>
          </p:cNvSpPr>
          <p:nvPr>
            <p:ph idx="1"/>
          </p:nvPr>
        </p:nvSpPr>
        <p:spPr>
          <a:xfrm>
            <a:off x="457200" y="1432560"/>
            <a:ext cx="3733800" cy="2377440"/>
          </a:xfrm>
          <a:prstGeom prst="rect">
            <a:avLst/>
          </a:prstGeom>
        </p:spPr>
        <p:txBody>
          <a:bodyPr/>
          <a:lstStyle>
            <a:lvl1pPr marL="0" indent="0">
              <a:spcAft>
                <a:spcPts val="800"/>
              </a:spcAft>
              <a:buNone/>
              <a:defRPr sz="3200">
                <a:latin typeface="Arial" panose="020B0604020202020204" pitchFamily="34" charset="0"/>
                <a:cs typeface="Arial" panose="020B0604020202020204" pitchFamily="34" charset="0"/>
              </a:defRPr>
            </a:lvl1pPr>
            <a:lvl2pPr marL="457200" indent="-347472">
              <a:spcAft>
                <a:spcPts val="800"/>
              </a:spcAft>
              <a:buClr>
                <a:srgbClr val="A30000"/>
              </a:buClr>
              <a:buFont typeface="Arial" panose="020B0604020202020204" pitchFamily="34" charset="0"/>
              <a:buChar char="•"/>
              <a:defRPr sz="2800">
                <a:latin typeface="Arial" panose="020B0604020202020204" pitchFamily="34" charset="0"/>
                <a:cs typeface="Arial" panose="020B0604020202020204" pitchFamily="34" charset="0"/>
              </a:defRPr>
            </a:lvl2pPr>
            <a:lvl3pPr marL="731520" indent="-274320">
              <a:spcAft>
                <a:spcPts val="800"/>
              </a:spcAft>
              <a:buClr>
                <a:srgbClr val="305266"/>
              </a:buClr>
              <a:defRPr sz="2400">
                <a:latin typeface="Arial" panose="020B0604020202020204" pitchFamily="34" charset="0"/>
                <a:cs typeface="Arial" panose="020B0604020202020204" pitchFamily="34" charset="0"/>
              </a:defRPr>
            </a:lvl3pPr>
            <a:lvl4pPr marL="1005840" indent="-228600">
              <a:spcAft>
                <a:spcPts val="800"/>
              </a:spcAft>
              <a:buClr>
                <a:srgbClr val="307077"/>
              </a:buClr>
              <a:buFont typeface="Arial" panose="020B0604020202020204" pitchFamily="34" charset="0"/>
              <a:buChar char="•"/>
              <a:defRPr sz="2200">
                <a:latin typeface="Arial" panose="020B0604020202020204" pitchFamily="34" charset="0"/>
                <a:cs typeface="Arial" panose="020B0604020202020204" pitchFamily="34" charset="0"/>
              </a:defRPr>
            </a:lvl4pPr>
            <a:lvl5pPr marL="1371600" indent="-228600">
              <a:spcAft>
                <a:spcPts val="800"/>
              </a:spcAft>
              <a:buFont typeface="Arial" panose="020B0604020202020204" pitchFamily="34" charset="0"/>
              <a:buChar char="•"/>
              <a:defRPr sz="20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Jump Link"/>
          <p:cNvSpPr>
            <a:spLocks noGrp="1"/>
          </p:cNvSpPr>
          <p:nvPr>
            <p:ph type="body" sz="quarter" idx="16" hasCustomPrompt="1"/>
          </p:nvPr>
        </p:nvSpPr>
        <p:spPr>
          <a:xfrm>
            <a:off x="3886200" y="6553200"/>
            <a:ext cx="1371600" cy="99950"/>
          </a:xfrm>
          <a:prstGeom prst="rect">
            <a:avLst/>
          </a:prstGeom>
        </p:spPr>
        <p:txBody>
          <a:bodyPr lIns="0" tIns="0" rIns="0" bIns="0"/>
          <a:lstStyle>
            <a:lvl1pPr marL="0" indent="0" algn="ctr">
              <a:buNone/>
              <a:defRPr sz="800"/>
            </a:lvl1pPr>
          </a:lstStyle>
          <a:p>
            <a:pPr lvl="0"/>
            <a:r>
              <a:rPr lang="en-US" dirty="0" smtClean="0"/>
              <a:t>Jump to long image description</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
        <p:nvSpPr>
          <p:cNvPr id="8" name="Content Placeholder 1"/>
          <p:cNvSpPr>
            <a:spLocks noGrp="1"/>
          </p:cNvSpPr>
          <p:nvPr>
            <p:ph idx="17"/>
          </p:nvPr>
        </p:nvSpPr>
        <p:spPr>
          <a:xfrm>
            <a:off x="4800600" y="1447800"/>
            <a:ext cx="3733800" cy="2377440"/>
          </a:xfrm>
          <a:prstGeom prst="rect">
            <a:avLst/>
          </a:prstGeom>
        </p:spPr>
        <p:txBody>
          <a:bodyPr/>
          <a:lstStyle>
            <a:lvl1pPr marL="0" indent="0">
              <a:spcAft>
                <a:spcPts val="800"/>
              </a:spcAft>
              <a:buNone/>
              <a:defRPr sz="3200">
                <a:latin typeface="Arial" panose="020B0604020202020204" pitchFamily="34" charset="0"/>
                <a:cs typeface="Arial" panose="020B0604020202020204" pitchFamily="34" charset="0"/>
              </a:defRPr>
            </a:lvl1pPr>
            <a:lvl2pPr marL="457200" indent="-347472">
              <a:spcAft>
                <a:spcPts val="800"/>
              </a:spcAft>
              <a:buClr>
                <a:srgbClr val="A30000"/>
              </a:buClr>
              <a:buFont typeface="Arial" panose="020B0604020202020204" pitchFamily="34" charset="0"/>
              <a:buChar char="•"/>
              <a:defRPr sz="2800">
                <a:latin typeface="Arial" panose="020B0604020202020204" pitchFamily="34" charset="0"/>
                <a:cs typeface="Arial" panose="020B0604020202020204" pitchFamily="34" charset="0"/>
              </a:defRPr>
            </a:lvl2pPr>
            <a:lvl3pPr marL="731520" indent="-274320">
              <a:spcAft>
                <a:spcPts val="800"/>
              </a:spcAft>
              <a:buClr>
                <a:srgbClr val="305266"/>
              </a:buClr>
              <a:defRPr sz="2400">
                <a:latin typeface="Arial" panose="020B0604020202020204" pitchFamily="34" charset="0"/>
                <a:cs typeface="Arial" panose="020B0604020202020204" pitchFamily="34" charset="0"/>
              </a:defRPr>
            </a:lvl3pPr>
            <a:lvl4pPr marL="1005840" indent="-228600">
              <a:spcAft>
                <a:spcPts val="800"/>
              </a:spcAft>
              <a:buClr>
                <a:srgbClr val="307077"/>
              </a:buClr>
              <a:buFont typeface="Arial" panose="020B0604020202020204" pitchFamily="34" charset="0"/>
              <a:buChar char="•"/>
              <a:defRPr sz="2200">
                <a:latin typeface="Arial" panose="020B0604020202020204" pitchFamily="34" charset="0"/>
                <a:cs typeface="Arial" panose="020B0604020202020204" pitchFamily="34" charset="0"/>
              </a:defRPr>
            </a:lvl4pPr>
            <a:lvl5pPr marL="1371600" indent="-228600">
              <a:spcAft>
                <a:spcPts val="800"/>
              </a:spcAft>
              <a:buFont typeface="Arial" panose="020B0604020202020204" pitchFamily="34" charset="0"/>
              <a:buChar char="•"/>
              <a:defRPr sz="20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1"/>
          <p:cNvSpPr>
            <a:spLocks noGrp="1"/>
          </p:cNvSpPr>
          <p:nvPr>
            <p:ph idx="18"/>
          </p:nvPr>
        </p:nvSpPr>
        <p:spPr>
          <a:xfrm>
            <a:off x="457200" y="3962400"/>
            <a:ext cx="3733800" cy="2377440"/>
          </a:xfrm>
          <a:prstGeom prst="rect">
            <a:avLst/>
          </a:prstGeom>
        </p:spPr>
        <p:txBody>
          <a:bodyPr/>
          <a:lstStyle>
            <a:lvl1pPr marL="0" indent="0">
              <a:spcAft>
                <a:spcPts val="800"/>
              </a:spcAft>
              <a:buNone/>
              <a:defRPr sz="3200">
                <a:latin typeface="Arial" panose="020B0604020202020204" pitchFamily="34" charset="0"/>
                <a:cs typeface="Arial" panose="020B0604020202020204" pitchFamily="34" charset="0"/>
              </a:defRPr>
            </a:lvl1pPr>
            <a:lvl2pPr marL="457200" indent="-347472">
              <a:spcAft>
                <a:spcPts val="800"/>
              </a:spcAft>
              <a:buClr>
                <a:srgbClr val="A30000"/>
              </a:buClr>
              <a:buFont typeface="Arial" panose="020B0604020202020204" pitchFamily="34" charset="0"/>
              <a:buChar char="•"/>
              <a:defRPr sz="2800">
                <a:latin typeface="Arial" panose="020B0604020202020204" pitchFamily="34" charset="0"/>
                <a:cs typeface="Arial" panose="020B0604020202020204" pitchFamily="34" charset="0"/>
              </a:defRPr>
            </a:lvl2pPr>
            <a:lvl3pPr marL="731520" indent="-274320">
              <a:spcAft>
                <a:spcPts val="800"/>
              </a:spcAft>
              <a:buClr>
                <a:srgbClr val="305266"/>
              </a:buClr>
              <a:defRPr sz="2400">
                <a:latin typeface="Arial" panose="020B0604020202020204" pitchFamily="34" charset="0"/>
                <a:cs typeface="Arial" panose="020B0604020202020204" pitchFamily="34" charset="0"/>
              </a:defRPr>
            </a:lvl3pPr>
            <a:lvl4pPr marL="1005840" indent="-228600">
              <a:spcAft>
                <a:spcPts val="800"/>
              </a:spcAft>
              <a:buClr>
                <a:srgbClr val="307077"/>
              </a:buClr>
              <a:buFont typeface="Arial" panose="020B0604020202020204" pitchFamily="34" charset="0"/>
              <a:buChar char="•"/>
              <a:defRPr sz="2200">
                <a:latin typeface="Arial" panose="020B0604020202020204" pitchFamily="34" charset="0"/>
                <a:cs typeface="Arial" panose="020B0604020202020204" pitchFamily="34" charset="0"/>
              </a:defRPr>
            </a:lvl4pPr>
            <a:lvl5pPr marL="1371600" indent="-228600">
              <a:spcAft>
                <a:spcPts val="800"/>
              </a:spcAft>
              <a:buFont typeface="Arial" panose="020B0604020202020204" pitchFamily="34" charset="0"/>
              <a:buChar char="•"/>
              <a:defRPr sz="20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
          <p:cNvSpPr>
            <a:spLocks noGrp="1"/>
          </p:cNvSpPr>
          <p:nvPr>
            <p:ph idx="19"/>
          </p:nvPr>
        </p:nvSpPr>
        <p:spPr>
          <a:xfrm>
            <a:off x="4800600" y="3962400"/>
            <a:ext cx="3733800" cy="2377440"/>
          </a:xfrm>
          <a:prstGeom prst="rect">
            <a:avLst/>
          </a:prstGeom>
        </p:spPr>
        <p:txBody>
          <a:bodyPr/>
          <a:lstStyle>
            <a:lvl1pPr marL="0" indent="0">
              <a:spcAft>
                <a:spcPts val="800"/>
              </a:spcAft>
              <a:buNone/>
              <a:defRPr sz="3200">
                <a:latin typeface="Arial" panose="020B0604020202020204" pitchFamily="34" charset="0"/>
                <a:cs typeface="Arial" panose="020B0604020202020204" pitchFamily="34" charset="0"/>
              </a:defRPr>
            </a:lvl1pPr>
            <a:lvl2pPr marL="457200" indent="-347472">
              <a:spcAft>
                <a:spcPts val="800"/>
              </a:spcAft>
              <a:buClr>
                <a:srgbClr val="A30000"/>
              </a:buClr>
              <a:buFont typeface="Arial" panose="020B0604020202020204" pitchFamily="34" charset="0"/>
              <a:buChar char="•"/>
              <a:defRPr sz="2800">
                <a:latin typeface="Arial" panose="020B0604020202020204" pitchFamily="34" charset="0"/>
                <a:cs typeface="Arial" panose="020B0604020202020204" pitchFamily="34" charset="0"/>
              </a:defRPr>
            </a:lvl2pPr>
            <a:lvl3pPr marL="731520" indent="-274320">
              <a:spcAft>
                <a:spcPts val="800"/>
              </a:spcAft>
              <a:buClr>
                <a:srgbClr val="305266"/>
              </a:buClr>
              <a:defRPr sz="2400">
                <a:latin typeface="Arial" panose="020B0604020202020204" pitchFamily="34" charset="0"/>
                <a:cs typeface="Arial" panose="020B0604020202020204" pitchFamily="34" charset="0"/>
              </a:defRPr>
            </a:lvl3pPr>
            <a:lvl4pPr marL="1005840" indent="-228600">
              <a:spcAft>
                <a:spcPts val="800"/>
              </a:spcAft>
              <a:buClr>
                <a:srgbClr val="307077"/>
              </a:buClr>
              <a:buFont typeface="Arial" panose="020B0604020202020204" pitchFamily="34" charset="0"/>
              <a:buChar char="•"/>
              <a:defRPr sz="2200">
                <a:latin typeface="Arial" panose="020B0604020202020204" pitchFamily="34" charset="0"/>
                <a:cs typeface="Arial" panose="020B0604020202020204" pitchFamily="34" charset="0"/>
              </a:defRPr>
            </a:lvl4pPr>
            <a:lvl5pPr marL="1371600" indent="-228600">
              <a:spcAft>
                <a:spcPts val="800"/>
              </a:spcAft>
              <a:buFont typeface="Arial" panose="020B0604020202020204" pitchFamily="34" charset="0"/>
              <a:buChar char="•"/>
              <a:defRPr sz="20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23376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76200"/>
            <a:ext cx="9144000" cy="1188720"/>
          </a:xfrm>
          <a:prstGeom prst="rect">
            <a:avLst/>
          </a:prstGeom>
        </p:spPr>
        <p:txBody>
          <a:bodyPr anchor="ctr"/>
          <a:lstStyle>
            <a:lvl1pPr>
              <a:lnSpc>
                <a:spcPct val="100000"/>
              </a:lnSpc>
              <a:defRPr sz="4400">
                <a:solidFill>
                  <a:srgbClr val="305266"/>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1"/>
          <p:cNvSpPr>
            <a:spLocks noGrp="1"/>
          </p:cNvSpPr>
          <p:nvPr>
            <p:ph idx="1"/>
          </p:nvPr>
        </p:nvSpPr>
        <p:spPr>
          <a:xfrm>
            <a:off x="457200" y="1432560"/>
            <a:ext cx="2377440" cy="1645920"/>
          </a:xfrm>
          <a:prstGeom prst="rect">
            <a:avLst/>
          </a:prstGeom>
        </p:spPr>
        <p:txBody>
          <a:bodyPr/>
          <a:lstStyle>
            <a:lvl1pPr marL="0" indent="0">
              <a:spcAft>
                <a:spcPts val="800"/>
              </a:spcAft>
              <a:buNone/>
              <a:defRPr sz="3200">
                <a:latin typeface="Arial" panose="020B0604020202020204" pitchFamily="34" charset="0"/>
                <a:cs typeface="Arial" panose="020B0604020202020204" pitchFamily="34" charset="0"/>
              </a:defRPr>
            </a:lvl1pPr>
            <a:lvl2pPr marL="457200" indent="-347472">
              <a:spcAft>
                <a:spcPts val="800"/>
              </a:spcAft>
              <a:buClr>
                <a:srgbClr val="A30000"/>
              </a:buClr>
              <a:buFont typeface="Arial" panose="020B0604020202020204" pitchFamily="34" charset="0"/>
              <a:buChar char="•"/>
              <a:defRPr sz="2800">
                <a:latin typeface="Arial" panose="020B0604020202020204" pitchFamily="34" charset="0"/>
                <a:cs typeface="Arial" panose="020B0604020202020204" pitchFamily="34" charset="0"/>
              </a:defRPr>
            </a:lvl2pPr>
            <a:lvl3pPr marL="731520" indent="-274320">
              <a:spcAft>
                <a:spcPts val="800"/>
              </a:spcAft>
              <a:buClr>
                <a:srgbClr val="305266"/>
              </a:buClr>
              <a:defRPr sz="2400">
                <a:latin typeface="Arial" panose="020B0604020202020204" pitchFamily="34" charset="0"/>
                <a:cs typeface="Arial" panose="020B0604020202020204" pitchFamily="34" charset="0"/>
              </a:defRPr>
            </a:lvl3pPr>
            <a:lvl4pPr marL="1005840" indent="-228600">
              <a:spcAft>
                <a:spcPts val="800"/>
              </a:spcAft>
              <a:buClr>
                <a:srgbClr val="307077"/>
              </a:buClr>
              <a:buFont typeface="Arial" panose="020B0604020202020204" pitchFamily="34" charset="0"/>
              <a:buChar char="•"/>
              <a:defRPr sz="2200">
                <a:latin typeface="Arial" panose="020B0604020202020204" pitchFamily="34" charset="0"/>
                <a:cs typeface="Arial" panose="020B0604020202020204" pitchFamily="34" charset="0"/>
              </a:defRPr>
            </a:lvl4pPr>
            <a:lvl5pPr marL="1371600" indent="-228600">
              <a:spcAft>
                <a:spcPts val="800"/>
              </a:spcAft>
              <a:buFont typeface="Arial" panose="020B0604020202020204" pitchFamily="34" charset="0"/>
              <a:buChar char="•"/>
              <a:defRPr sz="20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Jump Link"/>
          <p:cNvSpPr>
            <a:spLocks noGrp="1"/>
          </p:cNvSpPr>
          <p:nvPr>
            <p:ph type="body" sz="quarter" idx="16" hasCustomPrompt="1"/>
          </p:nvPr>
        </p:nvSpPr>
        <p:spPr>
          <a:xfrm>
            <a:off x="3886200" y="6553200"/>
            <a:ext cx="1371600" cy="99950"/>
          </a:xfrm>
          <a:prstGeom prst="rect">
            <a:avLst/>
          </a:prstGeom>
        </p:spPr>
        <p:txBody>
          <a:bodyPr lIns="0" tIns="0" rIns="0" bIns="0"/>
          <a:lstStyle>
            <a:lvl1pPr marL="0" indent="0" algn="ctr">
              <a:buNone/>
              <a:defRPr sz="800"/>
            </a:lvl1pPr>
          </a:lstStyle>
          <a:p>
            <a:pPr lvl="0"/>
            <a:r>
              <a:rPr lang="en-US" dirty="0" smtClean="0"/>
              <a:t>Jump to long image description</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
        <p:nvSpPr>
          <p:cNvPr id="8" name="Content Placeholder 1"/>
          <p:cNvSpPr>
            <a:spLocks noGrp="1"/>
          </p:cNvSpPr>
          <p:nvPr>
            <p:ph idx="17"/>
          </p:nvPr>
        </p:nvSpPr>
        <p:spPr>
          <a:xfrm>
            <a:off x="3337560" y="1432560"/>
            <a:ext cx="2377440" cy="1645920"/>
          </a:xfrm>
          <a:prstGeom prst="rect">
            <a:avLst/>
          </a:prstGeom>
        </p:spPr>
        <p:txBody>
          <a:bodyPr/>
          <a:lstStyle>
            <a:lvl1pPr marL="0" indent="0">
              <a:spcAft>
                <a:spcPts val="800"/>
              </a:spcAft>
              <a:buNone/>
              <a:defRPr sz="3200">
                <a:latin typeface="Arial" panose="020B0604020202020204" pitchFamily="34" charset="0"/>
                <a:cs typeface="Arial" panose="020B0604020202020204" pitchFamily="34" charset="0"/>
              </a:defRPr>
            </a:lvl1pPr>
            <a:lvl2pPr marL="457200" indent="-347472">
              <a:spcAft>
                <a:spcPts val="800"/>
              </a:spcAft>
              <a:buClr>
                <a:srgbClr val="A30000"/>
              </a:buClr>
              <a:buFont typeface="Arial" panose="020B0604020202020204" pitchFamily="34" charset="0"/>
              <a:buChar char="•"/>
              <a:defRPr sz="2800">
                <a:latin typeface="Arial" panose="020B0604020202020204" pitchFamily="34" charset="0"/>
                <a:cs typeface="Arial" panose="020B0604020202020204" pitchFamily="34" charset="0"/>
              </a:defRPr>
            </a:lvl2pPr>
            <a:lvl3pPr marL="731520" indent="-274320">
              <a:spcAft>
                <a:spcPts val="800"/>
              </a:spcAft>
              <a:buClr>
                <a:srgbClr val="305266"/>
              </a:buClr>
              <a:defRPr sz="2400">
                <a:latin typeface="Arial" panose="020B0604020202020204" pitchFamily="34" charset="0"/>
                <a:cs typeface="Arial" panose="020B0604020202020204" pitchFamily="34" charset="0"/>
              </a:defRPr>
            </a:lvl3pPr>
            <a:lvl4pPr marL="1005840" indent="-228600">
              <a:spcAft>
                <a:spcPts val="800"/>
              </a:spcAft>
              <a:buClr>
                <a:srgbClr val="307077"/>
              </a:buClr>
              <a:buFont typeface="Arial" panose="020B0604020202020204" pitchFamily="34" charset="0"/>
              <a:buChar char="•"/>
              <a:defRPr sz="2200">
                <a:latin typeface="Arial" panose="020B0604020202020204" pitchFamily="34" charset="0"/>
                <a:cs typeface="Arial" panose="020B0604020202020204" pitchFamily="34" charset="0"/>
              </a:defRPr>
            </a:lvl4pPr>
            <a:lvl5pPr marL="1371600" indent="-228600">
              <a:spcAft>
                <a:spcPts val="800"/>
              </a:spcAft>
              <a:buFont typeface="Arial" panose="020B0604020202020204" pitchFamily="34" charset="0"/>
              <a:buChar char="•"/>
              <a:defRPr sz="20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1"/>
          <p:cNvSpPr>
            <a:spLocks noGrp="1"/>
          </p:cNvSpPr>
          <p:nvPr>
            <p:ph idx="18"/>
          </p:nvPr>
        </p:nvSpPr>
        <p:spPr>
          <a:xfrm>
            <a:off x="6156960" y="1447800"/>
            <a:ext cx="2377440" cy="1645920"/>
          </a:xfrm>
          <a:prstGeom prst="rect">
            <a:avLst/>
          </a:prstGeom>
        </p:spPr>
        <p:txBody>
          <a:bodyPr/>
          <a:lstStyle>
            <a:lvl1pPr marL="0" indent="0">
              <a:spcAft>
                <a:spcPts val="800"/>
              </a:spcAft>
              <a:buNone/>
              <a:defRPr sz="3200">
                <a:latin typeface="Arial" panose="020B0604020202020204" pitchFamily="34" charset="0"/>
                <a:cs typeface="Arial" panose="020B0604020202020204" pitchFamily="34" charset="0"/>
              </a:defRPr>
            </a:lvl1pPr>
            <a:lvl2pPr marL="457200" indent="-347472">
              <a:spcAft>
                <a:spcPts val="800"/>
              </a:spcAft>
              <a:buClr>
                <a:srgbClr val="A30000"/>
              </a:buClr>
              <a:buFont typeface="Arial" panose="020B0604020202020204" pitchFamily="34" charset="0"/>
              <a:buChar char="•"/>
              <a:defRPr sz="2800">
                <a:latin typeface="Arial" panose="020B0604020202020204" pitchFamily="34" charset="0"/>
                <a:cs typeface="Arial" panose="020B0604020202020204" pitchFamily="34" charset="0"/>
              </a:defRPr>
            </a:lvl2pPr>
            <a:lvl3pPr marL="731520" indent="-274320">
              <a:spcAft>
                <a:spcPts val="800"/>
              </a:spcAft>
              <a:buClr>
                <a:srgbClr val="305266"/>
              </a:buClr>
              <a:defRPr sz="2400">
                <a:latin typeface="Arial" panose="020B0604020202020204" pitchFamily="34" charset="0"/>
                <a:cs typeface="Arial" panose="020B0604020202020204" pitchFamily="34" charset="0"/>
              </a:defRPr>
            </a:lvl3pPr>
            <a:lvl4pPr marL="1005840" indent="-228600">
              <a:spcAft>
                <a:spcPts val="800"/>
              </a:spcAft>
              <a:buClr>
                <a:srgbClr val="307077"/>
              </a:buClr>
              <a:buFont typeface="Arial" panose="020B0604020202020204" pitchFamily="34" charset="0"/>
              <a:buChar char="•"/>
              <a:defRPr sz="2200">
                <a:latin typeface="Arial" panose="020B0604020202020204" pitchFamily="34" charset="0"/>
                <a:cs typeface="Arial" panose="020B0604020202020204" pitchFamily="34" charset="0"/>
              </a:defRPr>
            </a:lvl4pPr>
            <a:lvl5pPr marL="1371600" indent="-228600">
              <a:spcAft>
                <a:spcPts val="800"/>
              </a:spcAft>
              <a:buFont typeface="Arial" panose="020B0604020202020204" pitchFamily="34" charset="0"/>
              <a:buChar char="•"/>
              <a:defRPr sz="20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
          <p:cNvSpPr>
            <a:spLocks noGrp="1"/>
          </p:cNvSpPr>
          <p:nvPr>
            <p:ph idx="19"/>
          </p:nvPr>
        </p:nvSpPr>
        <p:spPr>
          <a:xfrm>
            <a:off x="457200" y="3200400"/>
            <a:ext cx="2377440" cy="1645920"/>
          </a:xfrm>
          <a:prstGeom prst="rect">
            <a:avLst/>
          </a:prstGeom>
        </p:spPr>
        <p:txBody>
          <a:bodyPr/>
          <a:lstStyle>
            <a:lvl1pPr marL="0" indent="0">
              <a:spcAft>
                <a:spcPts val="800"/>
              </a:spcAft>
              <a:buNone/>
              <a:defRPr sz="3200">
                <a:latin typeface="Arial" panose="020B0604020202020204" pitchFamily="34" charset="0"/>
                <a:cs typeface="Arial" panose="020B0604020202020204" pitchFamily="34" charset="0"/>
              </a:defRPr>
            </a:lvl1pPr>
            <a:lvl2pPr marL="457200" indent="-347472">
              <a:spcAft>
                <a:spcPts val="800"/>
              </a:spcAft>
              <a:buClr>
                <a:srgbClr val="A30000"/>
              </a:buClr>
              <a:buFont typeface="Arial" panose="020B0604020202020204" pitchFamily="34" charset="0"/>
              <a:buChar char="•"/>
              <a:defRPr sz="2800">
                <a:latin typeface="Arial" panose="020B0604020202020204" pitchFamily="34" charset="0"/>
                <a:cs typeface="Arial" panose="020B0604020202020204" pitchFamily="34" charset="0"/>
              </a:defRPr>
            </a:lvl2pPr>
            <a:lvl3pPr marL="731520" indent="-274320">
              <a:spcAft>
                <a:spcPts val="800"/>
              </a:spcAft>
              <a:buClr>
                <a:srgbClr val="305266"/>
              </a:buClr>
              <a:defRPr sz="2400">
                <a:latin typeface="Arial" panose="020B0604020202020204" pitchFamily="34" charset="0"/>
                <a:cs typeface="Arial" panose="020B0604020202020204" pitchFamily="34" charset="0"/>
              </a:defRPr>
            </a:lvl3pPr>
            <a:lvl4pPr marL="1005840" indent="-228600">
              <a:spcAft>
                <a:spcPts val="800"/>
              </a:spcAft>
              <a:buClr>
                <a:srgbClr val="307077"/>
              </a:buClr>
              <a:buFont typeface="Arial" panose="020B0604020202020204" pitchFamily="34" charset="0"/>
              <a:buChar char="•"/>
              <a:defRPr sz="2200">
                <a:latin typeface="Arial" panose="020B0604020202020204" pitchFamily="34" charset="0"/>
                <a:cs typeface="Arial" panose="020B0604020202020204" pitchFamily="34" charset="0"/>
              </a:defRPr>
            </a:lvl4pPr>
            <a:lvl5pPr marL="1371600" indent="-228600">
              <a:spcAft>
                <a:spcPts val="800"/>
              </a:spcAft>
              <a:buFont typeface="Arial" panose="020B0604020202020204" pitchFamily="34" charset="0"/>
              <a:buChar char="•"/>
              <a:defRPr sz="20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1"/>
          <p:cNvSpPr>
            <a:spLocks noGrp="1"/>
          </p:cNvSpPr>
          <p:nvPr>
            <p:ph idx="20"/>
          </p:nvPr>
        </p:nvSpPr>
        <p:spPr>
          <a:xfrm>
            <a:off x="3352800" y="3200400"/>
            <a:ext cx="2377440" cy="1645920"/>
          </a:xfrm>
          <a:prstGeom prst="rect">
            <a:avLst/>
          </a:prstGeom>
        </p:spPr>
        <p:txBody>
          <a:bodyPr/>
          <a:lstStyle>
            <a:lvl1pPr marL="0" indent="0">
              <a:spcAft>
                <a:spcPts val="800"/>
              </a:spcAft>
              <a:buNone/>
              <a:defRPr sz="3200">
                <a:latin typeface="Arial" panose="020B0604020202020204" pitchFamily="34" charset="0"/>
                <a:cs typeface="Arial" panose="020B0604020202020204" pitchFamily="34" charset="0"/>
              </a:defRPr>
            </a:lvl1pPr>
            <a:lvl2pPr marL="457200" indent="-347472">
              <a:spcAft>
                <a:spcPts val="800"/>
              </a:spcAft>
              <a:buClr>
                <a:srgbClr val="A30000"/>
              </a:buClr>
              <a:buFont typeface="Arial" panose="020B0604020202020204" pitchFamily="34" charset="0"/>
              <a:buChar char="•"/>
              <a:defRPr sz="2800">
                <a:latin typeface="Arial" panose="020B0604020202020204" pitchFamily="34" charset="0"/>
                <a:cs typeface="Arial" panose="020B0604020202020204" pitchFamily="34" charset="0"/>
              </a:defRPr>
            </a:lvl2pPr>
            <a:lvl3pPr marL="731520" indent="-274320">
              <a:spcAft>
                <a:spcPts val="800"/>
              </a:spcAft>
              <a:buClr>
                <a:srgbClr val="305266"/>
              </a:buClr>
              <a:defRPr sz="2400">
                <a:latin typeface="Arial" panose="020B0604020202020204" pitchFamily="34" charset="0"/>
                <a:cs typeface="Arial" panose="020B0604020202020204" pitchFamily="34" charset="0"/>
              </a:defRPr>
            </a:lvl3pPr>
            <a:lvl4pPr marL="1005840" indent="-228600">
              <a:spcAft>
                <a:spcPts val="800"/>
              </a:spcAft>
              <a:buClr>
                <a:srgbClr val="307077"/>
              </a:buClr>
              <a:buFont typeface="Arial" panose="020B0604020202020204" pitchFamily="34" charset="0"/>
              <a:buChar char="•"/>
              <a:defRPr sz="2200">
                <a:latin typeface="Arial" panose="020B0604020202020204" pitchFamily="34" charset="0"/>
                <a:cs typeface="Arial" panose="020B0604020202020204" pitchFamily="34" charset="0"/>
              </a:defRPr>
            </a:lvl4pPr>
            <a:lvl5pPr marL="1371600" indent="-228600">
              <a:spcAft>
                <a:spcPts val="800"/>
              </a:spcAft>
              <a:buFont typeface="Arial" panose="020B0604020202020204" pitchFamily="34" charset="0"/>
              <a:buChar char="•"/>
              <a:defRPr sz="20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
          <p:cNvSpPr>
            <a:spLocks noGrp="1"/>
          </p:cNvSpPr>
          <p:nvPr>
            <p:ph idx="21"/>
          </p:nvPr>
        </p:nvSpPr>
        <p:spPr>
          <a:xfrm>
            <a:off x="6172200" y="3200400"/>
            <a:ext cx="2377440" cy="1645920"/>
          </a:xfrm>
          <a:prstGeom prst="rect">
            <a:avLst/>
          </a:prstGeom>
        </p:spPr>
        <p:txBody>
          <a:bodyPr/>
          <a:lstStyle>
            <a:lvl1pPr marL="0" indent="0">
              <a:spcAft>
                <a:spcPts val="800"/>
              </a:spcAft>
              <a:buNone/>
              <a:defRPr sz="3200">
                <a:latin typeface="Arial" panose="020B0604020202020204" pitchFamily="34" charset="0"/>
                <a:cs typeface="Arial" panose="020B0604020202020204" pitchFamily="34" charset="0"/>
              </a:defRPr>
            </a:lvl1pPr>
            <a:lvl2pPr marL="457200" indent="-347472">
              <a:spcAft>
                <a:spcPts val="800"/>
              </a:spcAft>
              <a:buClr>
                <a:srgbClr val="A30000"/>
              </a:buClr>
              <a:buFont typeface="Arial" panose="020B0604020202020204" pitchFamily="34" charset="0"/>
              <a:buChar char="•"/>
              <a:defRPr sz="2800">
                <a:latin typeface="Arial" panose="020B0604020202020204" pitchFamily="34" charset="0"/>
                <a:cs typeface="Arial" panose="020B0604020202020204" pitchFamily="34" charset="0"/>
              </a:defRPr>
            </a:lvl2pPr>
            <a:lvl3pPr marL="731520" indent="-274320">
              <a:spcAft>
                <a:spcPts val="800"/>
              </a:spcAft>
              <a:buClr>
                <a:srgbClr val="305266"/>
              </a:buClr>
              <a:defRPr sz="2400">
                <a:latin typeface="Arial" panose="020B0604020202020204" pitchFamily="34" charset="0"/>
                <a:cs typeface="Arial" panose="020B0604020202020204" pitchFamily="34" charset="0"/>
              </a:defRPr>
            </a:lvl3pPr>
            <a:lvl4pPr marL="1005840" indent="-228600">
              <a:spcAft>
                <a:spcPts val="800"/>
              </a:spcAft>
              <a:buClr>
                <a:srgbClr val="307077"/>
              </a:buClr>
              <a:buFont typeface="Arial" panose="020B0604020202020204" pitchFamily="34" charset="0"/>
              <a:buChar char="•"/>
              <a:defRPr sz="2200">
                <a:latin typeface="Arial" panose="020B0604020202020204" pitchFamily="34" charset="0"/>
                <a:cs typeface="Arial" panose="020B0604020202020204" pitchFamily="34" charset="0"/>
              </a:defRPr>
            </a:lvl4pPr>
            <a:lvl5pPr marL="1371600" indent="-228600">
              <a:spcAft>
                <a:spcPts val="800"/>
              </a:spcAft>
              <a:buFont typeface="Arial" panose="020B0604020202020204" pitchFamily="34" charset="0"/>
              <a:buChar char="•"/>
              <a:defRPr sz="20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
          <p:cNvSpPr>
            <a:spLocks noGrp="1"/>
          </p:cNvSpPr>
          <p:nvPr>
            <p:ph idx="22"/>
          </p:nvPr>
        </p:nvSpPr>
        <p:spPr>
          <a:xfrm>
            <a:off x="457200" y="4953000"/>
            <a:ext cx="8077200" cy="731520"/>
          </a:xfrm>
          <a:prstGeom prst="rect">
            <a:avLst/>
          </a:prstGeom>
        </p:spPr>
        <p:txBody>
          <a:bodyPr/>
          <a:lstStyle>
            <a:lvl1pPr marL="0" indent="0">
              <a:spcAft>
                <a:spcPts val="800"/>
              </a:spcAft>
              <a:buNone/>
              <a:defRPr sz="3200">
                <a:latin typeface="Arial" panose="020B0604020202020204" pitchFamily="34" charset="0"/>
                <a:cs typeface="Arial" panose="020B0604020202020204" pitchFamily="34" charset="0"/>
              </a:defRPr>
            </a:lvl1pPr>
            <a:lvl2pPr marL="457200" indent="-347472">
              <a:spcAft>
                <a:spcPts val="800"/>
              </a:spcAft>
              <a:buClr>
                <a:srgbClr val="A30000"/>
              </a:buClr>
              <a:buFont typeface="Arial" panose="020B0604020202020204" pitchFamily="34" charset="0"/>
              <a:buChar char="•"/>
              <a:defRPr sz="2800">
                <a:latin typeface="Arial" panose="020B0604020202020204" pitchFamily="34" charset="0"/>
                <a:cs typeface="Arial" panose="020B0604020202020204" pitchFamily="34" charset="0"/>
              </a:defRPr>
            </a:lvl2pPr>
            <a:lvl3pPr marL="731520" indent="-274320">
              <a:spcAft>
                <a:spcPts val="800"/>
              </a:spcAft>
              <a:buClr>
                <a:srgbClr val="305266"/>
              </a:buClr>
              <a:defRPr sz="2400">
                <a:latin typeface="Arial" panose="020B0604020202020204" pitchFamily="34" charset="0"/>
                <a:cs typeface="Arial" panose="020B0604020202020204" pitchFamily="34" charset="0"/>
              </a:defRPr>
            </a:lvl3pPr>
            <a:lvl4pPr marL="1005840" indent="-228600">
              <a:spcAft>
                <a:spcPts val="800"/>
              </a:spcAft>
              <a:buClr>
                <a:srgbClr val="307077"/>
              </a:buClr>
              <a:buFont typeface="Arial" panose="020B0604020202020204" pitchFamily="34" charset="0"/>
              <a:buChar char="•"/>
              <a:defRPr sz="2200">
                <a:latin typeface="Arial" panose="020B0604020202020204" pitchFamily="34" charset="0"/>
                <a:cs typeface="Arial" panose="020B0604020202020204" pitchFamily="34" charset="0"/>
              </a:defRPr>
            </a:lvl4pPr>
            <a:lvl5pPr marL="1371600" indent="-228600">
              <a:spcAft>
                <a:spcPts val="800"/>
              </a:spcAft>
              <a:buFont typeface="Arial" panose="020B0604020202020204" pitchFamily="34" charset="0"/>
              <a:buChar char="•"/>
              <a:defRPr sz="20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1"/>
          <p:cNvSpPr>
            <a:spLocks noGrp="1"/>
          </p:cNvSpPr>
          <p:nvPr>
            <p:ph idx="23"/>
          </p:nvPr>
        </p:nvSpPr>
        <p:spPr>
          <a:xfrm>
            <a:off x="457200" y="5791200"/>
            <a:ext cx="8077200" cy="731520"/>
          </a:xfrm>
          <a:prstGeom prst="rect">
            <a:avLst/>
          </a:prstGeom>
        </p:spPr>
        <p:txBody>
          <a:bodyPr/>
          <a:lstStyle>
            <a:lvl1pPr marL="0" indent="0">
              <a:spcAft>
                <a:spcPts val="800"/>
              </a:spcAft>
              <a:buNone/>
              <a:defRPr sz="3200">
                <a:latin typeface="Arial" panose="020B0604020202020204" pitchFamily="34" charset="0"/>
                <a:cs typeface="Arial" panose="020B0604020202020204" pitchFamily="34" charset="0"/>
              </a:defRPr>
            </a:lvl1pPr>
            <a:lvl2pPr marL="457200" indent="-347472">
              <a:spcAft>
                <a:spcPts val="800"/>
              </a:spcAft>
              <a:buClr>
                <a:srgbClr val="A30000"/>
              </a:buClr>
              <a:buFont typeface="Arial" panose="020B0604020202020204" pitchFamily="34" charset="0"/>
              <a:buChar char="•"/>
              <a:defRPr sz="2800">
                <a:latin typeface="Arial" panose="020B0604020202020204" pitchFamily="34" charset="0"/>
                <a:cs typeface="Arial" panose="020B0604020202020204" pitchFamily="34" charset="0"/>
              </a:defRPr>
            </a:lvl2pPr>
            <a:lvl3pPr marL="731520" indent="-274320">
              <a:spcAft>
                <a:spcPts val="800"/>
              </a:spcAft>
              <a:buClr>
                <a:srgbClr val="305266"/>
              </a:buClr>
              <a:defRPr sz="2400">
                <a:latin typeface="Arial" panose="020B0604020202020204" pitchFamily="34" charset="0"/>
                <a:cs typeface="Arial" panose="020B0604020202020204" pitchFamily="34" charset="0"/>
              </a:defRPr>
            </a:lvl3pPr>
            <a:lvl4pPr marL="1005840" indent="-228600">
              <a:spcAft>
                <a:spcPts val="800"/>
              </a:spcAft>
              <a:buClr>
                <a:srgbClr val="307077"/>
              </a:buClr>
              <a:buFont typeface="Arial" panose="020B0604020202020204" pitchFamily="34" charset="0"/>
              <a:buChar char="•"/>
              <a:defRPr sz="2200">
                <a:latin typeface="Arial" panose="020B0604020202020204" pitchFamily="34" charset="0"/>
                <a:cs typeface="Arial" panose="020B0604020202020204" pitchFamily="34" charset="0"/>
              </a:defRPr>
            </a:lvl4pPr>
            <a:lvl5pPr marL="1371600" indent="-228600">
              <a:spcAft>
                <a:spcPts val="800"/>
              </a:spcAft>
              <a:buFont typeface="Arial" panose="020B0604020202020204" pitchFamily="34" charset="0"/>
              <a:buChar char="•"/>
              <a:defRPr sz="20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1134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76200"/>
            <a:ext cx="9144001" cy="1188720"/>
          </a:xfrm>
          <a:prstGeom prst="rect">
            <a:avLst/>
          </a:prstGeom>
        </p:spPr>
        <p:txBody>
          <a:bodyPr anchor="ctr"/>
          <a:lstStyle>
            <a:lvl1pPr>
              <a:defRPr sz="4400">
                <a:solidFill>
                  <a:srgbClr val="305266"/>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1"/>
          <p:cNvSpPr>
            <a:spLocks noGrp="1"/>
          </p:cNvSpPr>
          <p:nvPr>
            <p:ph sz="half" idx="1"/>
          </p:nvPr>
        </p:nvSpPr>
        <p:spPr>
          <a:xfrm>
            <a:off x="457200" y="1432560"/>
            <a:ext cx="4038600" cy="5120640"/>
          </a:xfrm>
          <a:prstGeom prst="rect">
            <a:avLst/>
          </a:prstGeom>
        </p:spPr>
        <p:txBody>
          <a:bodyPr/>
          <a:lstStyle>
            <a:lvl1pPr marL="0" indent="0">
              <a:spcAft>
                <a:spcPts val="800"/>
              </a:spcAft>
              <a:buNone/>
              <a:defRPr sz="3200">
                <a:latin typeface="Arial" panose="020B0604020202020204" pitchFamily="34" charset="0"/>
                <a:cs typeface="Arial" panose="020B0604020202020204" pitchFamily="34" charset="0"/>
              </a:defRPr>
            </a:lvl1pPr>
            <a:lvl2pPr marL="457200" indent="-347472">
              <a:spcAft>
                <a:spcPts val="800"/>
              </a:spcAft>
              <a:buClr>
                <a:srgbClr val="A30000"/>
              </a:buClr>
              <a:buFont typeface="Arial" panose="020B0604020202020204" pitchFamily="34" charset="0"/>
              <a:buChar char="•"/>
              <a:defRPr sz="2800"/>
            </a:lvl2pPr>
            <a:lvl3pPr marL="731520" indent="-274320">
              <a:spcAft>
                <a:spcPts val="800"/>
              </a:spcAft>
              <a:buClr>
                <a:srgbClr val="305266"/>
              </a:buClr>
              <a:defRPr sz="2400"/>
            </a:lvl3pPr>
            <a:lvl4pPr marL="1005840" indent="-228600">
              <a:spcAft>
                <a:spcPts val="800"/>
              </a:spcAft>
              <a:buClr>
                <a:srgbClr val="307077"/>
              </a:buClr>
              <a:buFont typeface="Arial" panose="020B0604020202020204" pitchFamily="34" charset="0"/>
              <a:buChar char="•"/>
              <a:defRPr sz="2200"/>
            </a:lvl4pPr>
            <a:lvl5pPr marL="1371600" indent="-228600">
              <a:spcAft>
                <a:spcPts val="800"/>
              </a:spcAft>
              <a:buFont typeface="Arial" panose="020B0604020202020204" pitchFamily="34" charset="0"/>
              <a:buChar cha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2"/>
          <p:cNvSpPr>
            <a:spLocks noGrp="1"/>
          </p:cNvSpPr>
          <p:nvPr>
            <p:ph sz="half" idx="2"/>
          </p:nvPr>
        </p:nvSpPr>
        <p:spPr>
          <a:xfrm>
            <a:off x="4648200" y="1432560"/>
            <a:ext cx="4038600" cy="5120640"/>
          </a:xfrm>
          <a:prstGeom prst="rect">
            <a:avLst/>
          </a:prstGeom>
        </p:spPr>
        <p:txBody>
          <a:bodyPr/>
          <a:lstStyle>
            <a:lvl1pPr marL="0" indent="0">
              <a:spcAft>
                <a:spcPts val="800"/>
              </a:spcAft>
              <a:buNone/>
              <a:defRPr sz="3200">
                <a:latin typeface="Arial" panose="020B0604020202020204" pitchFamily="34" charset="0"/>
                <a:cs typeface="Arial" panose="020B0604020202020204" pitchFamily="34" charset="0"/>
              </a:defRPr>
            </a:lvl1pPr>
            <a:lvl2pPr marL="457200" indent="-347472">
              <a:spcAft>
                <a:spcPts val="800"/>
              </a:spcAft>
              <a:buClr>
                <a:srgbClr val="A30000"/>
              </a:buClr>
              <a:buFont typeface="Arial" panose="020B0604020202020204" pitchFamily="34" charset="0"/>
              <a:buChar char="•"/>
              <a:defRPr sz="2800">
                <a:latin typeface="Arial" panose="020B0604020202020204" pitchFamily="34" charset="0"/>
                <a:cs typeface="Arial" panose="020B0604020202020204" pitchFamily="34" charset="0"/>
              </a:defRPr>
            </a:lvl2pPr>
            <a:lvl3pPr marL="731520" indent="-274320">
              <a:spcAft>
                <a:spcPts val="800"/>
              </a:spcAft>
              <a:buClr>
                <a:srgbClr val="305266"/>
              </a:buClr>
              <a:defRPr sz="2400">
                <a:latin typeface="Arial" panose="020B0604020202020204" pitchFamily="34" charset="0"/>
                <a:cs typeface="Arial" panose="020B0604020202020204" pitchFamily="34" charset="0"/>
              </a:defRPr>
            </a:lvl3pPr>
            <a:lvl4pPr marL="1005840" indent="-228600">
              <a:spcAft>
                <a:spcPts val="800"/>
              </a:spcAft>
              <a:buClr>
                <a:srgbClr val="307077"/>
              </a:buClr>
              <a:buFont typeface="Arial" panose="020B0604020202020204" pitchFamily="34" charset="0"/>
              <a:buChar char="•"/>
              <a:defRPr sz="2200">
                <a:latin typeface="Arial" panose="020B0604020202020204" pitchFamily="34" charset="0"/>
                <a:cs typeface="Arial" panose="020B0604020202020204" pitchFamily="34" charset="0"/>
              </a:defRPr>
            </a:lvl4pPr>
            <a:lvl5pPr marL="1371600" indent="-228600">
              <a:spcAft>
                <a:spcPts val="800"/>
              </a:spcAft>
              <a:buFont typeface="Arial" panose="020B0604020202020204" pitchFamily="34" charset="0"/>
              <a:buChar char="•"/>
              <a:defRPr sz="20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Jump Link"/>
          <p:cNvSpPr>
            <a:spLocks noGrp="1"/>
          </p:cNvSpPr>
          <p:nvPr>
            <p:ph type="body" sz="quarter" idx="12" hasCustomPrompt="1"/>
          </p:nvPr>
        </p:nvSpPr>
        <p:spPr>
          <a:xfrm>
            <a:off x="3817620" y="6529450"/>
            <a:ext cx="1508760" cy="99950"/>
          </a:xfrm>
          <a:prstGeom prst="rect">
            <a:avLst/>
          </a:prstGeom>
        </p:spPr>
        <p:txBody>
          <a:bodyPr lIns="0" tIns="0" rIns="0" bIns="0"/>
          <a:lstStyle>
            <a:lvl1pPr marL="0" indent="0" algn="ctr">
              <a:buNone/>
              <a:defRPr sz="800"/>
            </a:lvl1pPr>
          </a:lstStyle>
          <a:p>
            <a:pPr lvl="0"/>
            <a:r>
              <a:rPr lang="en-US" dirty="0" smtClean="0"/>
              <a:t>Jump to long image description(s)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rgbClr val="A30000"/>
                </a:solidFill>
              </a:defRPr>
            </a:lvl1pPr>
          </a:lstStyle>
          <a:p>
            <a:r>
              <a:rPr lang="en-US" dirty="0" smtClean="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Jump Link"/>
          <p:cNvSpPr>
            <a:spLocks noGrp="1"/>
          </p:cNvSpPr>
          <p:nvPr>
            <p:ph type="body" sz="quarter" idx="12" hasCustomPrompt="1"/>
          </p:nvPr>
        </p:nvSpPr>
        <p:spPr>
          <a:xfrm>
            <a:off x="3817620" y="6529450"/>
            <a:ext cx="1508760" cy="99950"/>
          </a:xfrm>
          <a:prstGeom prst="rect">
            <a:avLst/>
          </a:prstGeom>
        </p:spPr>
        <p:txBody>
          <a:bodyPr lIns="0" tIns="0" rIns="0" bIns="0"/>
          <a:lstStyle>
            <a:lvl1pPr marL="0" indent="0" algn="ctr">
              <a:buNone/>
              <a:defRPr sz="800"/>
            </a:lvl1pPr>
          </a:lstStyle>
          <a:p>
            <a:pPr lvl="0"/>
            <a:r>
              <a:rPr lang="en-US" dirty="0" smtClean="0"/>
              <a:t>Jump to long image description(s)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smtClean="0"/>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
        <p:nvSpPr>
          <p:cNvPr id="5"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©McGraw-Hill Education. All rights reserved. Authorized </a:t>
            </a:r>
            <a:r>
              <a:rPr lang="en-US" sz="3200" kern="1200" dirty="0" smtClean="0">
                <a:solidFill>
                  <a:srgbClr val="6A6A6A"/>
                </a:solidFill>
                <a:effectLst/>
                <a:latin typeface="+mn-lt"/>
                <a:ea typeface="+mn-ea"/>
                <a:cs typeface="+mn-cs"/>
              </a:rPr>
              <a:t>only </a:t>
            </a: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endParaRPr kumimoji="0" lang="en-US" sz="3200" b="0" i="0" u="none" strike="noStrike" kern="1200" cap="none" spc="0" normalizeH="0" baseline="0" noProof="0" dirty="0">
              <a:ln>
                <a:noFill/>
              </a:ln>
              <a:solidFill>
                <a:srgbClr val="6A6A6A"/>
              </a:solidFill>
              <a:effectLst/>
              <a:uLnTx/>
              <a:uFillTx/>
              <a:latin typeface="Calibri"/>
              <a:ea typeface="+mn-ea"/>
              <a:cs typeface="+mn-cs"/>
            </a:endParaRPr>
          </a:p>
        </p:txBody>
      </p:sp>
    </p:spTree>
    <p:extLst>
      <p:ext uri="{BB962C8B-B14F-4D97-AF65-F5344CB8AC3E}">
        <p14:creationId xmlns:p14="http://schemas.microsoft.com/office/powerpoint/2010/main" val="33368280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rgbClr val="A30000"/>
                </a:solidFill>
                <a:latin typeface="+mj-lt"/>
              </a:defRPr>
            </a:lvl1pPr>
          </a:lstStyle>
          <a:p>
            <a:r>
              <a:rPr lang="en-US" dirty="0" smtClean="0"/>
              <a:t>Click to edit Master title style</a:t>
            </a:r>
            <a:endParaRPr lang="en-US" dirty="0"/>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Jump Link"/>
          <p:cNvSpPr>
            <a:spLocks noGrp="1"/>
          </p:cNvSpPr>
          <p:nvPr>
            <p:ph type="body" sz="quarter" idx="12" hasCustomPrompt="1"/>
          </p:nvPr>
        </p:nvSpPr>
        <p:spPr>
          <a:xfrm>
            <a:off x="5445125" y="6488875"/>
            <a:ext cx="1371600" cy="99950"/>
          </a:xfrm>
          <a:prstGeom prst="rect">
            <a:avLst/>
          </a:prstGeom>
        </p:spPr>
        <p:txBody>
          <a:bodyPr lIns="0" tIns="0" rIns="0" bIns="0"/>
          <a:lstStyle>
            <a:lvl1pPr marL="0" indent="0" algn="ctr">
              <a:buNone/>
              <a:defRPr sz="800"/>
            </a:lvl1pPr>
          </a:lstStyle>
          <a:p>
            <a:pPr lvl="0"/>
            <a:r>
              <a:rPr lang="en-US" dirty="0" smtClean="0"/>
              <a:t>Jump to long image description</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rgbClr val="A30000"/>
                </a:solidFill>
                <a:latin typeface="+mj-lt"/>
              </a:defRPr>
            </a:lvl1pPr>
          </a:lstStyle>
          <a:p>
            <a:r>
              <a:rPr lang="en-US" dirty="0" smtClean="0"/>
              <a:t>Click to edit Master title style</a:t>
            </a:r>
            <a:endParaRPr lang="en-US" dirty="0"/>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Jump Link"/>
          <p:cNvSpPr>
            <a:spLocks noGrp="1"/>
          </p:cNvSpPr>
          <p:nvPr>
            <p:ph type="body" sz="quarter" idx="12" hasCustomPrompt="1"/>
          </p:nvPr>
        </p:nvSpPr>
        <p:spPr>
          <a:xfrm>
            <a:off x="2327275" y="6488875"/>
            <a:ext cx="1371600" cy="99950"/>
          </a:xfrm>
          <a:prstGeom prst="rect">
            <a:avLst/>
          </a:prstGeom>
        </p:spPr>
        <p:txBody>
          <a:bodyPr lIns="0" tIns="0" rIns="0" bIns="0"/>
          <a:lstStyle>
            <a:lvl1pPr marL="0" indent="0" algn="ctr">
              <a:buNone/>
              <a:defRPr sz="800"/>
            </a:lvl1pPr>
          </a:lstStyle>
          <a:p>
            <a:pPr lvl="0"/>
            <a:r>
              <a:rPr lang="en-US" dirty="0" smtClean="0"/>
              <a:t>Jump to long image description</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rgbClr val="A30000"/>
                </a:solidFill>
                <a:latin typeface="+mj-lt"/>
              </a:defRPr>
            </a:lvl1pPr>
          </a:lstStyle>
          <a:p>
            <a:r>
              <a:rPr lang="en-US" dirty="0" smtClean="0"/>
              <a:t>Click to edit Master title style</a:t>
            </a:r>
            <a:endParaRPr lang="en-US" dirty="0"/>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886200" y="5081650"/>
            <a:ext cx="1371600" cy="99950"/>
          </a:xfrm>
          <a:prstGeom prst="rect">
            <a:avLst/>
          </a:prstGeom>
        </p:spPr>
        <p:txBody>
          <a:bodyPr lIns="0" tIns="0" rIns="0" bIns="0"/>
          <a:lstStyle>
            <a:lvl1pPr marL="0" indent="0" algn="ctr">
              <a:buNone/>
              <a:defRPr sz="800"/>
            </a:lvl1pPr>
          </a:lstStyle>
          <a:p>
            <a:pPr lvl="0"/>
            <a:r>
              <a:rPr lang="en-US" dirty="0" smtClean="0"/>
              <a:t>Jump to long image description</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rgbClr val="A30000"/>
                </a:solidFill>
              </a:defRPr>
            </a:lvl1pPr>
          </a:lstStyle>
          <a:p>
            <a:r>
              <a:rPr lang="en-US" dirty="0" smtClean="0"/>
              <a:t>Click to edit Master title style</a:t>
            </a:r>
            <a:endParaRPr lang="en-US" dirty="0"/>
          </a:p>
        </p:txBody>
      </p:sp>
      <p:sp>
        <p:nvSpPr>
          <p:cNvPr id="6" name="Media Placeholder 5"/>
          <p:cNvSpPr>
            <a:spLocks noGrp="1"/>
          </p:cNvSpPr>
          <p:nvPr>
            <p:ph type="media" sz="quarter" idx="11"/>
          </p:nvPr>
        </p:nvSpPr>
        <p:spPr>
          <a:xfrm>
            <a:off x="0" y="1066799"/>
            <a:ext cx="9144000" cy="5315957"/>
          </a:xfrm>
          <a:prstGeom prst="rect">
            <a:avLst/>
          </a:prstGeom>
        </p:spPr>
        <p:txBody>
          <a:body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smtClean="0"/>
              <a:t>Click to edit Master title style</a:t>
            </a:r>
            <a:endParaRPr lang="en-US" dirty="0"/>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smtClean="0"/>
              <a:t>Insert Photo Credit Here</a:t>
            </a:r>
            <a:endParaRPr lang="en-US" dirty="0"/>
          </a:p>
        </p:txBody>
      </p:sp>
    </p:spTree>
    <p:extLst>
      <p:ext uri="{BB962C8B-B14F-4D97-AF65-F5344CB8AC3E}">
        <p14:creationId xmlns:p14="http://schemas.microsoft.com/office/powerpoint/2010/main" val="4004973280"/>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smtClean="0"/>
              <a:t>Click to edit Master title style</a:t>
            </a:r>
            <a:endParaRPr lang="en-US" dirty="0"/>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smtClean="0"/>
              <a:t>Insert Photo Credit Here</a:t>
            </a:r>
            <a:endParaRPr lang="en-US" dirty="0"/>
          </a:p>
        </p:txBody>
      </p:sp>
    </p:spTree>
    <p:extLst>
      <p:ext uri="{BB962C8B-B14F-4D97-AF65-F5344CB8AC3E}">
        <p14:creationId xmlns:p14="http://schemas.microsoft.com/office/powerpoint/2010/main" val="2384814877"/>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smtClean="0"/>
              <a:t>Click to edit Master title style</a:t>
            </a:r>
            <a:endParaRPr lang="en-US" dirty="0"/>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smtClean="0"/>
              <a:t>Insert Photo Credit Here</a:t>
            </a:r>
            <a:endParaRPr lang="en-US" dirty="0"/>
          </a:p>
        </p:txBody>
      </p:sp>
    </p:spTree>
    <p:extLst>
      <p:ext uri="{BB962C8B-B14F-4D97-AF65-F5344CB8AC3E}">
        <p14:creationId xmlns:p14="http://schemas.microsoft.com/office/powerpoint/2010/main" val="1069168974"/>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smtClean="0"/>
              <a:t>Click to edit Master title style</a:t>
            </a:r>
            <a:endParaRPr lang="en-US" dirty="0"/>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smtClean="0"/>
              <a:t>Insert Photo Credit Here</a:t>
            </a:r>
            <a:endParaRPr lang="en-US" dirty="0"/>
          </a:p>
        </p:txBody>
      </p:sp>
    </p:spTree>
    <p:extLst>
      <p:ext uri="{BB962C8B-B14F-4D97-AF65-F5344CB8AC3E}">
        <p14:creationId xmlns:p14="http://schemas.microsoft.com/office/powerpoint/2010/main" val="407617283"/>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smtClean="0"/>
              <a:t>Click to edit Master title style</a:t>
            </a:r>
            <a:endParaRPr lang="en-US" dirty="0"/>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smtClean="0"/>
              <a:t>Insert Photo Credit Here</a:t>
            </a:r>
            <a:endParaRPr lang="en-US" dirty="0"/>
          </a:p>
        </p:txBody>
      </p:sp>
    </p:spTree>
    <p:extLst>
      <p:ext uri="{BB962C8B-B14F-4D97-AF65-F5344CB8AC3E}">
        <p14:creationId xmlns:p14="http://schemas.microsoft.com/office/powerpoint/2010/main" val="4235527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smtClean="0"/>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smtClean="0"/>
              <a:t>Insert Photo Credit Here</a:t>
            </a:r>
            <a:endParaRPr lang="en-US" dirty="0"/>
          </a:p>
        </p:txBody>
      </p:sp>
    </p:spTree>
    <p:extLst>
      <p:ext uri="{BB962C8B-B14F-4D97-AF65-F5344CB8AC3E}">
        <p14:creationId xmlns:p14="http://schemas.microsoft.com/office/powerpoint/2010/main" val="2229479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smtClean="0"/>
              <a:t>Click to edit Master title style</a:t>
            </a:r>
            <a:endParaRPr lang="en-US" dirty="0"/>
          </a:p>
        </p:txBody>
      </p:sp>
      <p:sp>
        <p:nvSpPr>
          <p:cNvPr id="6" name="Text Photo Credit3"/>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
        <p:nvSpPr>
          <p:cNvPr id="5"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©McGraw-Hill Education. All rights reserved. Authorized </a:t>
            </a:r>
            <a:r>
              <a:rPr lang="en-US" sz="3200" kern="1200" dirty="0" smtClean="0">
                <a:solidFill>
                  <a:srgbClr val="6A6A6A"/>
                </a:solidFill>
                <a:effectLst/>
                <a:latin typeface="+mn-lt"/>
                <a:ea typeface="+mn-ea"/>
                <a:cs typeface="+mn-cs"/>
              </a:rPr>
              <a:t>only </a:t>
            </a: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endParaRPr kumimoji="0" lang="en-US" sz="3200" b="0" i="0" u="none" strike="noStrike" kern="1200" cap="none" spc="0" normalizeH="0" baseline="0" noProof="0" dirty="0">
              <a:ln>
                <a:noFill/>
              </a:ln>
              <a:solidFill>
                <a:srgbClr val="6A6A6A"/>
              </a:solidFill>
              <a:effectLst/>
              <a:uLnTx/>
              <a:uFillTx/>
              <a:latin typeface="Calibri"/>
              <a:ea typeface="+mn-ea"/>
              <a:cs typeface="+mn-cs"/>
            </a:endParaRPr>
          </a:p>
        </p:txBody>
      </p:sp>
    </p:spTree>
    <p:extLst>
      <p:ext uri="{BB962C8B-B14F-4D97-AF65-F5344CB8AC3E}">
        <p14:creationId xmlns:p14="http://schemas.microsoft.com/office/powerpoint/2010/main" val="2833503217"/>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smtClean="0"/>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smtClean="0"/>
              <a:t>Insert Photo Credit Here</a:t>
            </a:r>
            <a:endParaRPr lang="en-US" dirty="0"/>
          </a:p>
        </p:txBody>
      </p:sp>
    </p:spTree>
    <p:extLst>
      <p:ext uri="{BB962C8B-B14F-4D97-AF65-F5344CB8AC3E}">
        <p14:creationId xmlns:p14="http://schemas.microsoft.com/office/powerpoint/2010/main" val="3695569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smtClean="0"/>
              <a:t>Click to edit Master title style</a:t>
            </a:r>
            <a:endParaRPr lang="en-US" dirty="0"/>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smtClean="0"/>
              <a:t>Click to edit Master title style</a:t>
            </a:r>
            <a:endParaRPr lang="en-US" dirty="0"/>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smtClean="0"/>
              <a:t>Click to edit Master title style</a:t>
            </a:r>
            <a:endParaRPr lang="en-US" dirty="0"/>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smtClean="0"/>
              <a:t>Click to edit Master title style</a:t>
            </a:r>
            <a:endParaRPr lang="en-US" dirty="0"/>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smtClean="0"/>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smtClean="0"/>
              <a:t>Click to edit Master title style</a:t>
            </a:r>
            <a:endParaRPr lang="en-US" dirty="0"/>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388723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smtClean="0"/>
              <a:t>Click to edit Master title style</a:t>
            </a:r>
            <a:endParaRPr lang="en-US" dirty="0"/>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2705315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1905000"/>
            <a:ext cx="9144000" cy="1470025"/>
          </a:xfrm>
          <a:prstGeom prst="rect">
            <a:avLst/>
          </a:prstGeom>
        </p:spPr>
        <p:txBody>
          <a:bodyPr/>
          <a:lstStyle>
            <a:lvl1pPr>
              <a:defRPr sz="4800">
                <a:solidFill>
                  <a:srgbClr val="305266"/>
                </a:solidFill>
                <a:latin typeface="+mj-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sz="4000">
                <a:solidFill>
                  <a:srgbClr val="444444"/>
                </a:solidFill>
                <a:latin typeface="ArumSans Rg"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
        <p:nvSpPr>
          <p:cNvPr id="6"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213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©McGraw-Hill Education. All rights reserved. Authorized </a:t>
            </a:r>
            <a:r>
              <a:rPr lang="en-US" sz="3200" kern="1200" dirty="0" smtClean="0">
                <a:solidFill>
                  <a:srgbClr val="6A6A6A"/>
                </a:solidFill>
                <a:effectLst/>
                <a:latin typeface="+mn-lt"/>
                <a:ea typeface="+mn-ea"/>
                <a:cs typeface="+mn-cs"/>
              </a:rPr>
              <a:t>only </a:t>
            </a: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endParaRPr kumimoji="0" lang="en-US" sz="3200" b="0" i="0" u="none" strike="noStrike" kern="1200" cap="none" spc="0" normalizeH="0" baseline="0" noProof="0" dirty="0">
              <a:ln>
                <a:noFill/>
              </a:ln>
              <a:solidFill>
                <a:srgbClr val="6A6A6A"/>
              </a:solidFill>
              <a:effectLst/>
              <a:uLnTx/>
              <a:uFillTx/>
              <a:latin typeface="Calibri"/>
              <a:ea typeface="+mn-ea"/>
              <a:cs typeface="+mn-cs"/>
            </a:endParaRPr>
          </a:p>
        </p:txBody>
      </p:sp>
    </p:spTree>
    <p:extLst>
      <p:ext uri="{BB962C8B-B14F-4D97-AF65-F5344CB8AC3E}">
        <p14:creationId xmlns:p14="http://schemas.microsoft.com/office/powerpoint/2010/main" val="385992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smtClean="0"/>
              <a:t>Click to edit Master title style</a:t>
            </a:r>
            <a:endParaRPr lang="en-US" dirty="0"/>
          </a:p>
        </p:txBody>
      </p:sp>
      <p:sp>
        <p:nvSpPr>
          <p:cNvPr id="5" name="Jump Link"/>
          <p:cNvSpPr>
            <a:spLocks noGrp="1"/>
          </p:cNvSpPr>
          <p:nvPr>
            <p:ph type="body" sz="quarter" idx="11" hasCustomPrompt="1"/>
          </p:nvPr>
        </p:nvSpPr>
        <p:spPr>
          <a:xfrm>
            <a:off x="3467100" y="6629400"/>
            <a:ext cx="2209800" cy="152400"/>
          </a:xfrm>
          <a:prstGeom prst="rect">
            <a:avLst/>
          </a:prstGeom>
        </p:spPr>
        <p:txBody>
          <a:bodyPr/>
          <a:lstStyle>
            <a:lvl1pPr marL="0" indent="0" algn="ctr">
              <a:buNone/>
              <a:defRPr sz="800" baseline="0">
                <a:solidFill>
                  <a:srgbClr val="6A6A6A"/>
                </a:solidFill>
              </a:defRPr>
            </a:lvl1pPr>
          </a:lstStyle>
          <a:p>
            <a:pPr lvl="0"/>
            <a:r>
              <a:rPr lang="en-US" dirty="0" smtClean="0"/>
              <a:t>Jump back to slide containing original image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smtClean="0"/>
              <a:t>Click to edit Master text styles</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smtClean="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
        <p:nvSpPr>
          <p:cNvPr id="13" name="Jump link"/>
          <p:cNvSpPr>
            <a:spLocks noGrp="1"/>
          </p:cNvSpPr>
          <p:nvPr>
            <p:ph type="body" sz="quarter" idx="13" hasCustomPrompt="1"/>
          </p:nvPr>
        </p:nvSpPr>
        <p:spPr>
          <a:xfrm>
            <a:off x="3467100" y="6629400"/>
            <a:ext cx="2209800" cy="152400"/>
          </a:xfrm>
          <a:prstGeom prst="rect">
            <a:avLst/>
          </a:prstGeom>
        </p:spPr>
        <p:txBody>
          <a:bodyPr/>
          <a:lstStyle>
            <a:lvl1pPr marL="0" indent="0" algn="ctr">
              <a:buNone/>
              <a:defRPr sz="800" baseline="0">
                <a:solidFill>
                  <a:srgbClr val="6A6A6A"/>
                </a:solidFill>
              </a:defRPr>
            </a:lvl1pPr>
          </a:lstStyle>
          <a:p>
            <a:pPr lvl="0"/>
            <a:r>
              <a:rPr lang="en-US" dirty="0" smtClean="0"/>
              <a:t>Jump back to slide containing original image</a:t>
            </a:r>
          </a:p>
        </p:txBody>
      </p:sp>
    </p:spTree>
    <p:extLst>
      <p:ext uri="{BB962C8B-B14F-4D97-AF65-F5344CB8AC3E}">
        <p14:creationId xmlns:p14="http://schemas.microsoft.com/office/powerpoint/2010/main" val="3949214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smtClean="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smtClean="0"/>
              <a:t>Click to edit Master text styles</a:t>
            </a:r>
            <a:endParaRPr lang="en-US" dirty="0"/>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smtClean="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smtClean="0"/>
              <a:t>Click to edit Master text styles</a:t>
            </a:r>
            <a:endParaRPr lang="en-US" dirty="0"/>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smtClean="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smtClean="0"/>
              <a:t>Click to edit Master text styles</a:t>
            </a:r>
            <a:endParaRPr lang="en-US" dirty="0"/>
          </a:p>
        </p:txBody>
      </p:sp>
      <p:sp>
        <p:nvSpPr>
          <p:cNvPr id="18" name="Jump Link"/>
          <p:cNvSpPr>
            <a:spLocks noGrp="1"/>
          </p:cNvSpPr>
          <p:nvPr>
            <p:ph type="body" sz="quarter" idx="11" hasCustomPrompt="1"/>
          </p:nvPr>
        </p:nvSpPr>
        <p:spPr>
          <a:xfrm>
            <a:off x="3467100" y="6629400"/>
            <a:ext cx="2209800" cy="152400"/>
          </a:xfrm>
          <a:prstGeom prst="rect">
            <a:avLst/>
          </a:prstGeom>
        </p:spPr>
        <p:txBody>
          <a:bodyPr/>
          <a:lstStyle>
            <a:lvl1pPr marL="0" indent="0" algn="ctr">
              <a:buNone/>
              <a:defRPr sz="800" baseline="0">
                <a:solidFill>
                  <a:srgbClr val="6A6A6A"/>
                </a:solidFill>
              </a:defRPr>
            </a:lvl1pPr>
          </a:lstStyle>
          <a:p>
            <a:pPr lvl="0"/>
            <a:r>
              <a:rPr lang="en-US" dirty="0" smtClean="0"/>
              <a:t>Jump back to slide containing original image</a:t>
            </a:r>
          </a:p>
        </p:txBody>
      </p:sp>
    </p:spTree>
    <p:extLst>
      <p:ext uri="{BB962C8B-B14F-4D97-AF65-F5344CB8AC3E}">
        <p14:creationId xmlns:p14="http://schemas.microsoft.com/office/powerpoint/2010/main" val="3656260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smtClean="0"/>
              <a:t>Click to edit Master title style</a:t>
            </a:r>
            <a:endParaRPr lang="en-US" dirty="0"/>
          </a:p>
        </p:txBody>
      </p:sp>
      <p:sp>
        <p:nvSpPr>
          <p:cNvPr id="5" name="Jump Link"/>
          <p:cNvSpPr>
            <a:spLocks noGrp="1"/>
          </p:cNvSpPr>
          <p:nvPr>
            <p:ph type="body" sz="quarter" idx="11" hasCustomPrompt="1"/>
          </p:nvPr>
        </p:nvSpPr>
        <p:spPr>
          <a:xfrm>
            <a:off x="3467100" y="6477000"/>
            <a:ext cx="2209800" cy="152400"/>
          </a:xfrm>
          <a:prstGeom prst="rect">
            <a:avLst/>
          </a:prstGeom>
        </p:spPr>
        <p:txBody>
          <a:bodyPr/>
          <a:lstStyle>
            <a:lvl1pPr marL="0" indent="0" algn="ctr">
              <a:buNone/>
              <a:defRPr sz="800" baseline="0">
                <a:solidFill>
                  <a:srgbClr val="6A6A6A"/>
                </a:solidFill>
              </a:defRPr>
            </a:lvl1pPr>
          </a:lstStyle>
          <a:p>
            <a:pPr lvl="0"/>
            <a:r>
              <a:rPr lang="en-US" dirty="0" smtClean="0"/>
              <a:t>Jump back to slide containing original image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smtClean="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smtClean="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
        <p:nvSpPr>
          <p:cNvPr id="13" name="Jump link"/>
          <p:cNvSpPr>
            <a:spLocks noGrp="1"/>
          </p:cNvSpPr>
          <p:nvPr>
            <p:ph type="body" sz="quarter" idx="13" hasCustomPrompt="1"/>
          </p:nvPr>
        </p:nvSpPr>
        <p:spPr>
          <a:xfrm>
            <a:off x="3467100" y="6477000"/>
            <a:ext cx="2209800" cy="152400"/>
          </a:xfrm>
          <a:prstGeom prst="rect">
            <a:avLst/>
          </a:prstGeom>
        </p:spPr>
        <p:txBody>
          <a:bodyPr/>
          <a:lstStyle>
            <a:lvl1pPr marL="0" indent="0" algn="ctr">
              <a:buNone/>
              <a:defRPr sz="800" baseline="0">
                <a:solidFill>
                  <a:srgbClr val="6A6A6A"/>
                </a:solidFill>
              </a:defRPr>
            </a:lvl1pPr>
          </a:lstStyle>
          <a:p>
            <a:pPr lvl="0"/>
            <a:r>
              <a:rPr lang="en-US" dirty="0" smtClean="0"/>
              <a:t>Jump back to slide containing original image</a:t>
            </a:r>
          </a:p>
        </p:txBody>
      </p:sp>
    </p:spTree>
    <p:extLst>
      <p:ext uri="{BB962C8B-B14F-4D97-AF65-F5344CB8AC3E}">
        <p14:creationId xmlns:p14="http://schemas.microsoft.com/office/powerpoint/2010/main" val="1099747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smtClean="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smtClean="0"/>
              <a:t>Click to edit Master text styles</a:t>
            </a:r>
            <a:endParaRPr lang="en-US" dirty="0"/>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smtClean="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smtClean="0"/>
              <a:t>Click to edit Master text styles</a:t>
            </a:r>
            <a:endParaRPr lang="en-US" dirty="0"/>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smtClean="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smtClean="0"/>
              <a:t>Click to edit Master text styles</a:t>
            </a:r>
            <a:endParaRPr lang="en-US" dirty="0"/>
          </a:p>
        </p:txBody>
      </p:sp>
      <p:sp>
        <p:nvSpPr>
          <p:cNvPr id="18" name="Jump Link"/>
          <p:cNvSpPr>
            <a:spLocks noGrp="1"/>
          </p:cNvSpPr>
          <p:nvPr>
            <p:ph type="body" sz="quarter" idx="11" hasCustomPrompt="1"/>
          </p:nvPr>
        </p:nvSpPr>
        <p:spPr>
          <a:xfrm>
            <a:off x="3467100" y="6477000"/>
            <a:ext cx="2209800" cy="152400"/>
          </a:xfrm>
          <a:prstGeom prst="rect">
            <a:avLst/>
          </a:prstGeom>
        </p:spPr>
        <p:txBody>
          <a:bodyPr/>
          <a:lstStyle>
            <a:lvl1pPr marL="0" indent="0" algn="ctr">
              <a:buNone/>
              <a:defRPr sz="800" baseline="0">
                <a:solidFill>
                  <a:srgbClr val="6A6A6A"/>
                </a:solidFill>
              </a:defRPr>
            </a:lvl1pPr>
          </a:lstStyle>
          <a:p>
            <a:pPr lvl="0"/>
            <a:r>
              <a:rPr lang="en-US" dirty="0" smtClean="0"/>
              <a:t>Jump back to slide containing original image</a:t>
            </a:r>
          </a:p>
        </p:txBody>
      </p:sp>
    </p:spTree>
    <p:extLst>
      <p:ext uri="{BB962C8B-B14F-4D97-AF65-F5344CB8AC3E}">
        <p14:creationId xmlns:p14="http://schemas.microsoft.com/office/powerpoint/2010/main" val="3112378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smtClean="0"/>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
        <p:nvSpPr>
          <p:cNvPr id="6"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©McGraw-Hill Education. All rights reserved. Authorized </a:t>
            </a:r>
            <a:r>
              <a:rPr lang="en-US" sz="3200" kern="1200" dirty="0" smtClean="0">
                <a:solidFill>
                  <a:srgbClr val="6A6A6A"/>
                </a:solidFill>
                <a:effectLst/>
                <a:latin typeface="+mn-lt"/>
                <a:ea typeface="+mn-ea"/>
                <a:cs typeface="+mn-cs"/>
              </a:rPr>
              <a:t>only </a:t>
            </a: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endParaRPr kumimoji="0" lang="en-US" sz="3200" b="0" i="0" u="none" strike="noStrike" kern="1200" cap="none" spc="0" normalizeH="0" baseline="0" noProof="0" dirty="0">
              <a:ln>
                <a:noFill/>
              </a:ln>
              <a:solidFill>
                <a:srgbClr val="6A6A6A"/>
              </a:solidFill>
              <a:effectLst/>
              <a:uLnTx/>
              <a:uFillTx/>
              <a:latin typeface="Calibri"/>
              <a:ea typeface="+mn-ea"/>
              <a:cs typeface="+mn-cs"/>
            </a:endParaRPr>
          </a:p>
        </p:txBody>
      </p:sp>
    </p:spTree>
    <p:extLst>
      <p:ext uri="{BB962C8B-B14F-4D97-AF65-F5344CB8AC3E}">
        <p14:creationId xmlns:p14="http://schemas.microsoft.com/office/powerpoint/2010/main" val="1075564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smtClean="0"/>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
        <p:nvSpPr>
          <p:cNvPr id="5"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©McGraw-Hill Education. All rights reserved. Authorized </a:t>
            </a:r>
            <a:r>
              <a:rPr lang="en-US" sz="3200" kern="1200" dirty="0" smtClean="0">
                <a:solidFill>
                  <a:srgbClr val="6A6A6A"/>
                </a:solidFill>
                <a:effectLst/>
                <a:latin typeface="+mn-lt"/>
                <a:ea typeface="+mn-ea"/>
                <a:cs typeface="+mn-cs"/>
              </a:rPr>
              <a:t>only </a:t>
            </a: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endParaRPr kumimoji="0" lang="en-US" sz="3200" b="0" i="0" u="none" strike="noStrike" kern="1200" cap="none" spc="0" normalizeH="0" baseline="0" noProof="0" dirty="0">
              <a:ln>
                <a:noFill/>
              </a:ln>
              <a:solidFill>
                <a:srgbClr val="6A6A6A"/>
              </a:solidFill>
              <a:effectLst/>
              <a:uLnTx/>
              <a:uFillTx/>
              <a:latin typeface="Calibri"/>
              <a:ea typeface="+mn-ea"/>
              <a:cs typeface="+mn-cs"/>
            </a:endParaRPr>
          </a:p>
        </p:txBody>
      </p:sp>
    </p:spTree>
    <p:extLst>
      <p:ext uri="{BB962C8B-B14F-4D97-AF65-F5344CB8AC3E}">
        <p14:creationId xmlns:p14="http://schemas.microsoft.com/office/powerpoint/2010/main" val="3307410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smtClean="0"/>
              <a:t>Click to edit Master title style</a:t>
            </a:r>
            <a:endParaRPr lang="en-US" dirty="0"/>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smtClean="0"/>
              <a:t>Insert Photo Credit Here</a:t>
            </a:r>
            <a:endParaRPr lang="en-US" dirty="0"/>
          </a:p>
        </p:txBody>
      </p:sp>
      <p:sp>
        <p:nvSpPr>
          <p:cNvPr id="6"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05600"/>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©McGraw-Hill Education. All rights reserved. Authorized </a:t>
            </a:r>
            <a:r>
              <a:rPr lang="en-US" sz="3200" kern="1200" dirty="0" smtClean="0">
                <a:solidFill>
                  <a:srgbClr val="6A6A6A"/>
                </a:solidFill>
                <a:effectLst/>
                <a:latin typeface="+mn-lt"/>
                <a:ea typeface="+mn-ea"/>
                <a:cs typeface="+mn-cs"/>
              </a:rPr>
              <a:t>only </a:t>
            </a: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endParaRPr kumimoji="0" lang="en-US" sz="3200" b="0" i="0" u="none" strike="noStrike" kern="1200" cap="none" spc="0" normalizeH="0" baseline="0" noProof="0" dirty="0">
              <a:ln>
                <a:noFill/>
              </a:ln>
              <a:solidFill>
                <a:srgbClr val="6A6A6A"/>
              </a:solidFill>
              <a:effectLst/>
              <a:uLnTx/>
              <a:uFillTx/>
              <a:latin typeface="Calibri"/>
              <a:ea typeface="+mn-ea"/>
              <a:cs typeface="+mn-cs"/>
            </a:endParaRPr>
          </a:p>
        </p:txBody>
      </p:sp>
    </p:spTree>
    <p:extLst>
      <p:ext uri="{BB962C8B-B14F-4D97-AF65-F5344CB8AC3E}">
        <p14:creationId xmlns:p14="http://schemas.microsoft.com/office/powerpoint/2010/main" val="400497328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smtClean="0"/>
              <a:t>Click to edit Master title style</a:t>
            </a:r>
            <a:endParaRPr lang="en-US" dirty="0"/>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smtClean="0"/>
              <a:t>Insert Photo Credit Here</a:t>
            </a:r>
            <a:endParaRPr lang="en-US" dirty="0"/>
          </a:p>
        </p:txBody>
      </p:sp>
      <p:sp>
        <p:nvSpPr>
          <p:cNvPr id="6"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05600"/>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©McGraw-Hill Education. All rights reserved. Authorized </a:t>
            </a:r>
            <a:r>
              <a:rPr lang="en-US" sz="3200" kern="1200" dirty="0" smtClean="0">
                <a:solidFill>
                  <a:srgbClr val="6A6A6A"/>
                </a:solidFill>
                <a:effectLst/>
                <a:latin typeface="+mn-lt"/>
                <a:ea typeface="+mn-ea"/>
                <a:cs typeface="+mn-cs"/>
              </a:rPr>
              <a:t>only </a:t>
            </a: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endParaRPr kumimoji="0" lang="en-US" sz="3200" b="0" i="0" u="none" strike="noStrike" kern="1200" cap="none" spc="0" normalizeH="0" baseline="0" noProof="0" dirty="0">
              <a:ln>
                <a:noFill/>
              </a:ln>
              <a:solidFill>
                <a:srgbClr val="6A6A6A"/>
              </a:solidFill>
              <a:effectLst/>
              <a:uLnTx/>
              <a:uFillTx/>
              <a:latin typeface="Calibri"/>
              <a:ea typeface="+mn-ea"/>
              <a:cs typeface="+mn-cs"/>
            </a:endParaRPr>
          </a:p>
        </p:txBody>
      </p:sp>
    </p:spTree>
    <p:extLst>
      <p:ext uri="{BB962C8B-B14F-4D97-AF65-F5344CB8AC3E}">
        <p14:creationId xmlns:p14="http://schemas.microsoft.com/office/powerpoint/2010/main" val="23848148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0"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4" Type="http://schemas.openxmlformats.org/officeDocument/2006/relationships/slideLayout" Target="../slideLayouts/slideLayout11.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theme" Target="../theme/theme2.xml"/><Relationship Id="rId9" Type="http://schemas.openxmlformats.org/officeDocument/2006/relationships/image" Target="../media/image1.png"/><Relationship Id="rId10" Type="http://schemas.openxmlformats.org/officeDocument/2006/relationships/image" Target="../media/image3.gif"/><Relationship Id="rId1" Type="http://schemas.openxmlformats.org/officeDocument/2006/relationships/slideLayout" Target="../slideLayouts/slideLayout8.xml"/><Relationship Id="rId2"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theme" Target="../theme/theme3.xml"/><Relationship Id="rId1" Type="http://schemas.openxmlformats.org/officeDocument/2006/relationships/slideLayout" Target="../slideLayouts/slideLayout15.xml"/><Relationship Id="rId2"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theme" Target="../theme/theme4.xml"/><Relationship Id="rId1" Type="http://schemas.openxmlformats.org/officeDocument/2006/relationships/slideLayout" Target="../slideLayouts/slideLayout24.xml"/><Relationship Id="rId2" Type="http://schemas.openxmlformats.org/officeDocument/2006/relationships/slideLayout" Target="../slideLayouts/slideLayout25.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theme" Target="../theme/theme5.xml"/><Relationship Id="rId1" Type="http://schemas.openxmlformats.org/officeDocument/2006/relationships/slideLayout" Target="../slideLayouts/slideLayout34.xml"/><Relationship Id="rId2" Type="http://schemas.openxmlformats.org/officeDocument/2006/relationships/slideLayout" Target="../slideLayouts/slideLayout3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43.xml"/><Relationship Id="rId4" Type="http://schemas.openxmlformats.org/officeDocument/2006/relationships/slideLayout" Target="../slideLayouts/slideLayout44.xml"/><Relationship Id="rId5" Type="http://schemas.openxmlformats.org/officeDocument/2006/relationships/slideLayout" Target="../slideLayouts/slideLayout45.xml"/><Relationship Id="rId6" Type="http://schemas.openxmlformats.org/officeDocument/2006/relationships/slideLayout" Target="../slideLayouts/slideLayout46.xml"/><Relationship Id="rId7" Type="http://schemas.openxmlformats.org/officeDocument/2006/relationships/slideLayout" Target="../slideLayouts/slideLayout47.xml"/><Relationship Id="rId8" Type="http://schemas.openxmlformats.org/officeDocument/2006/relationships/theme" Target="../theme/theme6.xml"/><Relationship Id="rId1" Type="http://schemas.openxmlformats.org/officeDocument/2006/relationships/slideLayout" Target="../slideLayouts/slideLayout41.xml"/><Relationship Id="rId2" Type="http://schemas.openxmlformats.org/officeDocument/2006/relationships/slideLayout" Target="../slideLayouts/slideLayout42.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4" Type="http://schemas.openxmlformats.org/officeDocument/2006/relationships/image" Target="../media/image4.png"/><Relationship Id="rId1" Type="http://schemas.openxmlformats.org/officeDocument/2006/relationships/slideLayout" Target="../slideLayouts/slideLayout48.xml"/><Relationship Id="rId2" Type="http://schemas.openxmlformats.org/officeDocument/2006/relationships/slideLayout" Target="../slideLayouts/slideLayout49.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2.xml"/><Relationship Id="rId4" Type="http://schemas.openxmlformats.org/officeDocument/2006/relationships/theme" Target="../theme/theme8.xml"/><Relationship Id="rId1" Type="http://schemas.openxmlformats.org/officeDocument/2006/relationships/slideLayout" Target="../slideLayouts/slideLayout50.xml"/><Relationship Id="rId2" Type="http://schemas.openxmlformats.org/officeDocument/2006/relationships/slideLayout" Target="../slideLayouts/slideLayout51.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5.xml"/><Relationship Id="rId4" Type="http://schemas.openxmlformats.org/officeDocument/2006/relationships/theme" Target="../theme/theme9.xml"/><Relationship Id="rId1" Type="http://schemas.openxmlformats.org/officeDocument/2006/relationships/slideLayout" Target="../slideLayouts/slideLayout53.xml"/><Relationship Id="rId2"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967" r:id="rId1"/>
    <p:sldLayoutId id="2147483777" r:id="rId2"/>
    <p:sldLayoutId id="2147483778" r:id="rId3"/>
    <p:sldLayoutId id="2147483779" r:id="rId4"/>
    <p:sldLayoutId id="2147483733" r:id="rId5"/>
    <p:sldLayoutId id="2147483734" r:id="rId6"/>
    <p:sldLayoutId id="2147483914" r:id="rId7"/>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smtClean="0">
                <a:solidFill>
                  <a:srgbClr val="6A6A6A"/>
                </a:solidFill>
                <a:effectLst/>
                <a:latin typeface="+mn-lt"/>
                <a:ea typeface="+mn-ea"/>
                <a:cs typeface="+mn-cs"/>
              </a:rPr>
              <a:t>©McGraw-Hill Education.</a:t>
            </a:r>
            <a:endParaRPr lang="en-US" sz="3200" kern="1200" dirty="0">
              <a:solidFill>
                <a:srgbClr val="6A6A6A"/>
              </a:solidFill>
              <a:effectLst/>
              <a:latin typeface="+mn-lt"/>
              <a:ea typeface="+mn-ea"/>
              <a:cs typeface="+mn-cs"/>
            </a:endParaRP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753" r:id="rId3"/>
    <p:sldLayoutId id="2147483908" r:id="rId4"/>
    <p:sldLayoutId id="2147483950" r:id="rId5"/>
    <p:sldLayoutId id="2147483757" r:id="rId6"/>
    <p:sldLayoutId id="2147483877" r:id="rId7"/>
    <p:sldLayoutId id="2147483761" r:id="rId8"/>
    <p:sldLayoutId id="2147483800" r:id="rId9"/>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d Bar"/>
          <p:cNvSpPr/>
          <p:nvPr/>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smtClean="0">
                <a:solidFill>
                  <a:schemeClr val="bg1"/>
                </a:solidFill>
                <a:effectLst/>
                <a:latin typeface="+mn-lt"/>
                <a:ea typeface="+mn-ea"/>
                <a:cs typeface="+mn-cs"/>
              </a:rPr>
              <a:t>©McGraw-Hill Education.</a:t>
            </a:r>
            <a:endParaRPr lang="en-US" sz="320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4" r:id="rId2"/>
    <p:sldLayoutId id="2147483965" r:id="rId3"/>
    <p:sldLayoutId id="2147483966" r:id="rId4"/>
    <p:sldLayoutId id="2147483953" r:id="rId5"/>
    <p:sldLayoutId id="2147483954" r:id="rId6"/>
    <p:sldLayoutId id="2147483956" r:id="rId7"/>
    <p:sldLayoutId id="2147483957" r:id="rId8"/>
    <p:sldLayoutId id="2147483958" r:id="rId9"/>
    <p:sldLayoutId id="2147483959"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p:nvSpPr>
        <p:spPr>
          <a:xfrm>
            <a:off x="0" y="6642556"/>
            <a:ext cx="1295400" cy="215444"/>
          </a:xfrm>
          <a:prstGeom prst="rect">
            <a:avLst/>
          </a:prstGeom>
          <a:noFill/>
        </p:spPr>
        <p:txBody>
          <a:bodyPr wrap="square" rtlCol="0">
            <a:spAutoFit/>
          </a:bodyPr>
          <a:lstStyle/>
          <a:p>
            <a:r>
              <a:rPr lang="en-US" sz="800" dirty="0" smtClean="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iming>
    <p:tnLst>
      <p:par>
        <p:cTn id="1" dur="indefinite" restart="never" nodeType="tmRoot"/>
      </p:par>
    </p:tnLst>
  </p:timing>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p:nvSpPr>
        <p:spPr>
          <a:xfrm>
            <a:off x="0" y="6629400"/>
            <a:ext cx="1828800" cy="215444"/>
          </a:xfrm>
          <a:prstGeom prst="rect">
            <a:avLst/>
          </a:prstGeom>
          <a:noFill/>
        </p:spPr>
        <p:txBody>
          <a:bodyPr wrap="square" rtlCol="0">
            <a:spAutoFit/>
          </a:bodyPr>
          <a:lstStyle/>
          <a:p>
            <a:r>
              <a:rPr lang="en-US" sz="800" dirty="0" smtClean="0">
                <a:solidFill>
                  <a:schemeClr val="bg1"/>
                </a:solidFill>
              </a:rPr>
              <a:t>©McGraw-Hill </a:t>
            </a:r>
            <a:r>
              <a:rPr lang="en-US" sz="800" dirty="0" err="1" smtClean="0">
                <a:solidFill>
                  <a:schemeClr val="bg1"/>
                </a:solidFill>
              </a:rPr>
              <a:t>EducationCopy</a:t>
            </a:r>
            <a:endParaRPr lang="en-US" sz="800" dirty="0" smtClean="0">
              <a:solidFill>
                <a:schemeClr val="bg1"/>
              </a:solidFill>
            </a:endParaRP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p:nvSpPr>
        <p:spPr>
          <a:xfrm>
            <a:off x="0" y="6629400"/>
            <a:ext cx="1828800" cy="215444"/>
          </a:xfrm>
          <a:prstGeom prst="rect">
            <a:avLst/>
          </a:prstGeom>
          <a:noFill/>
        </p:spPr>
        <p:txBody>
          <a:bodyPr wrap="square" rtlCol="0">
            <a:spAutoFit/>
          </a:bodyPr>
          <a:lstStyle/>
          <a:p>
            <a:r>
              <a:rPr lang="en-US" sz="800" dirty="0" smtClean="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smtClean="0">
                <a:solidFill>
                  <a:srgbClr val="6A6A6A"/>
                </a:solidFill>
                <a:effectLst/>
                <a:latin typeface="+mn-lt"/>
                <a:ea typeface="+mn-ea"/>
                <a:cs typeface="+mn-cs"/>
              </a:rPr>
              <a:t>©McGraw-Hill Education.</a:t>
            </a:r>
            <a:endParaRPr lang="en-US" sz="3200" kern="1200" dirty="0">
              <a:solidFill>
                <a:srgbClr val="6A6A6A"/>
              </a:solidFill>
              <a:effectLst/>
              <a:latin typeface="+mn-lt"/>
              <a:ea typeface="+mn-ea"/>
              <a:cs typeface="+mn-cs"/>
            </a:endParaRP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smtClean="0">
                <a:solidFill>
                  <a:schemeClr val="bg1"/>
                </a:solidFill>
                <a:effectLst/>
                <a:latin typeface="+mn-lt"/>
                <a:ea typeface="+mn-ea"/>
                <a:cs typeface="+mn-cs"/>
              </a:rPr>
              <a:t>©McGraw-Hill Education.</a:t>
            </a:r>
            <a:endParaRPr lang="en-US" sz="320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Programming with MATLAB</a:t>
            </a:r>
          </a:p>
          <a:p>
            <a:endParaRPr lang="en-US" dirty="0"/>
          </a:p>
        </p:txBody>
      </p:sp>
      <p:sp>
        <p:nvSpPr>
          <p:cNvPr id="5" name="Text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5494327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Formatted Output</a:t>
            </a:r>
            <a:endParaRPr lang="en-US" sz="2000" dirty="0"/>
          </a:p>
        </p:txBody>
      </p:sp>
      <p:sp>
        <p:nvSpPr>
          <p:cNvPr id="3" name="Content Placeholder 2"/>
          <p:cNvSpPr>
            <a:spLocks noGrp="1"/>
          </p:cNvSpPr>
          <p:nvPr>
            <p:ph idx="1"/>
          </p:nvPr>
        </p:nvSpPr>
        <p:spPr>
          <a:xfrm>
            <a:off x="457200" y="1432560"/>
            <a:ext cx="8321040" cy="5212080"/>
          </a:xfrm>
        </p:spPr>
        <p:txBody>
          <a:bodyPr/>
          <a:lstStyle/>
          <a:p>
            <a:pPr>
              <a:spcBef>
                <a:spcPts val="1200"/>
              </a:spcBef>
              <a:spcAft>
                <a:spcPts val="1200"/>
              </a:spcAft>
            </a:pPr>
            <a:r>
              <a:rPr lang="en-US" altLang="en-US" sz="2800" dirty="0"/>
              <a:t>For formatted output, or for output generated by combining variable values with literal text, use the </a:t>
            </a:r>
            <a:r>
              <a:rPr lang="en-US" altLang="en-US" sz="2800" i="1" dirty="0" err="1">
                <a:latin typeface="Courier New" pitchFamily="49" charset="0"/>
              </a:rPr>
              <a:t>fprintf</a:t>
            </a:r>
            <a:r>
              <a:rPr lang="en-US" altLang="en-US" sz="2800" dirty="0"/>
              <a:t> command:</a:t>
            </a:r>
          </a:p>
          <a:p>
            <a:pPr>
              <a:spcBef>
                <a:spcPts val="1200"/>
              </a:spcBef>
              <a:spcAft>
                <a:spcPts val="1200"/>
              </a:spcAft>
            </a:pPr>
            <a:r>
              <a:rPr lang="en-US" altLang="en-US" sz="2800" dirty="0" smtClean="0"/>
              <a:t> </a:t>
            </a:r>
            <a:r>
              <a:rPr lang="en-US" altLang="en-US" sz="2800" dirty="0" err="1">
                <a:latin typeface="Courier New" pitchFamily="49" charset="0"/>
              </a:rPr>
              <a:t>fprintf</a:t>
            </a:r>
            <a:r>
              <a:rPr lang="en-US" altLang="en-US" sz="2800" dirty="0">
                <a:latin typeface="Courier New" pitchFamily="49" charset="0"/>
              </a:rPr>
              <a:t>('</a:t>
            </a:r>
            <a:r>
              <a:rPr lang="en-US" altLang="en-US" sz="2800" i="1" dirty="0">
                <a:latin typeface="Courier New" pitchFamily="49" charset="0"/>
              </a:rPr>
              <a:t>format</a:t>
            </a:r>
            <a:r>
              <a:rPr lang="en-US" altLang="en-US" sz="2800" dirty="0">
                <a:latin typeface="Courier New" pitchFamily="49" charset="0"/>
              </a:rPr>
              <a:t>', </a:t>
            </a:r>
            <a:r>
              <a:rPr lang="en-US" altLang="en-US" sz="2800" i="1" dirty="0">
                <a:latin typeface="Courier New" pitchFamily="49" charset="0"/>
              </a:rPr>
              <a:t>x</a:t>
            </a:r>
            <a:r>
              <a:rPr lang="en-US" altLang="en-US" sz="2800" dirty="0">
                <a:latin typeface="Courier New" pitchFamily="49" charset="0"/>
              </a:rPr>
              <a:t>, </a:t>
            </a:r>
            <a:r>
              <a:rPr lang="en-US" altLang="en-US" sz="2800" i="1" dirty="0">
                <a:latin typeface="Courier New" pitchFamily="49" charset="0"/>
              </a:rPr>
              <a:t>y</a:t>
            </a:r>
            <a:r>
              <a:rPr lang="en-US" altLang="en-US" sz="2800" dirty="0" smtClean="0">
                <a:latin typeface="Courier New" pitchFamily="49" charset="0"/>
              </a:rPr>
              <a:t>,...)</a:t>
            </a:r>
            <a:endParaRPr lang="en-US" altLang="en-US" sz="2800" dirty="0" smtClean="0">
              <a:latin typeface="Courier" pitchFamily="20" charset="0"/>
            </a:endParaRPr>
          </a:p>
          <a:p>
            <a:pPr>
              <a:spcBef>
                <a:spcPts val="1200"/>
              </a:spcBef>
              <a:spcAft>
                <a:spcPts val="1200"/>
              </a:spcAft>
            </a:pPr>
            <a:r>
              <a:rPr lang="en-US" altLang="en-US" sz="2800" dirty="0" smtClean="0"/>
              <a:t>where </a:t>
            </a:r>
            <a:r>
              <a:rPr lang="en-US" altLang="en-US" sz="2800" i="1" dirty="0">
                <a:latin typeface="Courier New" pitchFamily="49" charset="0"/>
              </a:rPr>
              <a:t>format </a:t>
            </a:r>
            <a:r>
              <a:rPr lang="en-US" altLang="en-US" sz="2800" dirty="0"/>
              <a:t>is a string specifying how you want the value of the variables </a:t>
            </a:r>
            <a:r>
              <a:rPr lang="en-US" altLang="en-US" sz="2800" i="1" dirty="0">
                <a:latin typeface="Courier" pitchFamily="20" charset="0"/>
              </a:rPr>
              <a:t>x</a:t>
            </a:r>
            <a:r>
              <a:rPr lang="en-US" altLang="en-US" sz="2800" dirty="0"/>
              <a:t>, </a:t>
            </a:r>
            <a:r>
              <a:rPr lang="en-US" altLang="en-US" sz="2800" i="1" dirty="0">
                <a:latin typeface="Courier" pitchFamily="20" charset="0"/>
              </a:rPr>
              <a:t>y</a:t>
            </a:r>
            <a:r>
              <a:rPr lang="en-US" altLang="en-US" sz="2800" dirty="0"/>
              <a:t>, and more to be displayed - including literal text to be printed along with the values.</a:t>
            </a:r>
          </a:p>
          <a:p>
            <a:pPr>
              <a:spcBef>
                <a:spcPts val="1200"/>
              </a:spcBef>
              <a:spcAft>
                <a:spcPts val="1200"/>
              </a:spcAft>
            </a:pPr>
            <a:r>
              <a:rPr lang="en-US" altLang="en-US" sz="2800" dirty="0"/>
              <a:t>The values in the variables are formatted based on format codes.</a:t>
            </a:r>
          </a:p>
        </p:txBody>
      </p:sp>
    </p:spTree>
    <p:extLst>
      <p:ext uri="{BB962C8B-B14F-4D97-AF65-F5344CB8AC3E}">
        <p14:creationId xmlns:p14="http://schemas.microsoft.com/office/powerpoint/2010/main" val="3209258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Format and Control Codes</a:t>
            </a:r>
            <a:endParaRPr lang="en-US" sz="2000" dirty="0"/>
          </a:p>
        </p:txBody>
      </p:sp>
      <p:sp>
        <p:nvSpPr>
          <p:cNvPr id="3" name="Content Placeholder 2"/>
          <p:cNvSpPr>
            <a:spLocks noGrp="1"/>
          </p:cNvSpPr>
          <p:nvPr>
            <p:ph idx="1"/>
          </p:nvPr>
        </p:nvSpPr>
        <p:spPr>
          <a:xfrm>
            <a:off x="457200" y="1432560"/>
            <a:ext cx="8321040" cy="5120640"/>
          </a:xfrm>
        </p:spPr>
        <p:txBody>
          <a:bodyPr/>
          <a:lstStyle/>
          <a:p>
            <a:pPr>
              <a:lnSpc>
                <a:spcPct val="90000"/>
              </a:lnSpc>
              <a:spcBef>
                <a:spcPts val="800"/>
              </a:spcBef>
            </a:pPr>
            <a:r>
              <a:rPr lang="en-US" altLang="en-US" sz="2600" dirty="0"/>
              <a:t>Within the </a:t>
            </a:r>
            <a:r>
              <a:rPr lang="en-US" altLang="en-US" sz="2600" i="1" dirty="0">
                <a:latin typeface="Courier New" pitchFamily="49" charset="0"/>
              </a:rPr>
              <a:t>format</a:t>
            </a:r>
            <a:r>
              <a:rPr lang="en-US" altLang="en-US" sz="2600" dirty="0"/>
              <a:t> string, the following format codes define how a numerical value is displayed:</a:t>
            </a:r>
            <a:br>
              <a:rPr lang="en-US" altLang="en-US" sz="2600" dirty="0"/>
            </a:br>
            <a:r>
              <a:rPr lang="en-US" altLang="en-US" sz="2600" dirty="0"/>
              <a:t>%d - integer format</a:t>
            </a:r>
            <a:br>
              <a:rPr lang="en-US" altLang="en-US" sz="2600" dirty="0"/>
            </a:br>
            <a:r>
              <a:rPr lang="en-US" altLang="en-US" sz="2600" dirty="0"/>
              <a:t>%e - scientific format with lowercase e</a:t>
            </a:r>
            <a:br>
              <a:rPr lang="en-US" altLang="en-US" sz="2600" dirty="0"/>
            </a:br>
            <a:r>
              <a:rPr lang="en-US" altLang="en-US" sz="2600" dirty="0"/>
              <a:t>%E - scientific format with uppercase E</a:t>
            </a:r>
            <a:br>
              <a:rPr lang="en-US" altLang="en-US" sz="2600" dirty="0"/>
            </a:br>
            <a:r>
              <a:rPr lang="en-US" altLang="en-US" sz="2600" dirty="0"/>
              <a:t>%f - </a:t>
            </a:r>
            <a:r>
              <a:rPr lang="en-US" altLang="en-US" sz="2600" dirty="0" smtClean="0"/>
              <a:t>decimal </a:t>
            </a:r>
            <a:r>
              <a:rPr lang="en-US" altLang="en-US" sz="2600" dirty="0"/>
              <a:t>format</a:t>
            </a:r>
            <a:br>
              <a:rPr lang="en-US" altLang="en-US" sz="2600" dirty="0"/>
            </a:br>
            <a:r>
              <a:rPr lang="en-US" altLang="en-US" sz="2600" dirty="0"/>
              <a:t>%g - the more compact of %e or %f</a:t>
            </a:r>
          </a:p>
          <a:p>
            <a:pPr>
              <a:lnSpc>
                <a:spcPct val="90000"/>
              </a:lnSpc>
              <a:spcBef>
                <a:spcPts val="800"/>
              </a:spcBef>
            </a:pPr>
            <a:r>
              <a:rPr lang="en-US" altLang="en-US" sz="2600" dirty="0"/>
              <a:t>The following control codes produce special results within the </a:t>
            </a:r>
            <a:r>
              <a:rPr lang="en-US" altLang="en-US" sz="2600" i="1" dirty="0">
                <a:latin typeface="Courier New" pitchFamily="49" charset="0"/>
              </a:rPr>
              <a:t>format</a:t>
            </a:r>
            <a:r>
              <a:rPr lang="en-US" altLang="en-US" sz="2600" dirty="0"/>
              <a:t> string:</a:t>
            </a:r>
            <a:br>
              <a:rPr lang="en-US" altLang="en-US" sz="2600" dirty="0"/>
            </a:br>
            <a:r>
              <a:rPr lang="en-US" altLang="en-US" sz="2600" dirty="0"/>
              <a:t>\n - start a new line</a:t>
            </a:r>
            <a:br>
              <a:rPr lang="en-US" altLang="en-US" sz="2600" dirty="0"/>
            </a:br>
            <a:r>
              <a:rPr lang="en-US" altLang="en-US" sz="2600" dirty="0"/>
              <a:t>\t - tab</a:t>
            </a:r>
            <a:br>
              <a:rPr lang="en-US" altLang="en-US" sz="2600" dirty="0"/>
            </a:br>
            <a:r>
              <a:rPr lang="en-US" altLang="en-US" sz="2600" dirty="0"/>
              <a:t>\\ - print the \ character</a:t>
            </a:r>
          </a:p>
          <a:p>
            <a:pPr>
              <a:lnSpc>
                <a:spcPct val="90000"/>
              </a:lnSpc>
              <a:spcBef>
                <a:spcPts val="800"/>
              </a:spcBef>
            </a:pPr>
            <a:r>
              <a:rPr lang="en-US" altLang="en-US" sz="2600" dirty="0"/>
              <a:t>To print a ' put a pair of ' in the </a:t>
            </a:r>
            <a:r>
              <a:rPr lang="en-US" altLang="en-US" sz="2600" i="1" dirty="0">
                <a:latin typeface="Courier New" pitchFamily="49" charset="0"/>
              </a:rPr>
              <a:t>format</a:t>
            </a:r>
            <a:r>
              <a:rPr lang="en-US" altLang="en-US" sz="2600" i="1" dirty="0">
                <a:latin typeface="Arial Unicode MS" pitchFamily="34" charset="-128"/>
              </a:rPr>
              <a:t> </a:t>
            </a:r>
            <a:r>
              <a:rPr lang="en-US" altLang="en-US" sz="2600" dirty="0"/>
              <a:t>string </a:t>
            </a:r>
          </a:p>
        </p:txBody>
      </p:sp>
    </p:spTree>
    <p:extLst>
      <p:ext uri="{BB962C8B-B14F-4D97-AF65-F5344CB8AC3E}">
        <p14:creationId xmlns:p14="http://schemas.microsoft.com/office/powerpoint/2010/main" val="1102323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Creating and Accessing Files</a:t>
            </a:r>
            <a:endParaRPr lang="en-US" sz="2000" dirty="0"/>
          </a:p>
        </p:txBody>
      </p:sp>
      <p:sp>
        <p:nvSpPr>
          <p:cNvPr id="3" name="Content Placeholder 2"/>
          <p:cNvSpPr>
            <a:spLocks noGrp="1"/>
          </p:cNvSpPr>
          <p:nvPr>
            <p:ph idx="1"/>
          </p:nvPr>
        </p:nvSpPr>
        <p:spPr>
          <a:xfrm>
            <a:off x="457200" y="1432560"/>
            <a:ext cx="8503920" cy="5120640"/>
          </a:xfrm>
        </p:spPr>
        <p:txBody>
          <a:bodyPr/>
          <a:lstStyle/>
          <a:p>
            <a:pPr>
              <a:spcBef>
                <a:spcPts val="300"/>
              </a:spcBef>
            </a:pPr>
            <a:r>
              <a:rPr lang="en-US" altLang="en-US" sz="2800" dirty="0"/>
              <a:t>MATLAB has a built-in file format that may be used to save and load the values in variables.</a:t>
            </a:r>
          </a:p>
          <a:p>
            <a:pPr>
              <a:spcBef>
                <a:spcPts val="300"/>
              </a:spcBef>
            </a:pPr>
            <a:r>
              <a:rPr lang="en-US" altLang="en-US" sz="2800" dirty="0">
                <a:latin typeface="Courier" pitchFamily="20" charset="0"/>
              </a:rPr>
              <a:t>save </a:t>
            </a:r>
            <a:r>
              <a:rPr lang="en-US" altLang="en-US" sz="2800" i="1" dirty="0">
                <a:latin typeface="Courier" pitchFamily="20" charset="0"/>
              </a:rPr>
              <a:t>filename</a:t>
            </a:r>
            <a:r>
              <a:rPr lang="en-US" altLang="en-US" sz="2800" dirty="0">
                <a:latin typeface="Courier" pitchFamily="20" charset="0"/>
              </a:rPr>
              <a:t> </a:t>
            </a:r>
            <a:r>
              <a:rPr lang="en-US" altLang="en-US" sz="2800" i="1" dirty="0">
                <a:latin typeface="Courier" pitchFamily="20" charset="0"/>
              </a:rPr>
              <a:t>var1</a:t>
            </a:r>
            <a:r>
              <a:rPr lang="en-US" altLang="en-US" sz="2800" dirty="0">
                <a:latin typeface="Courier" pitchFamily="20" charset="0"/>
              </a:rPr>
              <a:t> </a:t>
            </a:r>
            <a:r>
              <a:rPr lang="en-US" altLang="en-US" sz="2800" i="1" dirty="0">
                <a:latin typeface="Courier" pitchFamily="20" charset="0"/>
              </a:rPr>
              <a:t>var2</a:t>
            </a:r>
            <a:r>
              <a:rPr lang="en-US" altLang="en-US" sz="2800" dirty="0">
                <a:latin typeface="Courier" pitchFamily="20" charset="0"/>
              </a:rPr>
              <a:t> ... </a:t>
            </a:r>
            <a:r>
              <a:rPr lang="en-US" altLang="en-US" sz="2800" i="1" dirty="0" err="1" smtClean="0">
                <a:latin typeface="Courier" pitchFamily="20" charset="0"/>
              </a:rPr>
              <a:t>varn</a:t>
            </a:r>
            <a:r>
              <a:rPr lang="en-US" altLang="en-US" sz="2800" i="1" dirty="0" smtClean="0">
                <a:latin typeface="Courier" pitchFamily="20" charset="0"/>
              </a:rPr>
              <a:t> </a:t>
            </a:r>
            <a:r>
              <a:rPr lang="en-US" altLang="en-US" sz="2800" dirty="0" smtClean="0"/>
              <a:t>saves </a:t>
            </a:r>
            <a:r>
              <a:rPr lang="en-US" altLang="en-US" sz="2800" dirty="0"/>
              <a:t>the listed variables into a file named </a:t>
            </a:r>
            <a:r>
              <a:rPr lang="en-US" altLang="en-US" sz="2800" i="1" dirty="0" err="1" smtClean="0">
                <a:latin typeface="Courier" pitchFamily="20" charset="0"/>
              </a:rPr>
              <a:t>filename</a:t>
            </a:r>
            <a:r>
              <a:rPr lang="en-US" altLang="en-US" sz="2800" dirty="0" err="1" smtClean="0">
                <a:latin typeface="Courier" pitchFamily="20" charset="0"/>
              </a:rPr>
              <a:t>.mat</a:t>
            </a:r>
            <a:r>
              <a:rPr lang="en-US" altLang="en-US" sz="2800" dirty="0" smtClean="0"/>
              <a:t>. </a:t>
            </a:r>
            <a:r>
              <a:rPr lang="en-US" altLang="en-US" sz="2800" dirty="0"/>
              <a:t>If no variable is listed, all variables are saved.</a:t>
            </a:r>
          </a:p>
          <a:p>
            <a:pPr>
              <a:spcBef>
                <a:spcPts val="300"/>
              </a:spcBef>
            </a:pPr>
            <a:r>
              <a:rPr lang="en-US" altLang="en-US" sz="2800" dirty="0">
                <a:latin typeface="Courier" pitchFamily="20" charset="0"/>
              </a:rPr>
              <a:t>load </a:t>
            </a:r>
            <a:r>
              <a:rPr lang="en-US" altLang="en-US" sz="2800" i="1" dirty="0">
                <a:latin typeface="Courier" pitchFamily="20" charset="0"/>
              </a:rPr>
              <a:t>filename</a:t>
            </a:r>
            <a:r>
              <a:rPr lang="en-US" altLang="en-US" sz="2800" dirty="0">
                <a:latin typeface="Courier" pitchFamily="20" charset="0"/>
              </a:rPr>
              <a:t> </a:t>
            </a:r>
            <a:r>
              <a:rPr lang="en-US" altLang="en-US" sz="2800" i="1" dirty="0">
                <a:latin typeface="Courier" pitchFamily="20" charset="0"/>
              </a:rPr>
              <a:t>var1</a:t>
            </a:r>
            <a:r>
              <a:rPr lang="en-US" altLang="en-US" sz="2800" dirty="0">
                <a:latin typeface="Courier" pitchFamily="20" charset="0"/>
              </a:rPr>
              <a:t> </a:t>
            </a:r>
            <a:r>
              <a:rPr lang="en-US" altLang="en-US" sz="2800" i="1" dirty="0">
                <a:latin typeface="Courier" pitchFamily="20" charset="0"/>
              </a:rPr>
              <a:t>var2</a:t>
            </a:r>
            <a:r>
              <a:rPr lang="en-US" altLang="en-US" sz="2800" dirty="0">
                <a:latin typeface="Courier" pitchFamily="20" charset="0"/>
              </a:rPr>
              <a:t> ...</a:t>
            </a:r>
            <a:r>
              <a:rPr lang="en-US" altLang="en-US" sz="2800" i="1" dirty="0" err="1">
                <a:latin typeface="Courier" pitchFamily="20" charset="0"/>
              </a:rPr>
              <a:t>varn</a:t>
            </a:r>
            <a:r>
              <a:rPr lang="en-US" altLang="en-US" sz="2800" dirty="0"/>
              <a:t> </a:t>
            </a:r>
            <a:r>
              <a:rPr lang="en-US" altLang="en-US" sz="2800" dirty="0" smtClean="0"/>
              <a:t>loads </a:t>
            </a:r>
            <a:r>
              <a:rPr lang="en-US" altLang="en-US" sz="2800" dirty="0"/>
              <a:t>the listed variables from a file named </a:t>
            </a:r>
            <a:r>
              <a:rPr lang="en-US" altLang="en-US" sz="2800" i="1" dirty="0" err="1">
                <a:latin typeface="Courier" pitchFamily="20" charset="0"/>
              </a:rPr>
              <a:t>filename</a:t>
            </a:r>
            <a:r>
              <a:rPr lang="en-US" altLang="en-US" sz="2800" dirty="0" err="1">
                <a:latin typeface="Courier" pitchFamily="20" charset="0"/>
              </a:rPr>
              <a:t>.mat</a:t>
            </a:r>
            <a:r>
              <a:rPr lang="en-US" altLang="en-US" sz="2800" dirty="0"/>
              <a:t>. If no variable is listed, all variables in the file are loaded. </a:t>
            </a:r>
          </a:p>
          <a:p>
            <a:pPr>
              <a:spcBef>
                <a:spcPts val="300"/>
              </a:spcBef>
            </a:pPr>
            <a:r>
              <a:rPr lang="en-US" altLang="en-US" sz="2800" dirty="0"/>
              <a:t>Note - these are not text files!</a:t>
            </a:r>
          </a:p>
        </p:txBody>
      </p:sp>
    </p:spTree>
    <p:extLst>
      <p:ext uri="{BB962C8B-B14F-4D97-AF65-F5344CB8AC3E}">
        <p14:creationId xmlns:p14="http://schemas.microsoft.com/office/powerpoint/2010/main" val="1261601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ASCII </a:t>
            </a:r>
            <a:r>
              <a:rPr lang="en-US" altLang="en-US" dirty="0" smtClean="0"/>
              <a:t>Files</a:t>
            </a:r>
            <a:endParaRPr lang="en-US" sz="2000" dirty="0"/>
          </a:p>
        </p:txBody>
      </p:sp>
      <p:sp>
        <p:nvSpPr>
          <p:cNvPr id="3" name="Content Placeholder 2"/>
          <p:cNvSpPr>
            <a:spLocks noGrp="1"/>
          </p:cNvSpPr>
          <p:nvPr>
            <p:ph idx="1"/>
          </p:nvPr>
        </p:nvSpPr>
        <p:spPr>
          <a:xfrm>
            <a:off x="457200" y="1432560"/>
            <a:ext cx="8229600" cy="5120640"/>
          </a:xfrm>
        </p:spPr>
        <p:txBody>
          <a:bodyPr/>
          <a:lstStyle/>
          <a:p>
            <a:r>
              <a:rPr lang="en-US" altLang="en-US" sz="2800" dirty="0"/>
              <a:t>To create user-readable files, append the flag </a:t>
            </a:r>
            <a:br>
              <a:rPr lang="en-US" altLang="en-US" sz="2800" dirty="0"/>
            </a:br>
            <a:r>
              <a:rPr lang="en-US" altLang="en-US" sz="2800" dirty="0">
                <a:latin typeface="Courier" pitchFamily="20" charset="0"/>
              </a:rPr>
              <a:t>-</a:t>
            </a:r>
            <a:r>
              <a:rPr lang="en-US" altLang="en-US" sz="2800" dirty="0" err="1">
                <a:latin typeface="Courier" pitchFamily="20" charset="0"/>
              </a:rPr>
              <a:t>ascii</a:t>
            </a:r>
            <a:r>
              <a:rPr lang="en-US" altLang="en-US" sz="2800" dirty="0"/>
              <a:t> to the end of a </a:t>
            </a:r>
            <a:r>
              <a:rPr lang="en-US" altLang="en-US" sz="2800" dirty="0">
                <a:latin typeface="Courier" pitchFamily="20" charset="0"/>
              </a:rPr>
              <a:t>save</a:t>
            </a:r>
            <a:r>
              <a:rPr lang="en-US" altLang="en-US" sz="2800" dirty="0"/>
              <a:t> command. </a:t>
            </a:r>
            <a:r>
              <a:rPr lang="en-US" altLang="en-US" sz="2800" dirty="0" smtClean="0"/>
              <a:t>This </a:t>
            </a:r>
            <a:r>
              <a:rPr lang="en-US" altLang="en-US" sz="2800" dirty="0"/>
              <a:t>will save the data to a text file in the same way that </a:t>
            </a:r>
            <a:r>
              <a:rPr lang="en-US" altLang="en-US" sz="2800" dirty="0" err="1">
                <a:latin typeface="Courier" pitchFamily="20" charset="0"/>
              </a:rPr>
              <a:t>disp</a:t>
            </a:r>
            <a:r>
              <a:rPr lang="en-US" altLang="en-US" sz="2800" dirty="0"/>
              <a:t> sends the data to a screen.</a:t>
            </a:r>
          </a:p>
          <a:p>
            <a:r>
              <a:rPr lang="en-US" altLang="en-US" sz="2800" dirty="0"/>
              <a:t>Note that in this case, MATLAB does </a:t>
            </a:r>
            <a:r>
              <a:rPr lang="en-US" altLang="en-US" sz="2800" i="1" dirty="0"/>
              <a:t>not</a:t>
            </a:r>
            <a:r>
              <a:rPr lang="en-US" altLang="en-US" sz="2800" dirty="0"/>
              <a:t> append anything to the file name so you may want to add an extension such as </a:t>
            </a:r>
            <a:r>
              <a:rPr lang="en-US" altLang="en-US" sz="2800" i="1" dirty="0"/>
              <a:t>.txt</a:t>
            </a:r>
            <a:r>
              <a:rPr lang="en-US" altLang="en-US" sz="2800" dirty="0"/>
              <a:t> or .</a:t>
            </a:r>
            <a:r>
              <a:rPr lang="en-US" altLang="en-US" sz="2800" i="1" dirty="0"/>
              <a:t>dat</a:t>
            </a:r>
            <a:r>
              <a:rPr lang="en-US" altLang="en-US" sz="2800" dirty="0"/>
              <a:t>.</a:t>
            </a:r>
          </a:p>
          <a:p>
            <a:r>
              <a:rPr lang="en-US" altLang="en-US" sz="2800" dirty="0"/>
              <a:t>To load a rectangular array from a text file, simply use the </a:t>
            </a:r>
            <a:r>
              <a:rPr lang="en-US" altLang="en-US" sz="2800" i="1" dirty="0"/>
              <a:t>load</a:t>
            </a:r>
            <a:r>
              <a:rPr lang="en-US" altLang="en-US" sz="2800" dirty="0"/>
              <a:t> command and the file name. </a:t>
            </a:r>
            <a:r>
              <a:rPr lang="en-US" altLang="en-US" sz="2800" dirty="0" smtClean="0"/>
              <a:t>The </a:t>
            </a:r>
            <a:r>
              <a:rPr lang="en-US" altLang="en-US" sz="2800" dirty="0"/>
              <a:t>data will be stored in a matrix with the same name as the file (but without any extension).</a:t>
            </a:r>
          </a:p>
        </p:txBody>
      </p:sp>
    </p:spTree>
    <p:extLst>
      <p:ext uri="{BB962C8B-B14F-4D97-AF65-F5344CB8AC3E}">
        <p14:creationId xmlns:p14="http://schemas.microsoft.com/office/powerpoint/2010/main" val="4188686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Structured Programming</a:t>
            </a:r>
            <a:endParaRPr lang="en-US" sz="2000" dirty="0"/>
          </a:p>
        </p:txBody>
      </p:sp>
      <p:sp>
        <p:nvSpPr>
          <p:cNvPr id="3" name="Content Placeholder 2"/>
          <p:cNvSpPr>
            <a:spLocks noGrp="1"/>
          </p:cNvSpPr>
          <p:nvPr>
            <p:ph idx="1"/>
          </p:nvPr>
        </p:nvSpPr>
        <p:spPr>
          <a:xfrm>
            <a:off x="457200" y="1432560"/>
            <a:ext cx="8229600" cy="5120640"/>
          </a:xfrm>
        </p:spPr>
        <p:txBody>
          <a:bodyPr/>
          <a:lstStyle/>
          <a:p>
            <a:r>
              <a:rPr lang="en-US" altLang="en-US" sz="2800" dirty="0"/>
              <a:t>Structured programming allows MATLAB to make decisions or selections based on conditions of the program.</a:t>
            </a:r>
          </a:p>
          <a:p>
            <a:r>
              <a:rPr lang="en-US" altLang="en-US" sz="2800" dirty="0"/>
              <a:t>Decisions in MATLAB are based on the result of logical and relational operations and are implemented with </a:t>
            </a:r>
            <a:r>
              <a:rPr lang="en-US" altLang="en-US" sz="2800" dirty="0">
                <a:latin typeface="Courier New" pitchFamily="49" charset="0"/>
              </a:rPr>
              <a:t>if, if…else</a:t>
            </a:r>
            <a:r>
              <a:rPr lang="en-US" altLang="en-US" sz="2800" dirty="0"/>
              <a:t>, and </a:t>
            </a:r>
            <a:r>
              <a:rPr lang="en-US" altLang="en-US" sz="2800" dirty="0">
                <a:latin typeface="Courier New" pitchFamily="49" charset="0"/>
              </a:rPr>
              <a:t>if…</a:t>
            </a:r>
            <a:r>
              <a:rPr lang="en-US" altLang="en-US" sz="2800" dirty="0" err="1">
                <a:latin typeface="Courier New" pitchFamily="49" charset="0"/>
              </a:rPr>
              <a:t>elseif</a:t>
            </a:r>
            <a:r>
              <a:rPr lang="en-US" altLang="en-US" sz="2800" dirty="0"/>
              <a:t> structures.</a:t>
            </a:r>
          </a:p>
          <a:p>
            <a:r>
              <a:rPr lang="en-US" altLang="en-US" sz="2800" dirty="0"/>
              <a:t>Selections in MATLAB are based on comparisons with a test expression and are implemented with </a:t>
            </a:r>
            <a:r>
              <a:rPr lang="en-US" altLang="en-US" sz="2800" dirty="0">
                <a:latin typeface="Courier New" pitchFamily="49" charset="0"/>
              </a:rPr>
              <a:t>switch</a:t>
            </a:r>
            <a:r>
              <a:rPr lang="en-US" altLang="en-US" sz="2800" dirty="0"/>
              <a:t> structures.</a:t>
            </a:r>
          </a:p>
        </p:txBody>
      </p:sp>
    </p:spTree>
    <p:extLst>
      <p:ext uri="{BB962C8B-B14F-4D97-AF65-F5344CB8AC3E}">
        <p14:creationId xmlns:p14="http://schemas.microsoft.com/office/powerpoint/2010/main" val="2029196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Relational Operators</a:t>
            </a:r>
            <a:endParaRPr lang="en-US" sz="2000" dirty="0"/>
          </a:p>
        </p:txBody>
      </p:sp>
      <p:sp>
        <p:nvSpPr>
          <p:cNvPr id="3" name="Content Placeholder 2"/>
          <p:cNvSpPr>
            <a:spLocks noGrp="1"/>
          </p:cNvSpPr>
          <p:nvPr>
            <p:ph idx="1"/>
          </p:nvPr>
        </p:nvSpPr>
        <p:spPr>
          <a:xfrm>
            <a:off x="457200" y="1432560"/>
            <a:ext cx="8229600" cy="1158240"/>
          </a:xfrm>
        </p:spPr>
        <p:txBody>
          <a:bodyPr/>
          <a:lstStyle/>
          <a:p>
            <a:r>
              <a:rPr lang="en-US" altLang="en-US" dirty="0"/>
              <a:t>From Table 3.2: Summary of relational operators in MATLAB:</a:t>
            </a:r>
          </a:p>
        </p:txBody>
      </p:sp>
      <p:graphicFrame>
        <p:nvGraphicFramePr>
          <p:cNvPr id="2" name="Table 3"/>
          <p:cNvGraphicFramePr>
            <a:graphicFrameLocks noGrp="1"/>
          </p:cNvGraphicFramePr>
          <p:nvPr>
            <p:extLst>
              <p:ext uri="{D42A27DB-BD31-4B8C-83A1-F6EECF244321}">
                <p14:modId xmlns:p14="http://schemas.microsoft.com/office/powerpoint/2010/main" val="22166453"/>
              </p:ext>
            </p:extLst>
          </p:nvPr>
        </p:nvGraphicFramePr>
        <p:xfrm>
          <a:off x="416052" y="2966720"/>
          <a:ext cx="8311896" cy="3200400"/>
        </p:xfrm>
        <a:graphic>
          <a:graphicData uri="http://schemas.openxmlformats.org/drawingml/2006/table">
            <a:tbl>
              <a:tblPr firstRow="1" bandRow="1">
                <a:tableStyleId>{5C22544A-7EE6-4342-B048-85BDC9FD1C3A}</a:tableStyleId>
              </a:tblPr>
              <a:tblGrid>
                <a:gridCol w="2596896"/>
                <a:gridCol w="2167128"/>
                <a:gridCol w="3547872"/>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20" charset="-128"/>
                        </a:rPr>
                        <a:t>Example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20" charset="-128"/>
                        </a:rPr>
                        <a:t>Operator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20" charset="-128"/>
                        </a:rPr>
                        <a:t>Relationship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Courier" pitchFamily="20" charset="0"/>
                          <a:ea typeface="ＭＳ Ｐゴシック" pitchFamily="20" charset="-128"/>
                        </a:rPr>
                        <a:t>x ==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Courier" pitchFamily="20" charset="0"/>
                          <a:ea typeface="ＭＳ Ｐゴシック" pitchFamily="20"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ea typeface="ＭＳ Ｐゴシック" pitchFamily="20" charset="-128"/>
                        </a:rPr>
                        <a:t>Equal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Courier" pitchFamily="20" charset="0"/>
                          <a:ea typeface="ＭＳ Ｐゴシック" pitchFamily="20" charset="-128"/>
                        </a:rPr>
                        <a:t>unit ~= ‘m’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urier" pitchFamily="20" charset="0"/>
                          <a:ea typeface="ＭＳ Ｐゴシック" pitchFamily="20"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ea typeface="ＭＳ Ｐゴシック" pitchFamily="20" charset="-128"/>
                        </a:rPr>
                        <a:t>Not equal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Courier" pitchFamily="20" charset="0"/>
                          <a:ea typeface="ＭＳ Ｐゴシック" pitchFamily="20" charset="-128"/>
                        </a:rPr>
                        <a:t>a &lt;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Courier" pitchFamily="20" charset="0"/>
                          <a:ea typeface="ＭＳ Ｐゴシック" pitchFamily="20" charset="-128"/>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ea typeface="ＭＳ Ｐゴシック" pitchFamily="20" charset="-128"/>
                        </a:rPr>
                        <a:t>Less than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urier" pitchFamily="20" charset="0"/>
                          <a:ea typeface="ＭＳ Ｐゴシック" pitchFamily="20" charset="-128"/>
                        </a:rPr>
                        <a:t>s &gt; 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Courier" pitchFamily="20" charset="0"/>
                          <a:ea typeface="ＭＳ Ｐゴシック" pitchFamily="20" charset="-128"/>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ea typeface="ＭＳ Ｐゴシック" pitchFamily="20" charset="-128"/>
                        </a:rPr>
                        <a:t>Greater than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urier" pitchFamily="20" charset="0"/>
                          <a:ea typeface="ＭＳ Ｐゴシック" pitchFamily="20" charset="-128"/>
                        </a:rPr>
                        <a:t>3.9 &lt;= a/3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Courier" pitchFamily="20" charset="0"/>
                          <a:ea typeface="ＭＳ Ｐゴシック" pitchFamily="20" charset="-128"/>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20" charset="-128"/>
                        </a:rPr>
                        <a:t>Less than or equal 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urier" pitchFamily="20" charset="0"/>
                          <a:ea typeface="ＭＳ Ｐゴシック" pitchFamily="20" charset="-128"/>
                        </a:rPr>
                        <a:t>r &gt;=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urier" pitchFamily="20" charset="0"/>
                          <a:ea typeface="ＭＳ Ｐゴシック" pitchFamily="20" charset="-128"/>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20" charset="-128"/>
                        </a:rPr>
                        <a:t>Greater than or equal 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452194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Logical Operators</a:t>
            </a:r>
            <a:endParaRPr lang="en-US" sz="2000" dirty="0"/>
          </a:p>
        </p:txBody>
      </p:sp>
      <p:sp>
        <p:nvSpPr>
          <p:cNvPr id="3" name="Content Placeholder 2"/>
          <p:cNvSpPr>
            <a:spLocks noGrp="1"/>
          </p:cNvSpPr>
          <p:nvPr>
            <p:ph idx="1"/>
          </p:nvPr>
        </p:nvSpPr>
        <p:spPr>
          <a:xfrm>
            <a:off x="457200" y="1432560"/>
            <a:ext cx="8229600" cy="5120640"/>
          </a:xfrm>
        </p:spPr>
        <p:txBody>
          <a:bodyPr/>
          <a:lstStyle/>
          <a:p>
            <a:pPr>
              <a:spcBef>
                <a:spcPts val="1800"/>
              </a:spcBef>
              <a:spcAft>
                <a:spcPts val="1800"/>
              </a:spcAft>
            </a:pPr>
            <a:r>
              <a:rPr lang="en-US" altLang="en-US" dirty="0">
                <a:latin typeface="Courier" pitchFamily="20" charset="0"/>
              </a:rPr>
              <a:t>~x</a:t>
            </a:r>
            <a:r>
              <a:rPr lang="en-US" altLang="en-US" dirty="0"/>
              <a:t> (Not): true if </a:t>
            </a:r>
            <a:r>
              <a:rPr lang="en-US" altLang="en-US" dirty="0">
                <a:latin typeface="Courier" pitchFamily="20" charset="0"/>
              </a:rPr>
              <a:t>x</a:t>
            </a:r>
            <a:r>
              <a:rPr lang="en-US" altLang="en-US" dirty="0"/>
              <a:t> is false (or zero); false otherwise</a:t>
            </a:r>
          </a:p>
          <a:p>
            <a:pPr>
              <a:spcBef>
                <a:spcPts val="1800"/>
              </a:spcBef>
              <a:spcAft>
                <a:spcPts val="1800"/>
              </a:spcAft>
            </a:pPr>
            <a:r>
              <a:rPr lang="en-US" altLang="en-US" dirty="0">
                <a:latin typeface="Courier" pitchFamily="20" charset="0"/>
              </a:rPr>
              <a:t>x &amp; y</a:t>
            </a:r>
            <a:r>
              <a:rPr lang="en-US" altLang="en-US" dirty="0"/>
              <a:t> (And): true if both </a:t>
            </a:r>
            <a:r>
              <a:rPr lang="en-US" altLang="en-US" dirty="0">
                <a:latin typeface="Courier" pitchFamily="20" charset="0"/>
              </a:rPr>
              <a:t>x</a:t>
            </a:r>
            <a:r>
              <a:rPr lang="en-US" altLang="en-US" dirty="0"/>
              <a:t> and </a:t>
            </a:r>
            <a:r>
              <a:rPr lang="en-US" altLang="en-US" dirty="0">
                <a:latin typeface="Courier" pitchFamily="20" charset="0"/>
              </a:rPr>
              <a:t>y</a:t>
            </a:r>
            <a:r>
              <a:rPr lang="en-US" altLang="en-US" dirty="0"/>
              <a:t> are true (or non-zero)</a:t>
            </a:r>
          </a:p>
          <a:p>
            <a:pPr>
              <a:spcBef>
                <a:spcPts val="1800"/>
              </a:spcBef>
              <a:spcAft>
                <a:spcPts val="1800"/>
              </a:spcAft>
            </a:pPr>
            <a:r>
              <a:rPr lang="en-US" altLang="en-US" dirty="0">
                <a:latin typeface="Courier" pitchFamily="20" charset="0"/>
              </a:rPr>
              <a:t>x || y</a:t>
            </a:r>
            <a:r>
              <a:rPr lang="en-US" altLang="en-US" dirty="0"/>
              <a:t> (Or): true if either </a:t>
            </a:r>
            <a:r>
              <a:rPr lang="en-US" altLang="en-US" dirty="0">
                <a:latin typeface="Courier" pitchFamily="20" charset="0"/>
              </a:rPr>
              <a:t>x</a:t>
            </a:r>
            <a:r>
              <a:rPr lang="en-US" altLang="en-US" dirty="0"/>
              <a:t> or </a:t>
            </a:r>
            <a:r>
              <a:rPr lang="en-US" altLang="en-US" dirty="0">
                <a:latin typeface="Courier" pitchFamily="20" charset="0"/>
              </a:rPr>
              <a:t>y</a:t>
            </a:r>
            <a:r>
              <a:rPr lang="en-US" altLang="en-US" dirty="0"/>
              <a:t> are true (or non-zero</a:t>
            </a:r>
            <a:r>
              <a:rPr lang="en-US" altLang="en-US" dirty="0" smtClean="0"/>
              <a:t>)</a:t>
            </a:r>
            <a:endParaRPr lang="en-US" altLang="en-US" i="1" dirty="0"/>
          </a:p>
        </p:txBody>
      </p:sp>
    </p:spTree>
    <p:extLst>
      <p:ext uri="{BB962C8B-B14F-4D97-AF65-F5344CB8AC3E}">
        <p14:creationId xmlns:p14="http://schemas.microsoft.com/office/powerpoint/2010/main" val="463072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Order of Operations</a:t>
            </a:r>
            <a:endParaRPr lang="en-US" sz="2000" dirty="0"/>
          </a:p>
        </p:txBody>
      </p:sp>
      <p:sp>
        <p:nvSpPr>
          <p:cNvPr id="3" name="Content Placeholder 2"/>
          <p:cNvSpPr>
            <a:spLocks noGrp="1"/>
          </p:cNvSpPr>
          <p:nvPr>
            <p:ph idx="1"/>
          </p:nvPr>
        </p:nvSpPr>
        <p:spPr>
          <a:xfrm>
            <a:off x="457200" y="1432560"/>
            <a:ext cx="8503920" cy="5120640"/>
          </a:xfrm>
        </p:spPr>
        <p:txBody>
          <a:bodyPr/>
          <a:lstStyle/>
          <a:p>
            <a:pPr>
              <a:lnSpc>
                <a:spcPct val="90000"/>
              </a:lnSpc>
              <a:spcBef>
                <a:spcPts val="400"/>
              </a:spcBef>
            </a:pPr>
            <a:r>
              <a:rPr lang="en-US" altLang="en-US" sz="2600" dirty="0"/>
              <a:t>Priority can be set using parentheses.  After that, Mathematical expressions are highest priority, followed by relational operators, followed by logical operators. All things being equal, expressions are performed from left to right.</a:t>
            </a:r>
          </a:p>
          <a:p>
            <a:pPr>
              <a:lnSpc>
                <a:spcPct val="90000"/>
              </a:lnSpc>
              <a:spcBef>
                <a:spcPts val="400"/>
              </a:spcBef>
            </a:pPr>
            <a:r>
              <a:rPr lang="en-US" altLang="en-US" sz="2600" i="1" dirty="0"/>
              <a:t>Not</a:t>
            </a:r>
            <a:r>
              <a:rPr lang="en-US" altLang="en-US" sz="2600" dirty="0"/>
              <a:t> is the highest priority logical operator, followed by </a:t>
            </a:r>
            <a:r>
              <a:rPr lang="en-US" altLang="en-US" sz="2600" i="1" dirty="0"/>
              <a:t>And</a:t>
            </a:r>
            <a:r>
              <a:rPr lang="en-US" altLang="en-US" sz="2600" dirty="0"/>
              <a:t> </a:t>
            </a:r>
            <a:r>
              <a:rPr lang="en-US" altLang="en-US" sz="2600" dirty="0" err="1"/>
              <a:t>and</a:t>
            </a:r>
            <a:r>
              <a:rPr lang="en-US" altLang="en-US" sz="2600" dirty="0"/>
              <a:t> finally </a:t>
            </a:r>
            <a:r>
              <a:rPr lang="en-US" altLang="en-US" sz="2600" i="1" dirty="0"/>
              <a:t>Or</a:t>
            </a:r>
          </a:p>
          <a:p>
            <a:pPr>
              <a:lnSpc>
                <a:spcPct val="90000"/>
              </a:lnSpc>
              <a:spcBef>
                <a:spcPts val="400"/>
              </a:spcBef>
            </a:pPr>
            <a:r>
              <a:rPr lang="en-US" altLang="en-US" sz="2600" dirty="0"/>
              <a:t>Generally, do not combine two relational operators!</a:t>
            </a:r>
            <a:br>
              <a:rPr lang="en-US" altLang="en-US" sz="2600" dirty="0"/>
            </a:br>
            <a:r>
              <a:rPr lang="en-US" altLang="en-US" sz="2600" dirty="0"/>
              <a:t>If </a:t>
            </a:r>
            <a:r>
              <a:rPr lang="en-US" altLang="en-US" sz="2600" dirty="0">
                <a:latin typeface="Courier" pitchFamily="20" charset="0"/>
              </a:rPr>
              <a:t>x</a:t>
            </a:r>
            <a:r>
              <a:rPr lang="en-US" altLang="en-US" sz="2600" dirty="0"/>
              <a:t>=5, 3&lt;</a:t>
            </a:r>
            <a:r>
              <a:rPr lang="en-US" altLang="en-US" sz="2600" dirty="0">
                <a:latin typeface="Courier" pitchFamily="20" charset="0"/>
              </a:rPr>
              <a:t>x</a:t>
            </a:r>
            <a:r>
              <a:rPr lang="en-US" altLang="en-US" sz="2600" dirty="0"/>
              <a:t>&lt;4 should be false (mathematically), but it is calculated as an expression in MATLAB as:</a:t>
            </a:r>
            <a:br>
              <a:rPr lang="en-US" altLang="en-US" sz="2600" dirty="0"/>
            </a:br>
            <a:r>
              <a:rPr lang="en-US" altLang="en-US" sz="2600" dirty="0">
                <a:latin typeface="Courier" pitchFamily="20" charset="0"/>
              </a:rPr>
              <a:t>3&lt;5&lt;4</a:t>
            </a:r>
            <a:r>
              <a:rPr lang="en-US" altLang="en-US" sz="2600" dirty="0"/>
              <a:t>, which leads to </a:t>
            </a:r>
            <a:r>
              <a:rPr lang="en-US" altLang="en-US" sz="2600" dirty="0">
                <a:latin typeface="Courier" pitchFamily="20" charset="0"/>
              </a:rPr>
              <a:t>true&lt;4</a:t>
            </a:r>
            <a:r>
              <a:rPr lang="en-US" altLang="en-US" sz="2600" dirty="0"/>
              <a:t> at which point </a:t>
            </a:r>
            <a:r>
              <a:rPr lang="en-US" altLang="en-US" sz="2600" dirty="0">
                <a:latin typeface="Courier" pitchFamily="20" charset="0"/>
              </a:rPr>
              <a:t>true</a:t>
            </a:r>
            <a:r>
              <a:rPr lang="en-US" altLang="en-US" sz="2600" dirty="0"/>
              <a:t> is converted to </a:t>
            </a:r>
            <a:r>
              <a:rPr lang="en-US" altLang="en-US" sz="2600" dirty="0">
                <a:latin typeface="Courier" pitchFamily="20" charset="0"/>
              </a:rPr>
              <a:t>1</a:t>
            </a:r>
            <a:r>
              <a:rPr lang="en-US" altLang="en-US" sz="2600" dirty="0"/>
              <a:t>, and </a:t>
            </a:r>
            <a:r>
              <a:rPr lang="en-US" altLang="en-US" sz="2600" dirty="0">
                <a:latin typeface="Courier" pitchFamily="20" charset="0"/>
              </a:rPr>
              <a:t>1&lt;4</a:t>
            </a:r>
            <a:r>
              <a:rPr lang="en-US" altLang="en-US" sz="2600" dirty="0"/>
              <a:t> is true!</a:t>
            </a:r>
            <a:endParaRPr lang="en-US" altLang="en-US" sz="2600" i="1" dirty="0"/>
          </a:p>
          <a:p>
            <a:pPr>
              <a:lnSpc>
                <a:spcPct val="90000"/>
              </a:lnSpc>
              <a:spcBef>
                <a:spcPts val="400"/>
              </a:spcBef>
            </a:pPr>
            <a:r>
              <a:rPr lang="en-US" altLang="en-US" sz="2600" dirty="0"/>
              <a:t>Use </a:t>
            </a:r>
            <a:r>
              <a:rPr lang="en-US" altLang="en-US" sz="2600" dirty="0">
                <a:latin typeface="Courier" pitchFamily="20" charset="0"/>
              </a:rPr>
              <a:t>(3&lt;x)&amp;(x&lt;4)</a:t>
            </a:r>
            <a:r>
              <a:rPr lang="en-US" altLang="en-US" sz="2600" dirty="0"/>
              <a:t> to properly evaluate.</a:t>
            </a:r>
          </a:p>
        </p:txBody>
      </p:sp>
    </p:spTree>
    <p:extLst>
      <p:ext uri="{BB962C8B-B14F-4D97-AF65-F5344CB8AC3E}">
        <p14:creationId xmlns:p14="http://schemas.microsoft.com/office/powerpoint/2010/main" val="25103523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Decisions</a:t>
            </a:r>
            <a:endParaRPr lang="en-US" sz="2000" dirty="0"/>
          </a:p>
        </p:txBody>
      </p:sp>
      <p:sp>
        <p:nvSpPr>
          <p:cNvPr id="3" name="Content Placeholder 2"/>
          <p:cNvSpPr>
            <a:spLocks noGrp="1"/>
          </p:cNvSpPr>
          <p:nvPr>
            <p:ph idx="1"/>
          </p:nvPr>
        </p:nvSpPr>
        <p:spPr>
          <a:xfrm>
            <a:off x="457200" y="1432560"/>
            <a:ext cx="8321040" cy="5212080"/>
          </a:xfrm>
        </p:spPr>
        <p:txBody>
          <a:bodyPr/>
          <a:lstStyle/>
          <a:p>
            <a:pPr>
              <a:lnSpc>
                <a:spcPct val="90000"/>
              </a:lnSpc>
              <a:spcBef>
                <a:spcPts val="1200"/>
              </a:spcBef>
              <a:spcAft>
                <a:spcPts val="1200"/>
              </a:spcAft>
            </a:pPr>
            <a:r>
              <a:rPr lang="en-US" altLang="en-US" sz="2800" dirty="0"/>
              <a:t>Decisions are made in MATLAB using </a:t>
            </a:r>
            <a:r>
              <a:rPr lang="en-US" altLang="en-US" sz="2800" dirty="0">
                <a:latin typeface="Courier" pitchFamily="20" charset="0"/>
              </a:rPr>
              <a:t>if</a:t>
            </a:r>
            <a:r>
              <a:rPr lang="en-US" altLang="en-US" sz="2800" dirty="0"/>
              <a:t> structures, which may also include several </a:t>
            </a:r>
            <a:r>
              <a:rPr lang="en-US" altLang="en-US" sz="2800" dirty="0" err="1">
                <a:latin typeface="Courier" pitchFamily="20" charset="0"/>
              </a:rPr>
              <a:t>elseif</a:t>
            </a:r>
            <a:r>
              <a:rPr lang="en-US" altLang="en-US" sz="2800" dirty="0"/>
              <a:t> branches and possibly a catch-all </a:t>
            </a:r>
            <a:r>
              <a:rPr lang="en-US" altLang="en-US" sz="2800" dirty="0">
                <a:latin typeface="Courier" pitchFamily="20" charset="0"/>
              </a:rPr>
              <a:t>else</a:t>
            </a:r>
            <a:r>
              <a:rPr lang="en-US" altLang="en-US" sz="2800" dirty="0"/>
              <a:t> branch.</a:t>
            </a:r>
          </a:p>
          <a:p>
            <a:pPr>
              <a:lnSpc>
                <a:spcPct val="90000"/>
              </a:lnSpc>
              <a:spcBef>
                <a:spcPts val="1200"/>
              </a:spcBef>
              <a:spcAft>
                <a:spcPts val="0"/>
              </a:spcAft>
            </a:pPr>
            <a:r>
              <a:rPr lang="en-US" altLang="en-US" sz="2800" dirty="0"/>
              <a:t>Deciding which branch runs is based on the result of </a:t>
            </a:r>
            <a:r>
              <a:rPr lang="en-US" altLang="en-US" sz="2800" i="1" dirty="0"/>
              <a:t>conditions</a:t>
            </a:r>
            <a:r>
              <a:rPr lang="en-US" altLang="en-US" sz="2800" dirty="0"/>
              <a:t> which are either true or false.  </a:t>
            </a:r>
          </a:p>
          <a:p>
            <a:pPr lvl="1">
              <a:lnSpc>
                <a:spcPct val="90000"/>
              </a:lnSpc>
              <a:spcBef>
                <a:spcPts val="1200"/>
              </a:spcBef>
              <a:spcAft>
                <a:spcPts val="1200"/>
              </a:spcAft>
            </a:pPr>
            <a:r>
              <a:rPr lang="en-US" altLang="en-US" sz="2400" dirty="0"/>
              <a:t>If an </a:t>
            </a:r>
            <a:r>
              <a:rPr lang="en-US" altLang="en-US" sz="2400" dirty="0">
                <a:latin typeface="Courier" pitchFamily="20" charset="0"/>
              </a:rPr>
              <a:t>if</a:t>
            </a:r>
            <a:r>
              <a:rPr lang="en-US" altLang="en-US" sz="2400" dirty="0"/>
              <a:t> tree hits a </a:t>
            </a:r>
            <a:r>
              <a:rPr lang="en-US" altLang="en-US" sz="2400" i="1" dirty="0"/>
              <a:t>true</a:t>
            </a:r>
            <a:r>
              <a:rPr lang="en-US" altLang="en-US" sz="2400" dirty="0"/>
              <a:t> condition, that branch (and that branch only) runs, then the tree terminates. </a:t>
            </a:r>
          </a:p>
          <a:p>
            <a:pPr lvl="1">
              <a:lnSpc>
                <a:spcPct val="90000"/>
              </a:lnSpc>
              <a:spcBef>
                <a:spcPts val="1200"/>
              </a:spcBef>
              <a:spcAft>
                <a:spcPts val="1200"/>
              </a:spcAft>
            </a:pPr>
            <a:r>
              <a:rPr lang="en-US" altLang="en-US" sz="2400" dirty="0"/>
              <a:t>If an </a:t>
            </a:r>
            <a:r>
              <a:rPr lang="en-US" altLang="en-US" sz="2400" dirty="0">
                <a:latin typeface="Courier" pitchFamily="20" charset="0"/>
              </a:rPr>
              <a:t>if</a:t>
            </a:r>
            <a:r>
              <a:rPr lang="en-US" altLang="en-US" sz="2400" dirty="0"/>
              <a:t> tree gets to an </a:t>
            </a:r>
            <a:r>
              <a:rPr lang="en-US" altLang="en-US" sz="2400" dirty="0">
                <a:latin typeface="Courier" pitchFamily="20" charset="0"/>
              </a:rPr>
              <a:t>else</a:t>
            </a:r>
            <a:r>
              <a:rPr lang="en-US" altLang="en-US" sz="2400" dirty="0"/>
              <a:t> statement without running any prior branch, that branch will run.</a:t>
            </a:r>
          </a:p>
          <a:p>
            <a:pPr>
              <a:lnSpc>
                <a:spcPct val="90000"/>
              </a:lnSpc>
              <a:spcBef>
                <a:spcPts val="1200"/>
              </a:spcBef>
              <a:spcAft>
                <a:spcPts val="1200"/>
              </a:spcAft>
            </a:pPr>
            <a:r>
              <a:rPr lang="en-US" altLang="en-US" sz="2800" i="1" dirty="0"/>
              <a:t>Note</a:t>
            </a:r>
            <a:r>
              <a:rPr lang="en-US" altLang="en-US" sz="2800" dirty="0"/>
              <a:t> - if the </a:t>
            </a:r>
            <a:r>
              <a:rPr lang="en-US" altLang="en-US" sz="2800" i="1" dirty="0"/>
              <a:t>condition </a:t>
            </a:r>
            <a:r>
              <a:rPr lang="en-US" altLang="en-US" sz="2800" dirty="0"/>
              <a:t>is a matrix, it is considered true if and only if all entries are true (or non-zero).</a:t>
            </a:r>
          </a:p>
        </p:txBody>
      </p:sp>
    </p:spTree>
    <p:extLst>
      <p:ext uri="{BB962C8B-B14F-4D97-AF65-F5344CB8AC3E}">
        <p14:creationId xmlns:p14="http://schemas.microsoft.com/office/powerpoint/2010/main" val="29469967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Selections</a:t>
            </a:r>
            <a:endParaRPr lang="en-US" sz="2000" dirty="0"/>
          </a:p>
        </p:txBody>
      </p:sp>
      <p:sp>
        <p:nvSpPr>
          <p:cNvPr id="3" name="Content Placeholder 2"/>
          <p:cNvSpPr>
            <a:spLocks noGrp="1"/>
          </p:cNvSpPr>
          <p:nvPr>
            <p:ph idx="1"/>
          </p:nvPr>
        </p:nvSpPr>
        <p:spPr>
          <a:xfrm>
            <a:off x="457200" y="1432560"/>
            <a:ext cx="8229600" cy="5212080"/>
          </a:xfrm>
        </p:spPr>
        <p:txBody>
          <a:bodyPr/>
          <a:lstStyle/>
          <a:p>
            <a:pPr>
              <a:lnSpc>
                <a:spcPct val="90000"/>
              </a:lnSpc>
            </a:pPr>
            <a:r>
              <a:rPr lang="en-US" altLang="en-US" dirty="0"/>
              <a:t>Selections are made in MATLAB using switch structures, which may also include a catch-all otherwise choice.</a:t>
            </a:r>
          </a:p>
          <a:p>
            <a:pPr>
              <a:lnSpc>
                <a:spcPct val="90000"/>
              </a:lnSpc>
            </a:pPr>
            <a:r>
              <a:rPr lang="en-US" altLang="en-US" dirty="0"/>
              <a:t>Deciding which branch runs is based on comparing the value in some test expression with values attached to different cases.</a:t>
            </a:r>
          </a:p>
          <a:p>
            <a:pPr lvl="1">
              <a:lnSpc>
                <a:spcPct val="90000"/>
              </a:lnSpc>
            </a:pPr>
            <a:r>
              <a:rPr lang="en-US" altLang="en-US" dirty="0"/>
              <a:t>If the test expression matches the value attached to a case, that case’s branch will run.</a:t>
            </a:r>
          </a:p>
          <a:p>
            <a:pPr lvl="1">
              <a:lnSpc>
                <a:spcPct val="90000"/>
              </a:lnSpc>
            </a:pPr>
            <a:r>
              <a:rPr lang="en-US" altLang="en-US" dirty="0"/>
              <a:t>If no cases match and there is an otherwise statement, that branch will run.</a:t>
            </a:r>
          </a:p>
        </p:txBody>
      </p:sp>
    </p:spTree>
    <p:extLst>
      <p:ext uri="{BB962C8B-B14F-4D97-AF65-F5344CB8AC3E}">
        <p14:creationId xmlns:p14="http://schemas.microsoft.com/office/powerpoint/2010/main" val="3608441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457200" y="1432560"/>
            <a:ext cx="8321040" cy="5212080"/>
          </a:xfrm>
        </p:spPr>
        <p:txBody>
          <a:bodyPr/>
          <a:lstStyle/>
          <a:p>
            <a:pPr>
              <a:spcBef>
                <a:spcPts val="0"/>
              </a:spcBef>
              <a:spcAft>
                <a:spcPts val="600"/>
              </a:spcAft>
            </a:pPr>
            <a:r>
              <a:rPr lang="en-US" altLang="en-US" sz="2600" dirty="0"/>
              <a:t>Learning how to create well-documented M-files in the edit window and invoke them from the command window.</a:t>
            </a:r>
          </a:p>
          <a:p>
            <a:pPr>
              <a:spcBef>
                <a:spcPts val="0"/>
              </a:spcBef>
              <a:spcAft>
                <a:spcPts val="600"/>
              </a:spcAft>
            </a:pPr>
            <a:r>
              <a:rPr lang="en-US" altLang="en-US" sz="2600" dirty="0"/>
              <a:t>Understanding how script and function files differ.</a:t>
            </a:r>
          </a:p>
          <a:p>
            <a:pPr>
              <a:spcBef>
                <a:spcPts val="0"/>
              </a:spcBef>
              <a:spcAft>
                <a:spcPts val="600"/>
              </a:spcAft>
            </a:pPr>
            <a:r>
              <a:rPr lang="en-US" altLang="en-US" sz="2600" dirty="0"/>
              <a:t>Understanding how to incorporate help comments in functions.</a:t>
            </a:r>
          </a:p>
          <a:p>
            <a:pPr>
              <a:spcBef>
                <a:spcPts val="0"/>
              </a:spcBef>
              <a:spcAft>
                <a:spcPts val="600"/>
              </a:spcAft>
            </a:pPr>
            <a:r>
              <a:rPr lang="en-US" altLang="en-US" sz="2600" dirty="0"/>
              <a:t>Knowing how to set up M-files so that they interactively prompt users for information and display results in the command window.</a:t>
            </a:r>
          </a:p>
          <a:p>
            <a:pPr>
              <a:spcBef>
                <a:spcPts val="0"/>
              </a:spcBef>
              <a:spcAft>
                <a:spcPts val="600"/>
              </a:spcAft>
            </a:pPr>
            <a:r>
              <a:rPr lang="en-US" altLang="en-US" sz="2600" dirty="0"/>
              <a:t>Understanding the role of </a:t>
            </a:r>
            <a:r>
              <a:rPr lang="en-US" altLang="en-US" sz="2600" dirty="0" err="1"/>
              <a:t>subfunctions</a:t>
            </a:r>
            <a:r>
              <a:rPr lang="en-US" altLang="en-US" sz="2600" dirty="0"/>
              <a:t> and how the are accessed.</a:t>
            </a:r>
          </a:p>
          <a:p>
            <a:pPr>
              <a:spcBef>
                <a:spcPts val="0"/>
              </a:spcBef>
              <a:spcAft>
                <a:spcPts val="600"/>
              </a:spcAft>
            </a:pPr>
            <a:r>
              <a:rPr lang="en-US" altLang="en-US" sz="2600" dirty="0"/>
              <a:t>Knowing how to create and retrieve data files.</a:t>
            </a:r>
          </a:p>
        </p:txBody>
      </p:sp>
    </p:spTree>
    <p:extLst>
      <p:ext uri="{BB962C8B-B14F-4D97-AF65-F5344CB8AC3E}">
        <p14:creationId xmlns:p14="http://schemas.microsoft.com/office/powerpoint/2010/main" val="13836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Loops</a:t>
            </a:r>
            <a:endParaRPr lang="en-US" sz="2000" dirty="0"/>
          </a:p>
        </p:txBody>
      </p:sp>
      <p:sp>
        <p:nvSpPr>
          <p:cNvPr id="3" name="Content Placeholder 2"/>
          <p:cNvSpPr>
            <a:spLocks noGrp="1"/>
          </p:cNvSpPr>
          <p:nvPr>
            <p:ph idx="1"/>
          </p:nvPr>
        </p:nvSpPr>
        <p:spPr>
          <a:xfrm>
            <a:off x="457200" y="1432560"/>
            <a:ext cx="8229600" cy="5212080"/>
          </a:xfrm>
        </p:spPr>
        <p:txBody>
          <a:bodyPr/>
          <a:lstStyle/>
          <a:p>
            <a:r>
              <a:rPr lang="en-US" altLang="en-US" dirty="0"/>
              <a:t>Another programming structure involves loops, where the same lines of code are run several times. </a:t>
            </a:r>
            <a:r>
              <a:rPr lang="en-US" altLang="en-US" dirty="0" smtClean="0"/>
              <a:t>There </a:t>
            </a:r>
            <a:r>
              <a:rPr lang="en-US" altLang="en-US" dirty="0"/>
              <a:t>are two types of loop:</a:t>
            </a:r>
          </a:p>
          <a:p>
            <a:pPr lvl="1">
              <a:buFont typeface="Wingdings" pitchFamily="2" charset="2"/>
              <a:buChar char="§"/>
            </a:pPr>
            <a:r>
              <a:rPr lang="en-US" altLang="en-US" dirty="0"/>
              <a:t>A for loop ends after a specified number of repetitions established by the number of columns given to an index variable.</a:t>
            </a:r>
          </a:p>
          <a:p>
            <a:pPr lvl="1">
              <a:buFont typeface="Wingdings" pitchFamily="2" charset="2"/>
              <a:buChar char="§"/>
            </a:pPr>
            <a:r>
              <a:rPr lang="en-US" altLang="en-US" dirty="0"/>
              <a:t>A while loop ends on the basis of a logical condition.</a:t>
            </a:r>
          </a:p>
        </p:txBody>
      </p:sp>
    </p:spTree>
    <p:extLst>
      <p:ext uri="{BB962C8B-B14F-4D97-AF65-F5344CB8AC3E}">
        <p14:creationId xmlns:p14="http://schemas.microsoft.com/office/powerpoint/2010/main" val="35586397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latin typeface="Courier New" pitchFamily="49" charset="0"/>
              </a:rPr>
              <a:t>for</a:t>
            </a:r>
            <a:r>
              <a:rPr lang="en-US" altLang="en-US" dirty="0"/>
              <a:t> Loops</a:t>
            </a:r>
            <a:endParaRPr lang="en-US" sz="2000" dirty="0"/>
          </a:p>
        </p:txBody>
      </p:sp>
      <p:sp>
        <p:nvSpPr>
          <p:cNvPr id="3" name="Content Placeholder 2"/>
          <p:cNvSpPr>
            <a:spLocks noGrp="1"/>
          </p:cNvSpPr>
          <p:nvPr>
            <p:ph idx="1"/>
          </p:nvPr>
        </p:nvSpPr>
        <p:spPr>
          <a:xfrm>
            <a:off x="457200" y="1432560"/>
            <a:ext cx="8229600" cy="5212080"/>
          </a:xfrm>
        </p:spPr>
        <p:txBody>
          <a:bodyPr/>
          <a:lstStyle/>
          <a:p>
            <a:pPr>
              <a:spcBef>
                <a:spcPts val="1200"/>
              </a:spcBef>
              <a:spcAft>
                <a:spcPts val="1200"/>
              </a:spcAft>
            </a:pPr>
            <a:r>
              <a:rPr lang="en-US" altLang="en-US" dirty="0"/>
              <a:t>One common way to use a </a:t>
            </a:r>
            <a:r>
              <a:rPr lang="en-US" altLang="en-US" dirty="0">
                <a:latin typeface="Courier New" pitchFamily="49" charset="0"/>
              </a:rPr>
              <a:t>for…end</a:t>
            </a:r>
            <a:r>
              <a:rPr lang="en-US" altLang="en-US" dirty="0"/>
              <a:t> structure </a:t>
            </a:r>
            <a:r>
              <a:rPr lang="en-US" altLang="en-US" dirty="0" smtClean="0"/>
              <a:t>is:</a:t>
            </a:r>
          </a:p>
          <a:p>
            <a:pPr>
              <a:spcBef>
                <a:spcPts val="1200"/>
              </a:spcBef>
              <a:spcAft>
                <a:spcPts val="1200"/>
              </a:spcAft>
            </a:pPr>
            <a:r>
              <a:rPr lang="en-US" altLang="en-US" dirty="0" smtClean="0">
                <a:latin typeface="Courier New" pitchFamily="49" charset="0"/>
              </a:rPr>
              <a:t>for </a:t>
            </a:r>
            <a:r>
              <a:rPr lang="en-US" altLang="en-US" i="1" dirty="0">
                <a:latin typeface="Courier New" pitchFamily="49" charset="0"/>
              </a:rPr>
              <a:t>index</a:t>
            </a:r>
            <a:r>
              <a:rPr lang="en-US" altLang="en-US" dirty="0">
                <a:latin typeface="Courier New" pitchFamily="49" charset="0"/>
              </a:rPr>
              <a:t> = </a:t>
            </a:r>
            <a:r>
              <a:rPr lang="en-US" altLang="en-US" i="1" dirty="0" err="1">
                <a:latin typeface="Courier New" pitchFamily="49" charset="0"/>
              </a:rPr>
              <a:t>start</a:t>
            </a:r>
            <a:r>
              <a:rPr lang="en-US" altLang="en-US" dirty="0" err="1">
                <a:latin typeface="Courier New" pitchFamily="49" charset="0"/>
              </a:rPr>
              <a:t>:</a:t>
            </a:r>
            <a:r>
              <a:rPr lang="en-US" altLang="en-US" i="1" dirty="0" err="1">
                <a:latin typeface="Courier New" pitchFamily="49" charset="0"/>
              </a:rPr>
              <a:t>step</a:t>
            </a:r>
            <a:r>
              <a:rPr lang="en-US" altLang="en-US" dirty="0" err="1">
                <a:latin typeface="Courier New" pitchFamily="49" charset="0"/>
              </a:rPr>
              <a:t>:</a:t>
            </a:r>
            <a:r>
              <a:rPr lang="en-US" altLang="en-US" i="1" dirty="0" err="1">
                <a:latin typeface="Courier New" pitchFamily="49" charset="0"/>
              </a:rPr>
              <a:t>finish</a:t>
            </a:r>
            <a:r>
              <a:rPr lang="en-US" altLang="en-US" dirty="0">
                <a:latin typeface="Courier New" pitchFamily="49" charset="0"/>
              </a:rPr>
              <a:t/>
            </a:r>
            <a:br>
              <a:rPr lang="en-US" altLang="en-US" dirty="0">
                <a:latin typeface="Courier New" pitchFamily="49" charset="0"/>
              </a:rPr>
            </a:br>
            <a:r>
              <a:rPr lang="en-US" altLang="en-US" dirty="0">
                <a:latin typeface="Courier New" pitchFamily="49" charset="0"/>
              </a:rPr>
              <a:t>  </a:t>
            </a:r>
            <a:r>
              <a:rPr lang="en-US" altLang="en-US" i="1" dirty="0">
                <a:latin typeface="Courier New" pitchFamily="49" charset="0"/>
              </a:rPr>
              <a:t>statements</a:t>
            </a:r>
            <a:r>
              <a:rPr lang="en-US" altLang="en-US" dirty="0">
                <a:latin typeface="Courier New" pitchFamily="49" charset="0"/>
              </a:rPr>
              <a:t/>
            </a:r>
            <a:br>
              <a:rPr lang="en-US" altLang="en-US" dirty="0">
                <a:latin typeface="Courier New" pitchFamily="49" charset="0"/>
              </a:rPr>
            </a:br>
            <a:r>
              <a:rPr lang="en-US" altLang="en-US" dirty="0" smtClean="0">
                <a:latin typeface="Courier New" pitchFamily="49" charset="0"/>
              </a:rPr>
              <a:t>end</a:t>
            </a:r>
            <a:endParaRPr lang="en-US" altLang="en-US" dirty="0" smtClean="0">
              <a:latin typeface="Courier" pitchFamily="20" charset="0"/>
            </a:endParaRPr>
          </a:p>
          <a:p>
            <a:pPr>
              <a:spcBef>
                <a:spcPts val="1200"/>
              </a:spcBef>
              <a:spcAft>
                <a:spcPts val="1200"/>
              </a:spcAft>
            </a:pPr>
            <a:r>
              <a:rPr lang="en-US" altLang="en-US" dirty="0" smtClean="0"/>
              <a:t>where </a:t>
            </a:r>
            <a:r>
              <a:rPr lang="en-US" altLang="en-US" dirty="0"/>
              <a:t>the </a:t>
            </a:r>
            <a:r>
              <a:rPr lang="en-US" altLang="en-US" i="1" dirty="0">
                <a:latin typeface="Courier New" pitchFamily="49" charset="0"/>
              </a:rPr>
              <a:t>index</a:t>
            </a:r>
            <a:r>
              <a:rPr lang="en-US" altLang="en-US" dirty="0">
                <a:latin typeface="Courier New" pitchFamily="49" charset="0"/>
              </a:rPr>
              <a:t> </a:t>
            </a:r>
            <a:r>
              <a:rPr lang="en-US" altLang="en-US" dirty="0"/>
              <a:t>variable takes on successive values in the vector created using the : operator.</a:t>
            </a:r>
          </a:p>
        </p:txBody>
      </p:sp>
    </p:spTree>
    <p:extLst>
      <p:ext uri="{BB962C8B-B14F-4D97-AF65-F5344CB8AC3E}">
        <p14:creationId xmlns:p14="http://schemas.microsoft.com/office/powerpoint/2010/main" val="11806319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err="1"/>
              <a:t>Vectorization</a:t>
            </a:r>
            <a:endParaRPr lang="en-US" dirty="0"/>
          </a:p>
        </p:txBody>
      </p:sp>
      <p:sp>
        <p:nvSpPr>
          <p:cNvPr id="5" name="Content Placeholder 2"/>
          <p:cNvSpPr>
            <a:spLocks noGrp="1"/>
          </p:cNvSpPr>
          <p:nvPr>
            <p:ph idx="1"/>
          </p:nvPr>
        </p:nvSpPr>
        <p:spPr>
          <a:xfrm>
            <a:off x="457200" y="1432560"/>
            <a:ext cx="8412480" cy="2529840"/>
          </a:xfrm>
        </p:spPr>
        <p:txBody>
          <a:bodyPr/>
          <a:lstStyle/>
          <a:p>
            <a:r>
              <a:rPr lang="en-US" altLang="en-US" dirty="0"/>
              <a:t>Sometimes, it is more efficient to have MATLAB perform calculations on an entire array rather than processing an array element by element. </a:t>
            </a:r>
            <a:r>
              <a:rPr lang="en-US" altLang="en-US" dirty="0" smtClean="0"/>
              <a:t>This </a:t>
            </a:r>
            <a:r>
              <a:rPr lang="en-US" altLang="en-US" dirty="0"/>
              <a:t>can be done through </a:t>
            </a:r>
            <a:r>
              <a:rPr lang="en-US" altLang="en-US" i="1" dirty="0" err="1"/>
              <a:t>vectorization</a:t>
            </a:r>
            <a:r>
              <a:rPr lang="en-US" altLang="en-US" dirty="0"/>
              <a:t>.</a:t>
            </a:r>
          </a:p>
        </p:txBody>
      </p:sp>
      <p:graphicFrame>
        <p:nvGraphicFramePr>
          <p:cNvPr id="2" name="Table 3"/>
          <p:cNvGraphicFramePr>
            <a:graphicFrameLocks noGrp="1"/>
          </p:cNvGraphicFramePr>
          <p:nvPr>
            <p:extLst>
              <p:ext uri="{D42A27DB-BD31-4B8C-83A1-F6EECF244321}">
                <p14:modId xmlns:p14="http://schemas.microsoft.com/office/powerpoint/2010/main" val="1146742785"/>
              </p:ext>
            </p:extLst>
          </p:nvPr>
        </p:nvGraphicFramePr>
        <p:xfrm>
          <a:off x="987552" y="4038600"/>
          <a:ext cx="7168896" cy="2468880"/>
        </p:xfrm>
        <a:graphic>
          <a:graphicData uri="http://schemas.openxmlformats.org/drawingml/2006/table">
            <a:tbl>
              <a:tblPr firstRow="1" bandRow="1">
                <a:tableStyleId>{5C22544A-7EE6-4342-B048-85BDC9FD1C3A}</a:tableStyleId>
              </a:tblPr>
              <a:tblGrid>
                <a:gridCol w="3813048"/>
                <a:gridCol w="3355848"/>
              </a:tblGrid>
              <a:tr h="3708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Courier" pitchFamily="20" charset="0"/>
                          <a:ea typeface="ＭＳ Ｐゴシック" pitchFamily="20" charset="-128"/>
                        </a:rPr>
                        <a:t>for</a:t>
                      </a:r>
                      <a:r>
                        <a:rPr kumimoji="0" lang="en-US" sz="2400" b="0" i="0" u="none" strike="noStrike" cap="none" normalizeH="0" baseline="0" dirty="0" smtClean="0">
                          <a:ln>
                            <a:noFill/>
                          </a:ln>
                          <a:solidFill>
                            <a:schemeClr val="tx1"/>
                          </a:solidFill>
                          <a:effectLst/>
                          <a:latin typeface="Arial" charset="0"/>
                          <a:ea typeface="ＭＳ Ｐゴシック" pitchFamily="20" charset="-128"/>
                        </a:rPr>
                        <a:t> loop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Arial" charset="0"/>
                          <a:ea typeface="ＭＳ Ｐゴシック" pitchFamily="20" charset="-128"/>
                        </a:rPr>
                        <a:t>Vectorization</a:t>
                      </a:r>
                      <a:endParaRPr kumimoji="0" lang="en-US" sz="2400" b="0" i="0" u="none" strike="noStrike" cap="none" normalizeH="0" baseline="0" dirty="0" smtClean="0">
                        <a:ln>
                          <a:noFill/>
                        </a:ln>
                        <a:solidFill>
                          <a:schemeClr val="tx1"/>
                        </a:solidFill>
                        <a:effectLst/>
                        <a:latin typeface="Arial" charset="0"/>
                        <a:ea typeface="ＭＳ Ｐゴシック" pitchFamily="2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0116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Courier" pitchFamily="20" charset="0"/>
                          <a:ea typeface="ＭＳ Ｐゴシック" pitchFamily="20" charset="-128"/>
                        </a:rPr>
                        <a:t>i</a:t>
                      </a:r>
                      <a:r>
                        <a:rPr kumimoji="0" lang="en-US" sz="2400" b="0" i="0" u="none" strike="noStrike" cap="none" normalizeH="0" baseline="0" dirty="0" smtClean="0">
                          <a:ln>
                            <a:noFill/>
                          </a:ln>
                          <a:solidFill>
                            <a:schemeClr val="tx1"/>
                          </a:solidFill>
                          <a:effectLst/>
                          <a:latin typeface="Courier" pitchFamily="20" charset="0"/>
                          <a:ea typeface="ＭＳ Ｐゴシック" pitchFamily="20" charset="-128"/>
                        </a:rPr>
                        <a:t> = 0;</a:t>
                      </a:r>
                      <a:br>
                        <a:rPr kumimoji="0" lang="en-US" sz="2400" b="0" i="0" u="none" strike="noStrike" cap="none" normalizeH="0" baseline="0" dirty="0" smtClean="0">
                          <a:ln>
                            <a:noFill/>
                          </a:ln>
                          <a:solidFill>
                            <a:schemeClr val="tx1"/>
                          </a:solidFill>
                          <a:effectLst/>
                          <a:latin typeface="Courier" pitchFamily="20" charset="0"/>
                          <a:ea typeface="ＭＳ Ｐゴシック" pitchFamily="20" charset="-128"/>
                        </a:rPr>
                      </a:br>
                      <a:r>
                        <a:rPr kumimoji="0" lang="en-US" sz="2400" b="0" i="0" u="none" strike="noStrike" cap="none" normalizeH="0" baseline="0" dirty="0" smtClean="0">
                          <a:ln>
                            <a:noFill/>
                          </a:ln>
                          <a:solidFill>
                            <a:schemeClr val="tx1"/>
                          </a:solidFill>
                          <a:effectLst/>
                          <a:latin typeface="Courier" pitchFamily="20" charset="0"/>
                          <a:ea typeface="ＭＳ Ｐゴシック" pitchFamily="20" charset="-128"/>
                        </a:rPr>
                        <a:t>for t = 0:0.02:50</a:t>
                      </a:r>
                      <a:br>
                        <a:rPr kumimoji="0" lang="en-US" sz="2400" b="0" i="0" u="none" strike="noStrike" cap="none" normalizeH="0" baseline="0" dirty="0" smtClean="0">
                          <a:ln>
                            <a:noFill/>
                          </a:ln>
                          <a:solidFill>
                            <a:schemeClr val="tx1"/>
                          </a:solidFill>
                          <a:effectLst/>
                          <a:latin typeface="Courier" pitchFamily="20" charset="0"/>
                          <a:ea typeface="ＭＳ Ｐゴシック" pitchFamily="20" charset="-128"/>
                        </a:rPr>
                      </a:br>
                      <a:r>
                        <a:rPr kumimoji="0" lang="en-US" sz="2400" b="0" i="0" u="none" strike="noStrike" cap="none" normalizeH="0" baseline="0" dirty="0" smtClean="0">
                          <a:ln>
                            <a:noFill/>
                          </a:ln>
                          <a:solidFill>
                            <a:schemeClr val="tx1"/>
                          </a:solidFill>
                          <a:effectLst/>
                          <a:latin typeface="Courier" pitchFamily="20" charset="0"/>
                          <a:ea typeface="ＭＳ Ｐゴシック" pitchFamily="20" charset="-128"/>
                        </a:rPr>
                        <a:t>  </a:t>
                      </a:r>
                      <a:r>
                        <a:rPr kumimoji="0" lang="en-US" sz="2400" b="0" i="0" u="none" strike="noStrike" cap="none" normalizeH="0" baseline="0" dirty="0" err="1" smtClean="0">
                          <a:ln>
                            <a:noFill/>
                          </a:ln>
                          <a:solidFill>
                            <a:schemeClr val="tx1"/>
                          </a:solidFill>
                          <a:effectLst/>
                          <a:latin typeface="Courier" pitchFamily="20" charset="0"/>
                          <a:ea typeface="ＭＳ Ｐゴシック" pitchFamily="20" charset="-128"/>
                        </a:rPr>
                        <a:t>i</a:t>
                      </a:r>
                      <a:r>
                        <a:rPr kumimoji="0" lang="en-US" sz="2400" b="0" i="0" u="none" strike="noStrike" cap="none" normalizeH="0" baseline="0" dirty="0" smtClean="0">
                          <a:ln>
                            <a:noFill/>
                          </a:ln>
                          <a:solidFill>
                            <a:schemeClr val="tx1"/>
                          </a:solidFill>
                          <a:effectLst/>
                          <a:latin typeface="Courier" pitchFamily="20" charset="0"/>
                          <a:ea typeface="ＭＳ Ｐゴシック" pitchFamily="20" charset="-128"/>
                        </a:rPr>
                        <a:t> = </a:t>
                      </a:r>
                      <a:r>
                        <a:rPr kumimoji="0" lang="en-US" sz="2400" b="0" i="0" u="none" strike="noStrike" cap="none" normalizeH="0" baseline="0" dirty="0" err="1" smtClean="0">
                          <a:ln>
                            <a:noFill/>
                          </a:ln>
                          <a:solidFill>
                            <a:schemeClr val="tx1"/>
                          </a:solidFill>
                          <a:effectLst/>
                          <a:latin typeface="Courier" pitchFamily="20" charset="0"/>
                          <a:ea typeface="ＭＳ Ｐゴシック" pitchFamily="20" charset="-128"/>
                        </a:rPr>
                        <a:t>i</a:t>
                      </a:r>
                      <a:r>
                        <a:rPr kumimoji="0" lang="en-US" sz="2400" b="0" i="0" u="none" strike="noStrike" cap="none" normalizeH="0" baseline="0" dirty="0" smtClean="0">
                          <a:ln>
                            <a:noFill/>
                          </a:ln>
                          <a:solidFill>
                            <a:schemeClr val="tx1"/>
                          </a:solidFill>
                          <a:effectLst/>
                          <a:latin typeface="Courier" pitchFamily="20" charset="0"/>
                          <a:ea typeface="ＭＳ Ｐゴシック" pitchFamily="20" charset="-128"/>
                        </a:rPr>
                        <a:t> + 1;</a:t>
                      </a:r>
                      <a:br>
                        <a:rPr kumimoji="0" lang="en-US" sz="2400" b="0" i="0" u="none" strike="noStrike" cap="none" normalizeH="0" baseline="0" dirty="0" smtClean="0">
                          <a:ln>
                            <a:noFill/>
                          </a:ln>
                          <a:solidFill>
                            <a:schemeClr val="tx1"/>
                          </a:solidFill>
                          <a:effectLst/>
                          <a:latin typeface="Courier" pitchFamily="20" charset="0"/>
                          <a:ea typeface="ＭＳ Ｐゴシック" pitchFamily="20" charset="-128"/>
                        </a:rPr>
                      </a:br>
                      <a:r>
                        <a:rPr kumimoji="0" lang="en-US" sz="2400" b="0" i="0" u="none" strike="noStrike" cap="none" normalizeH="0" baseline="0" dirty="0" smtClean="0">
                          <a:ln>
                            <a:noFill/>
                          </a:ln>
                          <a:solidFill>
                            <a:schemeClr val="tx1"/>
                          </a:solidFill>
                          <a:effectLst/>
                          <a:latin typeface="Courier" pitchFamily="20" charset="0"/>
                          <a:ea typeface="ＭＳ Ｐゴシック" pitchFamily="20" charset="-128"/>
                        </a:rPr>
                        <a:t>  y(</a:t>
                      </a:r>
                      <a:r>
                        <a:rPr kumimoji="0" lang="en-US" sz="2400" b="0" i="0" u="none" strike="noStrike" cap="none" normalizeH="0" baseline="0" dirty="0" err="1" smtClean="0">
                          <a:ln>
                            <a:noFill/>
                          </a:ln>
                          <a:solidFill>
                            <a:schemeClr val="tx1"/>
                          </a:solidFill>
                          <a:effectLst/>
                          <a:latin typeface="Courier" pitchFamily="20" charset="0"/>
                          <a:ea typeface="ＭＳ Ｐゴシック" pitchFamily="20" charset="-128"/>
                        </a:rPr>
                        <a:t>i</a:t>
                      </a:r>
                      <a:r>
                        <a:rPr kumimoji="0" lang="en-US" sz="2400" b="0" i="0" u="none" strike="noStrike" cap="none" normalizeH="0" baseline="0" dirty="0" smtClean="0">
                          <a:ln>
                            <a:noFill/>
                          </a:ln>
                          <a:solidFill>
                            <a:schemeClr val="tx1"/>
                          </a:solidFill>
                          <a:effectLst/>
                          <a:latin typeface="Courier" pitchFamily="20" charset="0"/>
                          <a:ea typeface="ＭＳ Ｐゴシック" pitchFamily="20" charset="-128"/>
                        </a:rPr>
                        <a:t>) = </a:t>
                      </a:r>
                      <a:r>
                        <a:rPr kumimoji="0" lang="en-US" sz="2400" b="0" i="0" u="none" strike="noStrike" cap="none" normalizeH="0" baseline="0" dirty="0" err="1" smtClean="0">
                          <a:ln>
                            <a:noFill/>
                          </a:ln>
                          <a:solidFill>
                            <a:schemeClr val="tx1"/>
                          </a:solidFill>
                          <a:effectLst/>
                          <a:latin typeface="Courier" pitchFamily="20" charset="0"/>
                          <a:ea typeface="ＭＳ Ｐゴシック" pitchFamily="20" charset="-128"/>
                        </a:rPr>
                        <a:t>cos</a:t>
                      </a:r>
                      <a:r>
                        <a:rPr kumimoji="0" lang="en-US" sz="2400" b="0" i="0" u="none" strike="noStrike" cap="none" normalizeH="0" baseline="0" dirty="0" smtClean="0">
                          <a:ln>
                            <a:noFill/>
                          </a:ln>
                          <a:solidFill>
                            <a:schemeClr val="tx1"/>
                          </a:solidFill>
                          <a:effectLst/>
                          <a:latin typeface="Courier" pitchFamily="20" charset="0"/>
                          <a:ea typeface="ＭＳ Ｐゴシック" pitchFamily="20" charset="-128"/>
                        </a:rPr>
                        <a:t>(t);</a:t>
                      </a:r>
                      <a:br>
                        <a:rPr kumimoji="0" lang="en-US" sz="2400" b="0" i="0" u="none" strike="noStrike" cap="none" normalizeH="0" baseline="0" dirty="0" smtClean="0">
                          <a:ln>
                            <a:noFill/>
                          </a:ln>
                          <a:solidFill>
                            <a:schemeClr val="tx1"/>
                          </a:solidFill>
                          <a:effectLst/>
                          <a:latin typeface="Courier" pitchFamily="20" charset="0"/>
                          <a:ea typeface="ＭＳ Ｐゴシック" pitchFamily="20" charset="-128"/>
                        </a:rPr>
                      </a:br>
                      <a:r>
                        <a:rPr kumimoji="0" lang="en-US" sz="2400" b="0" i="0" u="none" strike="noStrike" cap="none" normalizeH="0" baseline="0" dirty="0" smtClean="0">
                          <a:ln>
                            <a:noFill/>
                          </a:ln>
                          <a:solidFill>
                            <a:schemeClr val="tx1"/>
                          </a:solidFill>
                          <a:effectLst/>
                          <a:latin typeface="Courier" pitchFamily="20" charset="0"/>
                          <a:ea typeface="ＭＳ Ｐゴシック" pitchFamily="20" charset="-128"/>
                        </a:rPr>
                        <a:t>end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Courier" pitchFamily="20" charset="0"/>
                          <a:ea typeface="ＭＳ Ｐゴシック" pitchFamily="20" charset="-128"/>
                        </a:rPr>
                        <a:t>t = 0:0.02:50;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Courier" pitchFamily="20" charset="0"/>
                          <a:ea typeface="ＭＳ Ｐゴシック" pitchFamily="20" charset="-128"/>
                        </a:rPr>
                        <a:t>y = </a:t>
                      </a:r>
                      <a:r>
                        <a:rPr kumimoji="0" lang="en-US" sz="2400" b="0" i="0" u="none" strike="noStrike" cap="none" normalizeH="0" baseline="0" dirty="0" err="1" smtClean="0">
                          <a:ln>
                            <a:noFill/>
                          </a:ln>
                          <a:solidFill>
                            <a:schemeClr val="tx1"/>
                          </a:solidFill>
                          <a:effectLst/>
                          <a:latin typeface="Courier" pitchFamily="20" charset="0"/>
                          <a:ea typeface="ＭＳ Ｐゴシック" pitchFamily="20" charset="-128"/>
                        </a:rPr>
                        <a:t>cos</a:t>
                      </a:r>
                      <a:r>
                        <a:rPr kumimoji="0" lang="en-US" sz="2400" b="0" i="0" u="none" strike="noStrike" cap="none" normalizeH="0" baseline="0" dirty="0" smtClean="0">
                          <a:ln>
                            <a:noFill/>
                          </a:ln>
                          <a:solidFill>
                            <a:schemeClr val="tx1"/>
                          </a:solidFill>
                          <a:effectLst/>
                          <a:latin typeface="Courier" pitchFamily="20" charset="0"/>
                          <a:ea typeface="ＭＳ Ｐゴシック" pitchFamily="20" charset="-128"/>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453730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sz="4000" dirty="0">
                <a:solidFill>
                  <a:schemeClr val="tx1"/>
                </a:solidFill>
                <a:latin typeface="Courier New" pitchFamily="49" charset="0"/>
              </a:rPr>
              <a:t>while</a:t>
            </a:r>
            <a:r>
              <a:rPr lang="en-US" altLang="en-US" dirty="0"/>
              <a:t> Loops</a:t>
            </a:r>
            <a:endParaRPr lang="en-US" dirty="0"/>
          </a:p>
        </p:txBody>
      </p:sp>
      <p:sp>
        <p:nvSpPr>
          <p:cNvPr id="5" name="Content Placeholder 2"/>
          <p:cNvSpPr>
            <a:spLocks noGrp="1"/>
          </p:cNvSpPr>
          <p:nvPr>
            <p:ph idx="1"/>
          </p:nvPr>
        </p:nvSpPr>
        <p:spPr/>
        <p:txBody>
          <a:bodyPr/>
          <a:lstStyle/>
          <a:p>
            <a:pPr>
              <a:lnSpc>
                <a:spcPct val="90000"/>
              </a:lnSpc>
              <a:spcBef>
                <a:spcPts val="1200"/>
              </a:spcBef>
              <a:spcAft>
                <a:spcPts val="0"/>
              </a:spcAft>
              <a:defRPr/>
            </a:pPr>
            <a:r>
              <a:rPr lang="en-US" sz="2600" dirty="0"/>
              <a:t>A </a:t>
            </a:r>
            <a:r>
              <a:rPr lang="en-US" sz="2600" b="1" dirty="0"/>
              <a:t>while loop</a:t>
            </a:r>
            <a:r>
              <a:rPr lang="en-US" sz="2600" dirty="0"/>
              <a:t> is fundamentally different from a</a:t>
            </a:r>
            <a:r>
              <a:rPr lang="en-US" sz="2600" b="1" dirty="0"/>
              <a:t> for</a:t>
            </a:r>
            <a:r>
              <a:rPr lang="en-US" sz="2600" dirty="0"/>
              <a:t> </a:t>
            </a:r>
            <a:r>
              <a:rPr lang="en-US" sz="2600" b="1" dirty="0"/>
              <a:t>loop</a:t>
            </a:r>
            <a:r>
              <a:rPr lang="en-US" sz="2600" dirty="0"/>
              <a:t> since while loops can run an indeterminate number of times</a:t>
            </a:r>
            <a:r>
              <a:rPr lang="en-US" sz="2600" dirty="0" smtClean="0"/>
              <a:t>. </a:t>
            </a:r>
            <a:r>
              <a:rPr lang="en-US" sz="2600" dirty="0"/>
              <a:t>The general syntax </a:t>
            </a:r>
            <a:r>
              <a:rPr lang="en-US" sz="2600" dirty="0" smtClean="0"/>
              <a:t>is</a:t>
            </a:r>
          </a:p>
          <a:p>
            <a:pPr>
              <a:lnSpc>
                <a:spcPct val="90000"/>
              </a:lnSpc>
              <a:spcBef>
                <a:spcPts val="1200"/>
              </a:spcBef>
              <a:spcAft>
                <a:spcPts val="0"/>
              </a:spcAft>
              <a:defRPr/>
            </a:pPr>
            <a:r>
              <a:rPr lang="en-US" sz="2600" b="1" dirty="0">
                <a:latin typeface="Courier New" pitchFamily="49" charset="0"/>
              </a:rPr>
              <a:t>	</a:t>
            </a:r>
            <a:r>
              <a:rPr lang="en-US" sz="2600" b="1" dirty="0" smtClean="0">
                <a:latin typeface="Courier New" pitchFamily="49" charset="0"/>
              </a:rPr>
              <a:t>while </a:t>
            </a:r>
            <a:r>
              <a:rPr lang="en-US" sz="2600" b="1" i="1" dirty="0">
                <a:latin typeface="Courier New" pitchFamily="49" charset="0"/>
              </a:rPr>
              <a:t>condition</a:t>
            </a:r>
            <a:r>
              <a:rPr lang="en-US" sz="2600" b="1" dirty="0">
                <a:latin typeface="Courier New" pitchFamily="49" charset="0"/>
              </a:rPr>
              <a:t/>
            </a:r>
            <a:br>
              <a:rPr lang="en-US" sz="2600" b="1" dirty="0">
                <a:latin typeface="Courier New" pitchFamily="49" charset="0"/>
              </a:rPr>
            </a:br>
            <a:r>
              <a:rPr lang="en-US" sz="2600" b="1" dirty="0">
                <a:latin typeface="Courier New" pitchFamily="49" charset="0"/>
              </a:rPr>
              <a:t>	  </a:t>
            </a:r>
            <a:r>
              <a:rPr lang="en-US" sz="2600" b="1" i="1" dirty="0">
                <a:latin typeface="Courier New" pitchFamily="49" charset="0"/>
              </a:rPr>
              <a:t>statements</a:t>
            </a:r>
            <a:r>
              <a:rPr lang="en-US" sz="2600" b="1" dirty="0">
                <a:latin typeface="Courier New" pitchFamily="49" charset="0"/>
              </a:rPr>
              <a:t/>
            </a:r>
            <a:br>
              <a:rPr lang="en-US" sz="2600" b="1" dirty="0">
                <a:latin typeface="Courier New" pitchFamily="49" charset="0"/>
              </a:rPr>
            </a:br>
            <a:r>
              <a:rPr lang="en-US" sz="2600" b="1" dirty="0">
                <a:latin typeface="Courier New" pitchFamily="49" charset="0"/>
              </a:rPr>
              <a:t>	</a:t>
            </a:r>
            <a:r>
              <a:rPr lang="en-US" sz="2600" b="1" dirty="0" smtClean="0">
                <a:latin typeface="Courier New" pitchFamily="49" charset="0"/>
              </a:rPr>
              <a:t>end</a:t>
            </a:r>
            <a:endParaRPr lang="en-US" sz="2600" b="1" dirty="0">
              <a:latin typeface="Courier" pitchFamily="20" charset="0"/>
            </a:endParaRPr>
          </a:p>
          <a:p>
            <a:pPr>
              <a:lnSpc>
                <a:spcPct val="90000"/>
              </a:lnSpc>
              <a:spcBef>
                <a:spcPts val="1200"/>
              </a:spcBef>
              <a:spcAft>
                <a:spcPts val="0"/>
              </a:spcAft>
              <a:defRPr/>
            </a:pPr>
            <a:r>
              <a:rPr lang="en-US" sz="2600" dirty="0"/>
              <a:t>where the </a:t>
            </a:r>
            <a:r>
              <a:rPr lang="en-US" sz="2600" i="1" dirty="0">
                <a:latin typeface="Courier" pitchFamily="20" charset="0"/>
              </a:rPr>
              <a:t>condition</a:t>
            </a:r>
            <a:r>
              <a:rPr lang="en-US" sz="2600" dirty="0"/>
              <a:t>  is a logical expression</a:t>
            </a:r>
            <a:r>
              <a:rPr lang="en-US" sz="2600" dirty="0" smtClean="0"/>
              <a:t>. </a:t>
            </a:r>
            <a:r>
              <a:rPr lang="en-US" sz="2600" dirty="0"/>
              <a:t>If the </a:t>
            </a:r>
            <a:r>
              <a:rPr lang="en-US" sz="2600" i="1" dirty="0">
                <a:latin typeface="Courier" pitchFamily="20" charset="0"/>
              </a:rPr>
              <a:t>condition</a:t>
            </a:r>
            <a:r>
              <a:rPr lang="en-US" sz="2600" dirty="0"/>
              <a:t>  is true, the </a:t>
            </a:r>
            <a:r>
              <a:rPr lang="en-US" sz="2600" i="1" dirty="0">
                <a:latin typeface="Courier" pitchFamily="20" charset="0"/>
              </a:rPr>
              <a:t>statements</a:t>
            </a:r>
            <a:r>
              <a:rPr lang="en-US" sz="2600" dirty="0"/>
              <a:t>  will run and when that is finished, the loop will again check on the </a:t>
            </a:r>
            <a:r>
              <a:rPr lang="en-US" sz="2600" i="1" dirty="0">
                <a:latin typeface="Courier" pitchFamily="20" charset="0"/>
              </a:rPr>
              <a:t>condition</a:t>
            </a:r>
            <a:r>
              <a:rPr lang="en-US" sz="2600" dirty="0"/>
              <a:t>.</a:t>
            </a:r>
          </a:p>
          <a:p>
            <a:pPr>
              <a:lnSpc>
                <a:spcPct val="90000"/>
              </a:lnSpc>
              <a:spcBef>
                <a:spcPts val="1200"/>
              </a:spcBef>
              <a:spcAft>
                <a:spcPts val="0"/>
              </a:spcAft>
              <a:defRPr/>
            </a:pPr>
            <a:r>
              <a:rPr lang="en-US" sz="2600" dirty="0"/>
              <a:t>Note - though the </a:t>
            </a:r>
            <a:r>
              <a:rPr lang="en-US" sz="2600" i="1" dirty="0">
                <a:latin typeface="Courier" pitchFamily="20" charset="0"/>
              </a:rPr>
              <a:t>condition</a:t>
            </a:r>
            <a:r>
              <a:rPr lang="en-US" sz="2600" dirty="0"/>
              <a:t>  may become false as the </a:t>
            </a:r>
            <a:r>
              <a:rPr lang="en-US" sz="2600" i="1" dirty="0">
                <a:latin typeface="Courier" pitchFamily="20" charset="0"/>
              </a:rPr>
              <a:t>statements</a:t>
            </a:r>
            <a:r>
              <a:rPr lang="en-US" sz="2600" dirty="0"/>
              <a:t>  are running, the only time it matters is after all the statements have run.</a:t>
            </a:r>
          </a:p>
        </p:txBody>
      </p:sp>
    </p:spTree>
    <p:extLst>
      <p:ext uri="{BB962C8B-B14F-4D97-AF65-F5344CB8AC3E}">
        <p14:creationId xmlns:p14="http://schemas.microsoft.com/office/powerpoint/2010/main" val="630286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Early Termination</a:t>
            </a:r>
            <a:endParaRPr lang="en-US" dirty="0"/>
          </a:p>
        </p:txBody>
      </p:sp>
      <p:sp>
        <p:nvSpPr>
          <p:cNvPr id="5" name="Content Placeholder 2"/>
          <p:cNvSpPr>
            <a:spLocks noGrp="1"/>
          </p:cNvSpPr>
          <p:nvPr>
            <p:ph idx="1"/>
          </p:nvPr>
        </p:nvSpPr>
        <p:spPr>
          <a:xfrm>
            <a:off x="457200" y="1432560"/>
            <a:ext cx="8412480" cy="5212080"/>
          </a:xfrm>
        </p:spPr>
        <p:txBody>
          <a:bodyPr/>
          <a:lstStyle/>
          <a:p>
            <a:pPr>
              <a:lnSpc>
                <a:spcPct val="90000"/>
              </a:lnSpc>
              <a:defRPr/>
            </a:pPr>
            <a:r>
              <a:rPr lang="en-US" sz="2800" dirty="0"/>
              <a:t>Sometimes it will be useful to break out of a </a:t>
            </a:r>
            <a:r>
              <a:rPr lang="en-US" sz="2800" b="1" dirty="0"/>
              <a:t>for</a:t>
            </a:r>
            <a:r>
              <a:rPr lang="en-US" sz="2800" dirty="0"/>
              <a:t> or </a:t>
            </a:r>
            <a:r>
              <a:rPr lang="en-US" sz="2800" b="1" dirty="0"/>
              <a:t>while</a:t>
            </a:r>
            <a:r>
              <a:rPr lang="en-US" sz="2800" dirty="0"/>
              <a:t> loop early - this can be done using a break statement, generally in conjunction with an if structure.</a:t>
            </a:r>
          </a:p>
          <a:p>
            <a:pPr>
              <a:lnSpc>
                <a:spcPct val="90000"/>
              </a:lnSpc>
              <a:defRPr/>
            </a:pPr>
            <a:r>
              <a:rPr lang="en-US" sz="2800" dirty="0"/>
              <a:t>Example:</a:t>
            </a:r>
          </a:p>
          <a:p>
            <a:pPr>
              <a:lnSpc>
                <a:spcPct val="90000"/>
              </a:lnSpc>
              <a:defRPr/>
            </a:pPr>
            <a:r>
              <a:rPr lang="en-US" sz="1200" dirty="0"/>
              <a:t> </a:t>
            </a:r>
            <a:r>
              <a:rPr lang="en-US" sz="700" dirty="0"/>
              <a:t/>
            </a:r>
            <a:br>
              <a:rPr lang="en-US" sz="700" dirty="0"/>
            </a:br>
            <a:r>
              <a:rPr lang="en-US" sz="2400" b="1" dirty="0">
                <a:latin typeface="Courier New" pitchFamily="49" charset="0"/>
              </a:rPr>
              <a:t>     x = 24</a:t>
            </a:r>
            <a:br>
              <a:rPr lang="en-US" sz="2400" b="1" dirty="0">
                <a:latin typeface="Courier New" pitchFamily="49" charset="0"/>
              </a:rPr>
            </a:br>
            <a:r>
              <a:rPr lang="en-US" sz="2400" b="1" dirty="0">
                <a:latin typeface="Courier New" pitchFamily="49" charset="0"/>
              </a:rPr>
              <a:t>     while (1)</a:t>
            </a:r>
            <a:br>
              <a:rPr lang="en-US" sz="2400" b="1" dirty="0">
                <a:latin typeface="Courier New" pitchFamily="49" charset="0"/>
              </a:rPr>
            </a:br>
            <a:r>
              <a:rPr lang="en-US" sz="2400" b="1" dirty="0">
                <a:latin typeface="Courier New" pitchFamily="49" charset="0"/>
              </a:rPr>
              <a:t>       x = x - 5</a:t>
            </a:r>
            <a:br>
              <a:rPr lang="en-US" sz="2400" b="1" dirty="0">
                <a:latin typeface="Courier New" pitchFamily="49" charset="0"/>
              </a:rPr>
            </a:br>
            <a:r>
              <a:rPr lang="en-US" sz="2400" b="1" dirty="0">
                <a:latin typeface="Courier New" pitchFamily="49" charset="0"/>
              </a:rPr>
              <a:t>       if x &lt; 0, break, end</a:t>
            </a:r>
            <a:br>
              <a:rPr lang="en-US" sz="2400" b="1" dirty="0">
                <a:latin typeface="Courier New" pitchFamily="49" charset="0"/>
              </a:rPr>
            </a:br>
            <a:r>
              <a:rPr lang="en-US" sz="2400" b="1" dirty="0">
                <a:latin typeface="Courier New" pitchFamily="49" charset="0"/>
              </a:rPr>
              <a:t>     </a:t>
            </a:r>
            <a:r>
              <a:rPr lang="en-US" sz="2400" b="1" dirty="0" err="1">
                <a:latin typeface="Courier New" pitchFamily="49" charset="0"/>
              </a:rPr>
              <a:t>end</a:t>
            </a:r>
            <a:r>
              <a:rPr lang="en-US" sz="2400" b="1" dirty="0">
                <a:latin typeface="Courier New" pitchFamily="49" charset="0"/>
              </a:rPr>
              <a:t/>
            </a:r>
            <a:br>
              <a:rPr lang="en-US" sz="2400" b="1" dirty="0">
                <a:latin typeface="Courier New" pitchFamily="49" charset="0"/>
              </a:rPr>
            </a:br>
            <a:endParaRPr lang="en-US" sz="1100" b="1" dirty="0">
              <a:latin typeface="Courier New" pitchFamily="49" charset="0"/>
            </a:endParaRPr>
          </a:p>
          <a:p>
            <a:pPr>
              <a:lnSpc>
                <a:spcPct val="90000"/>
              </a:lnSpc>
              <a:defRPr/>
            </a:pPr>
            <a:r>
              <a:rPr lang="en-US" sz="2800" dirty="0" smtClean="0"/>
              <a:t>will </a:t>
            </a:r>
            <a:r>
              <a:rPr lang="en-US" sz="2800" dirty="0"/>
              <a:t>produce x values of 24, 19, 14, 9, 4, and -1, </a:t>
            </a:r>
            <a:r>
              <a:rPr lang="en-US" sz="2800" dirty="0" smtClean="0"/>
              <a:t>then </a:t>
            </a:r>
            <a:r>
              <a:rPr lang="en-US" sz="2800" dirty="0"/>
              <a:t>stop.</a:t>
            </a:r>
          </a:p>
        </p:txBody>
      </p:sp>
    </p:spTree>
    <p:extLst>
      <p:ext uri="{BB962C8B-B14F-4D97-AF65-F5344CB8AC3E}">
        <p14:creationId xmlns:p14="http://schemas.microsoft.com/office/powerpoint/2010/main" val="32087029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Animation</a:t>
            </a:r>
            <a:endParaRPr lang="en-US" dirty="0"/>
          </a:p>
        </p:txBody>
      </p:sp>
      <p:sp>
        <p:nvSpPr>
          <p:cNvPr id="5" name="Content Placeholder 2"/>
          <p:cNvSpPr>
            <a:spLocks noGrp="1"/>
          </p:cNvSpPr>
          <p:nvPr>
            <p:ph idx="1"/>
          </p:nvPr>
        </p:nvSpPr>
        <p:spPr>
          <a:xfrm>
            <a:off x="457200" y="1432560"/>
            <a:ext cx="8412480" cy="5212080"/>
          </a:xfrm>
        </p:spPr>
        <p:txBody>
          <a:bodyPr/>
          <a:lstStyle/>
          <a:p>
            <a:r>
              <a:rPr lang="en-US" altLang="en-US" dirty="0"/>
              <a:t>Two ways to animate plots in MATLAB:</a:t>
            </a:r>
          </a:p>
          <a:p>
            <a:pPr lvl="1"/>
            <a:r>
              <a:rPr lang="en-US" altLang="en-US" dirty="0"/>
              <a:t>Using looping with simple plotting functions</a:t>
            </a:r>
          </a:p>
          <a:p>
            <a:pPr lvl="2">
              <a:buFont typeface="Arial" panose="020B0604020202020204" pitchFamily="34" charset="0"/>
              <a:buChar char="•"/>
            </a:pPr>
            <a:r>
              <a:rPr lang="en-US" altLang="en-US" dirty="0"/>
              <a:t>This approach merely </a:t>
            </a:r>
            <a:r>
              <a:rPr lang="en-US" altLang="en-US" dirty="0" err="1"/>
              <a:t>replots</a:t>
            </a:r>
            <a:r>
              <a:rPr lang="en-US" altLang="en-US" dirty="0"/>
              <a:t> the graph over and over again.</a:t>
            </a:r>
          </a:p>
          <a:p>
            <a:pPr lvl="2">
              <a:buFont typeface="Arial" panose="020B0604020202020204" pitchFamily="34" charset="0"/>
              <a:buChar char="•"/>
            </a:pPr>
            <a:r>
              <a:rPr lang="en-US" altLang="en-US" dirty="0"/>
              <a:t>Important to use the </a:t>
            </a:r>
            <a:r>
              <a:rPr lang="en-US" altLang="en-US" b="1" dirty="0">
                <a:latin typeface="Courier New" pitchFamily="49" charset="0"/>
              </a:rPr>
              <a:t>axis</a:t>
            </a:r>
            <a:r>
              <a:rPr lang="en-US" altLang="en-US" dirty="0"/>
              <a:t> command so that the plots scales are fixed.</a:t>
            </a:r>
          </a:p>
          <a:p>
            <a:pPr lvl="1"/>
            <a:r>
              <a:rPr lang="en-US" altLang="en-US" dirty="0"/>
              <a:t>Using special function: </a:t>
            </a:r>
            <a:r>
              <a:rPr lang="en-US" altLang="en-US" dirty="0" err="1">
                <a:latin typeface="Courier New" pitchFamily="49" charset="0"/>
              </a:rPr>
              <a:t>getframe</a:t>
            </a:r>
            <a:r>
              <a:rPr lang="en-US" altLang="en-US" dirty="0"/>
              <a:t> and </a:t>
            </a:r>
            <a:r>
              <a:rPr lang="en-US" altLang="en-US" dirty="0">
                <a:latin typeface="Courier New" pitchFamily="49" charset="0"/>
              </a:rPr>
              <a:t>movie</a:t>
            </a:r>
          </a:p>
          <a:p>
            <a:pPr lvl="2">
              <a:buFont typeface="Arial" panose="020B0604020202020204" pitchFamily="34" charset="0"/>
              <a:buChar char="•"/>
            </a:pPr>
            <a:r>
              <a:rPr lang="en-US" altLang="en-US" dirty="0"/>
              <a:t>This allows you to capture a sequence of plots (</a:t>
            </a:r>
            <a:r>
              <a:rPr lang="en-US" altLang="en-US" dirty="0" err="1">
                <a:latin typeface="Courier New" pitchFamily="49" charset="0"/>
              </a:rPr>
              <a:t>getframe</a:t>
            </a:r>
            <a:r>
              <a:rPr lang="en-US" altLang="en-US" dirty="0"/>
              <a:t>) and then play them back (</a:t>
            </a:r>
            <a:r>
              <a:rPr lang="en-US" altLang="en-US" dirty="0">
                <a:latin typeface="Courier New" pitchFamily="49" charset="0"/>
              </a:rPr>
              <a:t>movie</a:t>
            </a:r>
            <a:r>
              <a:rPr lang="en-US" altLang="en-US" dirty="0"/>
              <a:t>).</a:t>
            </a:r>
          </a:p>
        </p:txBody>
      </p:sp>
    </p:spTree>
    <p:extLst>
      <p:ext uri="{BB962C8B-B14F-4D97-AF65-F5344CB8AC3E}">
        <p14:creationId xmlns:p14="http://schemas.microsoft.com/office/powerpoint/2010/main" val="16288230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Example</a:t>
            </a:r>
            <a:endParaRPr lang="en-US" dirty="0"/>
          </a:p>
        </p:txBody>
      </p:sp>
      <p:sp>
        <p:nvSpPr>
          <p:cNvPr id="5" name="Content Placeholder 2"/>
          <p:cNvSpPr>
            <a:spLocks noGrp="1"/>
          </p:cNvSpPr>
          <p:nvPr>
            <p:ph idx="1"/>
          </p:nvPr>
        </p:nvSpPr>
        <p:spPr>
          <a:xfrm>
            <a:off x="457200" y="1432560"/>
            <a:ext cx="8412480" cy="5212080"/>
          </a:xfrm>
        </p:spPr>
        <p:txBody>
          <a:bodyPr/>
          <a:lstStyle/>
          <a:p>
            <a:r>
              <a:rPr lang="en-US" altLang="en-US" dirty="0"/>
              <a:t>The (</a:t>
            </a:r>
            <a:r>
              <a:rPr lang="en-US" altLang="en-US" i="1" dirty="0">
                <a:latin typeface="Times New Roman" pitchFamily="18" charset="0"/>
              </a:rPr>
              <a:t>x</a:t>
            </a:r>
            <a:r>
              <a:rPr lang="en-US" altLang="en-US" dirty="0"/>
              <a:t>, </a:t>
            </a:r>
            <a:r>
              <a:rPr lang="en-US" altLang="en-US" i="1" dirty="0">
                <a:latin typeface="Times New Roman" pitchFamily="18" charset="0"/>
              </a:rPr>
              <a:t>y</a:t>
            </a:r>
            <a:r>
              <a:rPr lang="en-US" altLang="en-US" dirty="0"/>
              <a:t>) coordinates of a projectile can be generated as a function of time, </a:t>
            </a:r>
            <a:r>
              <a:rPr lang="en-US" altLang="en-US" i="1" dirty="0">
                <a:latin typeface="Times New Roman" pitchFamily="18" charset="0"/>
              </a:rPr>
              <a:t>t</a:t>
            </a:r>
            <a:r>
              <a:rPr lang="en-US" altLang="en-US" dirty="0" smtClean="0"/>
              <a:t>, with </a:t>
            </a:r>
            <a:r>
              <a:rPr lang="en-US" altLang="en-US" dirty="0"/>
              <a:t>the following parametric equations</a:t>
            </a:r>
          </a:p>
          <a:p>
            <a:pPr lvl="1">
              <a:buNone/>
            </a:pPr>
            <a:r>
              <a:rPr lang="en-US" altLang="en-US" sz="3200" i="1" dirty="0">
                <a:latin typeface="Times New Roman" pitchFamily="18" charset="0"/>
              </a:rPr>
              <a:t>		x</a:t>
            </a:r>
            <a:r>
              <a:rPr lang="en-US" altLang="en-US" sz="3200" dirty="0">
                <a:latin typeface="Times New Roman" pitchFamily="18" charset="0"/>
              </a:rPr>
              <a:t> = </a:t>
            </a:r>
            <a:r>
              <a:rPr lang="en-US" altLang="en-US" sz="3200" i="1" dirty="0">
                <a:latin typeface="Times New Roman" pitchFamily="18" charset="0"/>
              </a:rPr>
              <a:t>v</a:t>
            </a:r>
            <a:r>
              <a:rPr lang="en-US" altLang="en-US" sz="3200" baseline="-25000" dirty="0">
                <a:latin typeface="Times New Roman" pitchFamily="18" charset="0"/>
              </a:rPr>
              <a:t>0</a:t>
            </a:r>
            <a:r>
              <a:rPr lang="en-US" altLang="en-US" sz="3200" dirty="0">
                <a:latin typeface="Times New Roman" pitchFamily="18" charset="0"/>
              </a:rPr>
              <a:t> </a:t>
            </a:r>
            <a:r>
              <a:rPr lang="en-US" altLang="en-US" sz="3200" dirty="0" err="1">
                <a:latin typeface="Times New Roman" pitchFamily="18" charset="0"/>
              </a:rPr>
              <a:t>cos</a:t>
            </a:r>
            <a:r>
              <a:rPr lang="en-US" altLang="en-US" sz="3200" dirty="0">
                <a:latin typeface="Times New Roman" pitchFamily="18" charset="0"/>
              </a:rPr>
              <a:t>(</a:t>
            </a:r>
            <a:r>
              <a:rPr lang="en-US" altLang="en-US" sz="3200" i="1" dirty="0">
                <a:latin typeface="Times New Roman" pitchFamily="18" charset="0"/>
                <a:sym typeface="Symbol" pitchFamily="18" charset="2"/>
              </a:rPr>
              <a:t></a:t>
            </a:r>
            <a:r>
              <a:rPr lang="en-US" altLang="en-US" sz="3200" baseline="-25000" dirty="0">
                <a:latin typeface="Times New Roman" pitchFamily="18" charset="0"/>
                <a:sym typeface="Symbol" pitchFamily="18" charset="2"/>
              </a:rPr>
              <a:t>0</a:t>
            </a:r>
            <a:r>
              <a:rPr lang="en-US" altLang="en-US" sz="3200" i="1" dirty="0">
                <a:latin typeface="Times New Roman" pitchFamily="18" charset="0"/>
                <a:sym typeface="Symbol" pitchFamily="18" charset="2"/>
              </a:rPr>
              <a:t> t</a:t>
            </a:r>
            <a:r>
              <a:rPr lang="en-US" altLang="en-US" sz="3200" dirty="0">
                <a:latin typeface="Times New Roman" pitchFamily="18" charset="0"/>
                <a:sym typeface="Symbol" pitchFamily="18" charset="2"/>
              </a:rPr>
              <a:t>)</a:t>
            </a:r>
            <a:r>
              <a:rPr lang="en-US" altLang="en-US" sz="3200" dirty="0"/>
              <a:t>  </a:t>
            </a:r>
          </a:p>
          <a:p>
            <a:pPr lvl="1">
              <a:buNone/>
            </a:pPr>
            <a:r>
              <a:rPr lang="en-US" altLang="en-US" sz="3200" i="1" dirty="0">
                <a:latin typeface="Times New Roman" pitchFamily="18" charset="0"/>
              </a:rPr>
              <a:t>		y</a:t>
            </a:r>
            <a:r>
              <a:rPr lang="en-US" altLang="en-US" sz="3200" dirty="0">
                <a:latin typeface="Times New Roman" pitchFamily="18" charset="0"/>
              </a:rPr>
              <a:t> = </a:t>
            </a:r>
            <a:r>
              <a:rPr lang="en-US" altLang="en-US" sz="3200" i="1" dirty="0">
                <a:latin typeface="Times New Roman" pitchFamily="18" charset="0"/>
              </a:rPr>
              <a:t>v</a:t>
            </a:r>
            <a:r>
              <a:rPr lang="en-US" altLang="en-US" sz="3200" baseline="-25000" dirty="0">
                <a:latin typeface="Times New Roman" pitchFamily="18" charset="0"/>
              </a:rPr>
              <a:t>0</a:t>
            </a:r>
            <a:r>
              <a:rPr lang="en-US" altLang="en-US" sz="3200" dirty="0">
                <a:latin typeface="Times New Roman" pitchFamily="18" charset="0"/>
              </a:rPr>
              <a:t> sin(</a:t>
            </a:r>
            <a:r>
              <a:rPr lang="en-US" altLang="en-US" sz="3200" i="1" dirty="0">
                <a:latin typeface="Times New Roman" pitchFamily="18" charset="0"/>
                <a:sym typeface="Symbol" pitchFamily="18" charset="2"/>
              </a:rPr>
              <a:t></a:t>
            </a:r>
            <a:r>
              <a:rPr lang="en-US" altLang="en-US" sz="3200" baseline="-25000" dirty="0">
                <a:latin typeface="Times New Roman" pitchFamily="18" charset="0"/>
                <a:sym typeface="Symbol" pitchFamily="18" charset="2"/>
              </a:rPr>
              <a:t>0</a:t>
            </a:r>
            <a:r>
              <a:rPr lang="en-US" altLang="en-US" sz="3200" i="1" dirty="0">
                <a:latin typeface="Times New Roman" pitchFamily="18" charset="0"/>
                <a:sym typeface="Symbol" pitchFamily="18" charset="2"/>
              </a:rPr>
              <a:t> t</a:t>
            </a:r>
            <a:r>
              <a:rPr lang="en-US" altLang="en-US" sz="3200" dirty="0">
                <a:latin typeface="Times New Roman" pitchFamily="18" charset="0"/>
                <a:sym typeface="Symbol" pitchFamily="18" charset="2"/>
              </a:rPr>
              <a:t>) </a:t>
            </a:r>
            <a:r>
              <a:rPr lang="en-US" altLang="en-US" sz="3200" dirty="0">
                <a:latin typeface="Symbol" pitchFamily="18" charset="2"/>
                <a:sym typeface="Symbol" pitchFamily="18" charset="2"/>
              </a:rPr>
              <a:t>-</a:t>
            </a:r>
            <a:r>
              <a:rPr lang="en-US" altLang="en-US" sz="3200" dirty="0">
                <a:latin typeface="Times New Roman" pitchFamily="18" charset="0"/>
                <a:sym typeface="Symbol" pitchFamily="18" charset="2"/>
              </a:rPr>
              <a:t> 0.5 </a:t>
            </a:r>
            <a:r>
              <a:rPr lang="en-US" altLang="en-US" sz="3200" i="1" dirty="0">
                <a:latin typeface="Times New Roman" pitchFamily="18" charset="0"/>
                <a:sym typeface="Symbol" pitchFamily="18" charset="2"/>
              </a:rPr>
              <a:t>gt</a:t>
            </a:r>
            <a:r>
              <a:rPr lang="en-US" altLang="en-US" sz="3200" baseline="30000" dirty="0">
                <a:latin typeface="Times New Roman" pitchFamily="18" charset="0"/>
                <a:sym typeface="Symbol" pitchFamily="18" charset="2"/>
              </a:rPr>
              <a:t>2</a:t>
            </a:r>
            <a:r>
              <a:rPr lang="en-US" altLang="en-US" sz="3200" dirty="0"/>
              <a:t>  </a:t>
            </a:r>
            <a:endParaRPr lang="en-US" altLang="en-US" sz="1800" dirty="0"/>
          </a:p>
          <a:p>
            <a:pPr>
              <a:spcBef>
                <a:spcPts val="2400"/>
              </a:spcBef>
            </a:pPr>
            <a:r>
              <a:rPr lang="en-US" altLang="en-US" sz="2800" dirty="0"/>
              <a:t>where	</a:t>
            </a:r>
            <a:r>
              <a:rPr lang="en-US" altLang="en-US" i="1" dirty="0">
                <a:latin typeface="Times New Roman" pitchFamily="18" charset="0"/>
              </a:rPr>
              <a:t>v</a:t>
            </a:r>
            <a:r>
              <a:rPr lang="en-US" altLang="en-US" baseline="-25000" dirty="0">
                <a:latin typeface="Times New Roman" pitchFamily="18" charset="0"/>
              </a:rPr>
              <a:t>0</a:t>
            </a:r>
            <a:r>
              <a:rPr lang="en-US" altLang="en-US" sz="2800" dirty="0"/>
              <a:t> = initial velocity (m/s)</a:t>
            </a:r>
          </a:p>
          <a:p>
            <a:r>
              <a:rPr lang="en-US" altLang="en-US" i="1" dirty="0">
                <a:latin typeface="Symbol" pitchFamily="18" charset="2"/>
              </a:rPr>
              <a:t>			q</a:t>
            </a:r>
            <a:r>
              <a:rPr lang="en-US" altLang="en-US" baseline="-25000" dirty="0">
                <a:latin typeface="Times New Roman" pitchFamily="18" charset="0"/>
              </a:rPr>
              <a:t>0</a:t>
            </a:r>
            <a:r>
              <a:rPr lang="en-US" altLang="en-US" sz="2800" dirty="0"/>
              <a:t> = initial angle (radians)</a:t>
            </a:r>
          </a:p>
          <a:p>
            <a:r>
              <a:rPr lang="en-US" altLang="en-US" i="1" dirty="0">
                <a:latin typeface="Times New Roman" pitchFamily="18" charset="0"/>
              </a:rPr>
              <a:t>			g</a:t>
            </a:r>
            <a:r>
              <a:rPr lang="en-US" altLang="en-US" sz="2800" dirty="0"/>
              <a:t> = gravitational constant (= 9.81 m/s</a:t>
            </a:r>
            <a:r>
              <a:rPr lang="en-US" altLang="en-US" sz="2800" baseline="30000" dirty="0"/>
              <a:t>2</a:t>
            </a:r>
            <a:r>
              <a:rPr lang="en-US" altLang="en-US" sz="2800" dirty="0"/>
              <a:t>)</a:t>
            </a:r>
            <a:endParaRPr lang="en-US" altLang="en-US" sz="2800" dirty="0">
              <a:latin typeface="Courier New" pitchFamily="49" charset="0"/>
            </a:endParaRPr>
          </a:p>
        </p:txBody>
      </p:sp>
    </p:spTree>
    <p:extLst>
      <p:ext uri="{BB962C8B-B14F-4D97-AF65-F5344CB8AC3E}">
        <p14:creationId xmlns:p14="http://schemas.microsoft.com/office/powerpoint/2010/main" val="442604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Script</a:t>
            </a:r>
            <a:endParaRPr lang="en-US" dirty="0"/>
          </a:p>
        </p:txBody>
      </p:sp>
      <p:sp>
        <p:nvSpPr>
          <p:cNvPr id="5" name="Content Placeholder 2"/>
          <p:cNvSpPr>
            <a:spLocks noGrp="1"/>
          </p:cNvSpPr>
          <p:nvPr>
            <p:ph idx="1"/>
          </p:nvPr>
        </p:nvSpPr>
        <p:spPr>
          <a:xfrm>
            <a:off x="457200" y="1432560"/>
            <a:ext cx="8229600" cy="5212080"/>
          </a:xfrm>
        </p:spPr>
        <p:txBody>
          <a:bodyPr/>
          <a:lstStyle/>
          <a:p>
            <a:pPr>
              <a:lnSpc>
                <a:spcPct val="80000"/>
              </a:lnSpc>
              <a:spcBef>
                <a:spcPts val="0"/>
              </a:spcBef>
              <a:spcAft>
                <a:spcPts val="600"/>
              </a:spcAft>
            </a:pPr>
            <a:r>
              <a:rPr lang="en-US" altLang="en-US" sz="2400" dirty="0"/>
              <a:t>The following code illustrates both approaches:</a:t>
            </a:r>
            <a:endParaRPr lang="en-US" altLang="en-US" sz="1200" dirty="0"/>
          </a:p>
          <a:p>
            <a:pPr lvl="1">
              <a:lnSpc>
                <a:spcPct val="85000"/>
              </a:lnSpc>
              <a:spcBef>
                <a:spcPts val="0"/>
              </a:spcBef>
              <a:spcAft>
                <a:spcPts val="600"/>
              </a:spcAft>
              <a:buNone/>
            </a:pPr>
            <a:r>
              <a:rPr lang="en-US" altLang="en-US" sz="1500" dirty="0" err="1">
                <a:latin typeface="Courier New" pitchFamily="49" charset="0"/>
              </a:rPr>
              <a:t>clc,clf,clear</a:t>
            </a:r>
            <a:endParaRPr lang="en-US" altLang="en-US" sz="1500" dirty="0">
              <a:latin typeface="Courier New" pitchFamily="49" charset="0"/>
            </a:endParaRPr>
          </a:p>
          <a:p>
            <a:pPr lvl="1">
              <a:lnSpc>
                <a:spcPct val="85000"/>
              </a:lnSpc>
              <a:spcBef>
                <a:spcPts val="0"/>
              </a:spcBef>
              <a:spcAft>
                <a:spcPts val="600"/>
              </a:spcAft>
              <a:buNone/>
            </a:pPr>
            <a:r>
              <a:rPr lang="en-US" altLang="en-US" sz="1500" dirty="0">
                <a:latin typeface="Courier New" pitchFamily="49" charset="0"/>
              </a:rPr>
              <a:t>g=9.81; theta0=45*pi/180; v0=5;</a:t>
            </a:r>
          </a:p>
          <a:p>
            <a:pPr lvl="1">
              <a:lnSpc>
                <a:spcPct val="85000"/>
              </a:lnSpc>
              <a:spcBef>
                <a:spcPts val="0"/>
              </a:spcBef>
              <a:spcAft>
                <a:spcPts val="600"/>
              </a:spcAft>
              <a:buNone/>
            </a:pPr>
            <a:r>
              <a:rPr lang="en-US" altLang="en-US" sz="1500" dirty="0">
                <a:latin typeface="Courier New" pitchFamily="49" charset="0"/>
              </a:rPr>
              <a:t>t(1)=0;x=0;y=0;</a:t>
            </a:r>
          </a:p>
          <a:p>
            <a:pPr lvl="1">
              <a:lnSpc>
                <a:spcPct val="85000"/>
              </a:lnSpc>
              <a:spcBef>
                <a:spcPts val="0"/>
              </a:spcBef>
              <a:spcAft>
                <a:spcPts val="600"/>
              </a:spcAft>
              <a:buNone/>
            </a:pPr>
            <a:r>
              <a:rPr lang="en-US" altLang="en-US" sz="1500" dirty="0">
                <a:latin typeface="Courier New" pitchFamily="49" charset="0"/>
              </a:rPr>
              <a:t>plot(x,y,'o','MarkerFaceColor','b','MarkerSize',8)</a:t>
            </a:r>
          </a:p>
          <a:p>
            <a:pPr lvl="1">
              <a:lnSpc>
                <a:spcPct val="85000"/>
              </a:lnSpc>
              <a:spcBef>
                <a:spcPts val="0"/>
              </a:spcBef>
              <a:spcAft>
                <a:spcPts val="600"/>
              </a:spcAft>
              <a:buNone/>
            </a:pPr>
            <a:r>
              <a:rPr lang="en-US" altLang="en-US" sz="1500" dirty="0">
                <a:latin typeface="Courier New" pitchFamily="49" charset="0"/>
              </a:rPr>
              <a:t>axis([0 3 0 0.8])</a:t>
            </a:r>
          </a:p>
          <a:p>
            <a:pPr lvl="1">
              <a:lnSpc>
                <a:spcPct val="85000"/>
              </a:lnSpc>
              <a:spcBef>
                <a:spcPts val="0"/>
              </a:spcBef>
              <a:spcAft>
                <a:spcPts val="600"/>
              </a:spcAft>
              <a:buNone/>
            </a:pPr>
            <a:r>
              <a:rPr lang="en-US" altLang="en-US" sz="1500" dirty="0">
                <a:latin typeface="Courier New" pitchFamily="49" charset="0"/>
              </a:rPr>
              <a:t>M(1)=</a:t>
            </a:r>
            <a:r>
              <a:rPr lang="en-US" altLang="en-US" sz="1500" dirty="0" err="1">
                <a:latin typeface="Courier New" pitchFamily="49" charset="0"/>
              </a:rPr>
              <a:t>getframe</a:t>
            </a:r>
            <a:r>
              <a:rPr lang="en-US" altLang="en-US" sz="1500" dirty="0">
                <a:latin typeface="Courier New" pitchFamily="49" charset="0"/>
              </a:rPr>
              <a:t>;</a:t>
            </a:r>
          </a:p>
          <a:p>
            <a:pPr lvl="1">
              <a:lnSpc>
                <a:spcPct val="85000"/>
              </a:lnSpc>
              <a:spcBef>
                <a:spcPts val="0"/>
              </a:spcBef>
              <a:spcAft>
                <a:spcPts val="600"/>
              </a:spcAft>
              <a:buNone/>
            </a:pPr>
            <a:r>
              <a:rPr lang="en-US" altLang="en-US" sz="1500" dirty="0" err="1">
                <a:latin typeface="Courier New" pitchFamily="49" charset="0"/>
              </a:rPr>
              <a:t>dt</a:t>
            </a:r>
            <a:r>
              <a:rPr lang="en-US" altLang="en-US" sz="1500" dirty="0">
                <a:latin typeface="Courier New" pitchFamily="49" charset="0"/>
              </a:rPr>
              <a:t>=1/128;</a:t>
            </a:r>
          </a:p>
          <a:p>
            <a:pPr lvl="1">
              <a:lnSpc>
                <a:spcPct val="85000"/>
              </a:lnSpc>
              <a:spcBef>
                <a:spcPts val="0"/>
              </a:spcBef>
              <a:spcAft>
                <a:spcPts val="600"/>
              </a:spcAft>
              <a:buNone/>
            </a:pPr>
            <a:r>
              <a:rPr lang="en-US" altLang="en-US" sz="1500" dirty="0">
                <a:latin typeface="Courier New" pitchFamily="49" charset="0"/>
              </a:rPr>
              <a:t>for j = 2:1000</a:t>
            </a:r>
          </a:p>
          <a:p>
            <a:pPr lvl="1">
              <a:lnSpc>
                <a:spcPct val="85000"/>
              </a:lnSpc>
              <a:spcBef>
                <a:spcPts val="0"/>
              </a:spcBef>
              <a:spcAft>
                <a:spcPts val="600"/>
              </a:spcAft>
              <a:buNone/>
            </a:pPr>
            <a:r>
              <a:rPr lang="en-US" altLang="en-US" sz="1500" dirty="0">
                <a:latin typeface="Courier New" pitchFamily="49" charset="0"/>
              </a:rPr>
              <a:t>  t(j)=t(j-1)+</a:t>
            </a:r>
            <a:r>
              <a:rPr lang="en-US" altLang="en-US" sz="1500" dirty="0" err="1">
                <a:latin typeface="Courier New" pitchFamily="49" charset="0"/>
              </a:rPr>
              <a:t>dt</a:t>
            </a:r>
            <a:r>
              <a:rPr lang="en-US" altLang="en-US" sz="1500" dirty="0">
                <a:latin typeface="Courier New" pitchFamily="49" charset="0"/>
              </a:rPr>
              <a:t>;</a:t>
            </a:r>
          </a:p>
          <a:p>
            <a:pPr lvl="1">
              <a:lnSpc>
                <a:spcPct val="85000"/>
              </a:lnSpc>
              <a:spcBef>
                <a:spcPts val="0"/>
              </a:spcBef>
              <a:spcAft>
                <a:spcPts val="600"/>
              </a:spcAft>
              <a:buNone/>
            </a:pPr>
            <a:r>
              <a:rPr lang="en-US" altLang="en-US" sz="1500" dirty="0">
                <a:latin typeface="Courier New" pitchFamily="49" charset="0"/>
              </a:rPr>
              <a:t>  x=v0*</a:t>
            </a:r>
            <a:r>
              <a:rPr lang="en-US" altLang="en-US" sz="1500" dirty="0" err="1">
                <a:latin typeface="Courier New" pitchFamily="49" charset="0"/>
              </a:rPr>
              <a:t>cos</a:t>
            </a:r>
            <a:r>
              <a:rPr lang="en-US" altLang="en-US" sz="1500" dirty="0">
                <a:latin typeface="Courier New" pitchFamily="49" charset="0"/>
              </a:rPr>
              <a:t>(theta0)*t(j);</a:t>
            </a:r>
          </a:p>
          <a:p>
            <a:pPr lvl="1">
              <a:lnSpc>
                <a:spcPct val="85000"/>
              </a:lnSpc>
              <a:spcBef>
                <a:spcPts val="0"/>
              </a:spcBef>
              <a:spcAft>
                <a:spcPts val="600"/>
              </a:spcAft>
              <a:buNone/>
            </a:pPr>
            <a:r>
              <a:rPr lang="en-US" altLang="en-US" sz="1500" dirty="0">
                <a:latin typeface="Courier New" pitchFamily="49" charset="0"/>
              </a:rPr>
              <a:t>  y=v0*sin(theta0)*t(j)-0.5*g*t(j)^2;</a:t>
            </a:r>
          </a:p>
          <a:p>
            <a:pPr lvl="1">
              <a:lnSpc>
                <a:spcPct val="85000"/>
              </a:lnSpc>
              <a:spcBef>
                <a:spcPts val="0"/>
              </a:spcBef>
              <a:spcAft>
                <a:spcPts val="600"/>
              </a:spcAft>
              <a:buNone/>
            </a:pPr>
            <a:r>
              <a:rPr lang="en-US" altLang="en-US" sz="1500" dirty="0">
                <a:latin typeface="Courier New" pitchFamily="49" charset="0"/>
              </a:rPr>
              <a:t>  plot(x,y,'o','MarkerFaceColor','b','MarkerSize',8)</a:t>
            </a:r>
          </a:p>
          <a:p>
            <a:pPr lvl="1">
              <a:lnSpc>
                <a:spcPct val="85000"/>
              </a:lnSpc>
              <a:spcBef>
                <a:spcPts val="0"/>
              </a:spcBef>
              <a:spcAft>
                <a:spcPts val="600"/>
              </a:spcAft>
              <a:buNone/>
            </a:pPr>
            <a:r>
              <a:rPr lang="en-US" altLang="en-US" sz="1500" dirty="0">
                <a:latin typeface="Courier New" pitchFamily="49" charset="0"/>
              </a:rPr>
              <a:t>  axis([0 3 0 0.8])</a:t>
            </a:r>
          </a:p>
          <a:p>
            <a:pPr lvl="1">
              <a:lnSpc>
                <a:spcPct val="85000"/>
              </a:lnSpc>
              <a:spcBef>
                <a:spcPts val="0"/>
              </a:spcBef>
              <a:spcAft>
                <a:spcPts val="600"/>
              </a:spcAft>
              <a:buNone/>
            </a:pPr>
            <a:r>
              <a:rPr lang="en-US" altLang="en-US" sz="1500" dirty="0">
                <a:latin typeface="Courier New" pitchFamily="49" charset="0"/>
              </a:rPr>
              <a:t>  M(j)=</a:t>
            </a:r>
            <a:r>
              <a:rPr lang="en-US" altLang="en-US" sz="1500" dirty="0" err="1">
                <a:latin typeface="Courier New" pitchFamily="49" charset="0"/>
              </a:rPr>
              <a:t>getframe</a:t>
            </a:r>
            <a:r>
              <a:rPr lang="en-US" altLang="en-US" sz="1500" dirty="0">
                <a:latin typeface="Courier New" pitchFamily="49" charset="0"/>
              </a:rPr>
              <a:t>;</a:t>
            </a:r>
          </a:p>
          <a:p>
            <a:pPr lvl="1">
              <a:lnSpc>
                <a:spcPct val="85000"/>
              </a:lnSpc>
              <a:spcBef>
                <a:spcPts val="0"/>
              </a:spcBef>
              <a:spcAft>
                <a:spcPts val="600"/>
              </a:spcAft>
              <a:buNone/>
            </a:pPr>
            <a:r>
              <a:rPr lang="en-US" altLang="en-US" sz="1500" dirty="0">
                <a:latin typeface="Courier New" pitchFamily="49" charset="0"/>
              </a:rPr>
              <a:t>  if y&lt;=0, break, end</a:t>
            </a:r>
          </a:p>
          <a:p>
            <a:pPr lvl="1">
              <a:lnSpc>
                <a:spcPct val="85000"/>
              </a:lnSpc>
              <a:spcBef>
                <a:spcPts val="0"/>
              </a:spcBef>
              <a:spcAft>
                <a:spcPts val="600"/>
              </a:spcAft>
              <a:buNone/>
            </a:pPr>
            <a:r>
              <a:rPr lang="en-US" altLang="en-US" sz="1500" dirty="0">
                <a:latin typeface="Courier New" pitchFamily="49" charset="0"/>
              </a:rPr>
              <a:t>end</a:t>
            </a:r>
          </a:p>
          <a:p>
            <a:pPr lvl="1">
              <a:lnSpc>
                <a:spcPct val="85000"/>
              </a:lnSpc>
              <a:spcBef>
                <a:spcPts val="0"/>
              </a:spcBef>
              <a:spcAft>
                <a:spcPts val="600"/>
              </a:spcAft>
              <a:buNone/>
            </a:pPr>
            <a:r>
              <a:rPr lang="en-US" altLang="en-US" sz="1500" dirty="0">
                <a:latin typeface="Courier New" pitchFamily="49" charset="0"/>
              </a:rPr>
              <a:t>pause</a:t>
            </a:r>
          </a:p>
          <a:p>
            <a:pPr lvl="1">
              <a:lnSpc>
                <a:spcPct val="85000"/>
              </a:lnSpc>
              <a:spcBef>
                <a:spcPts val="0"/>
              </a:spcBef>
              <a:spcAft>
                <a:spcPts val="600"/>
              </a:spcAft>
              <a:buNone/>
            </a:pPr>
            <a:r>
              <a:rPr lang="en-US" altLang="en-US" sz="1500" dirty="0">
                <a:latin typeface="Courier New" pitchFamily="49" charset="0"/>
              </a:rPr>
              <a:t>movie(M,1</a:t>
            </a:r>
            <a:r>
              <a:rPr lang="en-US" altLang="en-US" sz="1500" dirty="0" smtClean="0">
                <a:latin typeface="Courier New" pitchFamily="49" charset="0"/>
              </a:rPr>
              <a:t>)</a:t>
            </a:r>
            <a:endParaRPr lang="en-US" altLang="en-US" sz="1500" dirty="0">
              <a:latin typeface="Courier New" pitchFamily="49" charset="0"/>
            </a:endParaRPr>
          </a:p>
        </p:txBody>
      </p:sp>
    </p:spTree>
    <p:extLst>
      <p:ext uri="{BB962C8B-B14F-4D97-AF65-F5344CB8AC3E}">
        <p14:creationId xmlns:p14="http://schemas.microsoft.com/office/powerpoint/2010/main" val="2083299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Result</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13659"/>
            <a:ext cx="8229600" cy="4253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8166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Nesting and Indentation</a:t>
            </a:r>
            <a:endParaRPr lang="en-US" dirty="0"/>
          </a:p>
        </p:txBody>
      </p:sp>
      <p:sp>
        <p:nvSpPr>
          <p:cNvPr id="5" name="Content Placeholder 2"/>
          <p:cNvSpPr>
            <a:spLocks noGrp="1"/>
          </p:cNvSpPr>
          <p:nvPr>
            <p:ph idx="1"/>
          </p:nvPr>
        </p:nvSpPr>
        <p:spPr>
          <a:xfrm>
            <a:off x="457200" y="1432560"/>
            <a:ext cx="8229600" cy="5212080"/>
          </a:xfrm>
        </p:spPr>
        <p:txBody>
          <a:bodyPr/>
          <a:lstStyle/>
          <a:p>
            <a:pPr>
              <a:spcBef>
                <a:spcPts val="1800"/>
              </a:spcBef>
              <a:spcAft>
                <a:spcPts val="1200"/>
              </a:spcAft>
            </a:pPr>
            <a:r>
              <a:rPr lang="en-US" altLang="en-US" dirty="0"/>
              <a:t>Structures can be placed within other structures.  For example, the </a:t>
            </a:r>
            <a:r>
              <a:rPr lang="en-US" altLang="en-US" dirty="0">
                <a:latin typeface="Courier" pitchFamily="20" charset="0"/>
              </a:rPr>
              <a:t>statements</a:t>
            </a:r>
            <a:r>
              <a:rPr lang="en-US" altLang="en-US" dirty="0"/>
              <a:t> portion of a </a:t>
            </a:r>
            <a:r>
              <a:rPr lang="en-US" altLang="en-US" dirty="0">
                <a:latin typeface="Courier New" pitchFamily="49" charset="0"/>
              </a:rPr>
              <a:t>for</a:t>
            </a:r>
            <a:r>
              <a:rPr lang="en-US" altLang="en-US" dirty="0"/>
              <a:t> loop can be comprised of an </a:t>
            </a:r>
            <a:r>
              <a:rPr lang="en-US" altLang="en-US" dirty="0">
                <a:latin typeface="Courier New" pitchFamily="49" charset="0"/>
              </a:rPr>
              <a:t>if...</a:t>
            </a:r>
            <a:r>
              <a:rPr lang="en-US" altLang="en-US" dirty="0" err="1">
                <a:latin typeface="Courier New" pitchFamily="49" charset="0"/>
              </a:rPr>
              <a:t>elseif</a:t>
            </a:r>
            <a:r>
              <a:rPr lang="en-US" altLang="en-US" dirty="0">
                <a:latin typeface="Courier New" pitchFamily="49" charset="0"/>
              </a:rPr>
              <a:t>...else</a:t>
            </a:r>
            <a:r>
              <a:rPr lang="en-US" altLang="en-US" dirty="0"/>
              <a:t> structure.</a:t>
            </a:r>
          </a:p>
          <a:p>
            <a:pPr>
              <a:spcBef>
                <a:spcPts val="1800"/>
              </a:spcBef>
              <a:spcAft>
                <a:spcPts val="1200"/>
              </a:spcAft>
            </a:pPr>
            <a:r>
              <a:rPr lang="en-US" altLang="en-US" dirty="0"/>
              <a:t>For clarity of reading, the </a:t>
            </a:r>
            <a:r>
              <a:rPr lang="en-US" altLang="en-US" dirty="0">
                <a:latin typeface="Courier" pitchFamily="20" charset="0"/>
              </a:rPr>
              <a:t>statements</a:t>
            </a:r>
            <a:r>
              <a:rPr lang="en-US" altLang="en-US" dirty="0"/>
              <a:t> of a structure are generally indented to show which lines of controlled are under the control of which structure.</a:t>
            </a:r>
          </a:p>
        </p:txBody>
      </p:sp>
    </p:spTree>
    <p:extLst>
      <p:ext uri="{BB962C8B-B14F-4D97-AF65-F5344CB8AC3E}">
        <p14:creationId xmlns:p14="http://schemas.microsoft.com/office/powerpoint/2010/main" val="25169381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M-files</a:t>
            </a:r>
            <a:endParaRPr lang="en-US" dirty="0"/>
          </a:p>
        </p:txBody>
      </p:sp>
      <p:sp>
        <p:nvSpPr>
          <p:cNvPr id="3" name="Content Placeholder 2"/>
          <p:cNvSpPr>
            <a:spLocks noGrp="1"/>
          </p:cNvSpPr>
          <p:nvPr>
            <p:ph idx="1"/>
          </p:nvPr>
        </p:nvSpPr>
        <p:spPr>
          <a:xfrm>
            <a:off x="457200" y="1432560"/>
            <a:ext cx="8412480" cy="5120640"/>
          </a:xfrm>
        </p:spPr>
        <p:txBody>
          <a:bodyPr/>
          <a:lstStyle/>
          <a:p>
            <a:r>
              <a:rPr lang="en-US" altLang="en-US" dirty="0"/>
              <a:t>While commands can be entered directly to the command window, MATLAB also allows you to put commands in text files called </a:t>
            </a:r>
            <a:r>
              <a:rPr lang="en-US" altLang="en-US" i="1" dirty="0"/>
              <a:t>M-files</a:t>
            </a:r>
            <a:r>
              <a:rPr lang="en-US" altLang="en-US" dirty="0"/>
              <a:t>. </a:t>
            </a:r>
            <a:r>
              <a:rPr lang="en-US" altLang="en-US" i="1" dirty="0" smtClean="0"/>
              <a:t>M-files</a:t>
            </a:r>
            <a:r>
              <a:rPr lang="en-US" altLang="en-US" dirty="0" smtClean="0"/>
              <a:t> </a:t>
            </a:r>
            <a:r>
              <a:rPr lang="en-US" altLang="en-US" dirty="0"/>
              <a:t>are so named because the files are stored with a </a:t>
            </a:r>
            <a:r>
              <a:rPr lang="en-US" altLang="en-US" dirty="0">
                <a:latin typeface="Courier" pitchFamily="20" charset="0"/>
              </a:rPr>
              <a:t>.m</a:t>
            </a:r>
            <a:r>
              <a:rPr lang="en-US" altLang="en-US" dirty="0"/>
              <a:t> extension.</a:t>
            </a:r>
          </a:p>
          <a:p>
            <a:r>
              <a:rPr lang="en-US" altLang="en-US" dirty="0"/>
              <a:t>There are two main kinds of M-file</a:t>
            </a:r>
          </a:p>
          <a:p>
            <a:pPr lvl="1"/>
            <a:r>
              <a:rPr lang="en-US" altLang="en-US" dirty="0"/>
              <a:t>Script files</a:t>
            </a:r>
          </a:p>
          <a:p>
            <a:pPr lvl="1"/>
            <a:r>
              <a:rPr lang="en-US" altLang="en-US" dirty="0"/>
              <a:t>Function files</a:t>
            </a:r>
          </a:p>
        </p:txBody>
      </p:sp>
    </p:spTree>
    <p:extLst>
      <p:ext uri="{BB962C8B-B14F-4D97-AF65-F5344CB8AC3E}">
        <p14:creationId xmlns:p14="http://schemas.microsoft.com/office/powerpoint/2010/main" val="41550474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Anonymous &amp; Inline Functions</a:t>
            </a:r>
            <a:endParaRPr lang="en-US" dirty="0"/>
          </a:p>
        </p:txBody>
      </p:sp>
      <p:sp>
        <p:nvSpPr>
          <p:cNvPr id="5" name="Content Placeholder 2"/>
          <p:cNvSpPr>
            <a:spLocks noGrp="1"/>
          </p:cNvSpPr>
          <p:nvPr>
            <p:ph idx="1"/>
          </p:nvPr>
        </p:nvSpPr>
        <p:spPr>
          <a:xfrm>
            <a:off x="457200" y="1432560"/>
            <a:ext cx="8229600" cy="5212080"/>
          </a:xfrm>
        </p:spPr>
        <p:txBody>
          <a:bodyPr/>
          <a:lstStyle/>
          <a:p>
            <a:pPr>
              <a:spcBef>
                <a:spcPts val="1200"/>
              </a:spcBef>
              <a:spcAft>
                <a:spcPts val="1200"/>
              </a:spcAft>
            </a:pPr>
            <a:r>
              <a:rPr lang="en-US" altLang="en-US" sz="2800" i="1" dirty="0"/>
              <a:t>Anonymous functions</a:t>
            </a:r>
            <a:r>
              <a:rPr lang="en-US" altLang="en-US" sz="2800" dirty="0"/>
              <a:t> are simple one-line functions created without the need for an M-file</a:t>
            </a:r>
            <a:br>
              <a:rPr lang="en-US" altLang="en-US" sz="2800" dirty="0"/>
            </a:br>
            <a:r>
              <a:rPr lang="en-US" altLang="en-US" sz="2100" dirty="0" err="1">
                <a:latin typeface="Courier New" pitchFamily="49" charset="0"/>
              </a:rPr>
              <a:t>fhandle</a:t>
            </a:r>
            <a:r>
              <a:rPr lang="en-US" altLang="en-US" sz="2100" dirty="0">
                <a:latin typeface="Courier New" pitchFamily="49" charset="0"/>
              </a:rPr>
              <a:t> = @(arg1, arg2, ...) expression</a:t>
            </a:r>
          </a:p>
          <a:p>
            <a:pPr>
              <a:spcBef>
                <a:spcPts val="1200"/>
              </a:spcBef>
              <a:spcAft>
                <a:spcPts val="1200"/>
              </a:spcAft>
            </a:pPr>
            <a:r>
              <a:rPr lang="en-US" altLang="en-US" sz="2800" i="1" dirty="0"/>
              <a:t>Inline functions</a:t>
            </a:r>
            <a:r>
              <a:rPr lang="en-US" altLang="en-US" sz="2800" dirty="0"/>
              <a:t> are essentially the same as anonymous functions, but with a different syntax:</a:t>
            </a:r>
            <a:br>
              <a:rPr lang="en-US" altLang="en-US" sz="2800" dirty="0"/>
            </a:br>
            <a:r>
              <a:rPr lang="en-US" altLang="en-US" sz="2100" dirty="0" err="1">
                <a:latin typeface="Courier New" pitchFamily="49" charset="0"/>
              </a:rPr>
              <a:t>fhandle</a:t>
            </a:r>
            <a:r>
              <a:rPr lang="en-US" altLang="en-US" sz="2100" dirty="0">
                <a:latin typeface="Courier New" pitchFamily="49" charset="0"/>
              </a:rPr>
              <a:t> = inline('expression', 'arg1', 'arg2',...)</a:t>
            </a:r>
          </a:p>
          <a:p>
            <a:pPr>
              <a:spcBef>
                <a:spcPts val="1200"/>
              </a:spcBef>
              <a:spcAft>
                <a:spcPts val="1200"/>
              </a:spcAft>
            </a:pPr>
            <a:r>
              <a:rPr lang="en-US" altLang="en-US" sz="2800" dirty="0"/>
              <a:t>Anonymous functions can access the values of variables in the workspace upon creation, while </a:t>
            </a:r>
            <a:r>
              <a:rPr lang="en-US" altLang="en-US" sz="2800" dirty="0" err="1"/>
              <a:t>inlines</a:t>
            </a:r>
            <a:r>
              <a:rPr lang="en-US" altLang="en-US" sz="2800" dirty="0"/>
              <a:t> cannot</a:t>
            </a:r>
            <a:r>
              <a:rPr lang="en-US" altLang="en-US" sz="2800" dirty="0" smtClean="0"/>
              <a:t>.</a:t>
            </a:r>
            <a:endParaRPr lang="en-US" altLang="en-US" sz="2800" dirty="0"/>
          </a:p>
        </p:txBody>
      </p:sp>
    </p:spTree>
    <p:extLst>
      <p:ext uri="{BB962C8B-B14F-4D97-AF65-F5344CB8AC3E}">
        <p14:creationId xmlns:p14="http://schemas.microsoft.com/office/powerpoint/2010/main" val="14572976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Function Functions</a:t>
            </a:r>
            <a:endParaRPr lang="en-US" dirty="0"/>
          </a:p>
        </p:txBody>
      </p:sp>
      <p:sp>
        <p:nvSpPr>
          <p:cNvPr id="5" name="Content Placeholder 2"/>
          <p:cNvSpPr>
            <a:spLocks noGrp="1"/>
          </p:cNvSpPr>
          <p:nvPr>
            <p:ph idx="1"/>
          </p:nvPr>
        </p:nvSpPr>
        <p:spPr>
          <a:xfrm>
            <a:off x="457200" y="1432560"/>
            <a:ext cx="8229600" cy="5212080"/>
          </a:xfrm>
        </p:spPr>
        <p:txBody>
          <a:bodyPr/>
          <a:lstStyle/>
          <a:p>
            <a:pPr>
              <a:spcBef>
                <a:spcPts val="1200"/>
              </a:spcBef>
              <a:spcAft>
                <a:spcPts val="1200"/>
              </a:spcAft>
            </a:pPr>
            <a:r>
              <a:rPr lang="en-US" altLang="en-US" i="1" dirty="0"/>
              <a:t>Function functions</a:t>
            </a:r>
            <a:r>
              <a:rPr lang="en-US" altLang="en-US" dirty="0"/>
              <a:t> are functions that operate on other functions which are passed to it as input arguments. </a:t>
            </a:r>
            <a:r>
              <a:rPr lang="en-US" altLang="en-US" dirty="0" smtClean="0"/>
              <a:t>The </a:t>
            </a:r>
            <a:r>
              <a:rPr lang="en-US" altLang="en-US" dirty="0"/>
              <a:t>input argument may be the handle of an anonymous or inline function, the name of a built-in function, or the name of a M-file function.</a:t>
            </a:r>
          </a:p>
          <a:p>
            <a:pPr>
              <a:spcBef>
                <a:spcPts val="1200"/>
              </a:spcBef>
              <a:spcAft>
                <a:spcPts val="1200"/>
              </a:spcAft>
            </a:pPr>
            <a:r>
              <a:rPr lang="en-US" altLang="en-US" dirty="0"/>
              <a:t>Using function functions will allow for more dynamic programming.</a:t>
            </a:r>
            <a:endParaRPr lang="en-US" altLang="en-US" i="1" dirty="0"/>
          </a:p>
        </p:txBody>
      </p:sp>
    </p:spTree>
    <p:extLst>
      <p:ext uri="{BB962C8B-B14F-4D97-AF65-F5344CB8AC3E}">
        <p14:creationId xmlns:p14="http://schemas.microsoft.com/office/powerpoint/2010/main" val="2069985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Script Files</a:t>
            </a:r>
            <a:endParaRPr lang="en-US" dirty="0"/>
          </a:p>
        </p:txBody>
      </p:sp>
      <p:sp>
        <p:nvSpPr>
          <p:cNvPr id="3" name="Content Placeholder 2"/>
          <p:cNvSpPr>
            <a:spLocks noGrp="1"/>
          </p:cNvSpPr>
          <p:nvPr>
            <p:ph idx="1"/>
          </p:nvPr>
        </p:nvSpPr>
        <p:spPr>
          <a:xfrm>
            <a:off x="457200" y="1432560"/>
            <a:ext cx="8503920" cy="5120640"/>
          </a:xfrm>
        </p:spPr>
        <p:txBody>
          <a:bodyPr/>
          <a:lstStyle/>
          <a:p>
            <a:pPr>
              <a:spcBef>
                <a:spcPts val="1200"/>
              </a:spcBef>
              <a:spcAft>
                <a:spcPts val="1200"/>
              </a:spcAft>
            </a:pPr>
            <a:r>
              <a:rPr lang="en-US" altLang="en-US" sz="2800" dirty="0"/>
              <a:t>A </a:t>
            </a:r>
            <a:r>
              <a:rPr lang="en-US" altLang="en-US" sz="2800" i="1" dirty="0"/>
              <a:t>script file</a:t>
            </a:r>
            <a:r>
              <a:rPr lang="en-US" altLang="en-US" sz="2800" dirty="0"/>
              <a:t> is merely a set of MATLAB commands that are saved on a file - when MATLAB runs a script file, it is as if you typed the characters stored in the file on the command window.</a:t>
            </a:r>
          </a:p>
          <a:p>
            <a:pPr>
              <a:spcBef>
                <a:spcPts val="1200"/>
              </a:spcBef>
              <a:spcAft>
                <a:spcPts val="1200"/>
              </a:spcAft>
            </a:pPr>
            <a:r>
              <a:rPr lang="en-US" altLang="en-US" sz="2800" dirty="0"/>
              <a:t>Scripts can be executed either by typing their name (without the .m) in the command window, by selecting the </a:t>
            </a:r>
            <a:r>
              <a:rPr lang="en-US" altLang="en-US" sz="2800" dirty="0">
                <a:latin typeface="Courier" pitchFamily="20" charset="0"/>
              </a:rPr>
              <a:t>Debug, Run</a:t>
            </a:r>
            <a:r>
              <a:rPr lang="en-US" altLang="en-US" sz="2800" dirty="0"/>
              <a:t> (or </a:t>
            </a:r>
            <a:r>
              <a:rPr lang="en-US" altLang="en-US" sz="2800" dirty="0">
                <a:latin typeface="Courier" pitchFamily="20" charset="0"/>
              </a:rPr>
              <a:t>Save and Run</a:t>
            </a:r>
            <a:r>
              <a:rPr lang="en-US" altLang="en-US" sz="2800" dirty="0"/>
              <a:t>) command in the editing window, or by hitting the </a:t>
            </a:r>
            <a:r>
              <a:rPr lang="en-US" altLang="en-US" sz="2800" dirty="0">
                <a:latin typeface="Courier" pitchFamily="20" charset="0"/>
              </a:rPr>
              <a:t>F5</a:t>
            </a:r>
            <a:r>
              <a:rPr lang="en-US" altLang="en-US" sz="2800" dirty="0"/>
              <a:t> key while in the editing window.  Note that the latter two options will save any edits you have made, while the former will run the file as it exists on the drive.</a:t>
            </a:r>
          </a:p>
        </p:txBody>
      </p:sp>
    </p:spTree>
    <p:extLst>
      <p:ext uri="{BB962C8B-B14F-4D97-AF65-F5344CB8AC3E}">
        <p14:creationId xmlns:p14="http://schemas.microsoft.com/office/powerpoint/2010/main" val="3013325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Function Files</a:t>
            </a:r>
            <a:endParaRPr lang="en-US" dirty="0"/>
          </a:p>
        </p:txBody>
      </p:sp>
      <p:sp>
        <p:nvSpPr>
          <p:cNvPr id="3" name="Content Placeholder 2"/>
          <p:cNvSpPr>
            <a:spLocks noGrp="1"/>
          </p:cNvSpPr>
          <p:nvPr>
            <p:ph idx="1"/>
          </p:nvPr>
        </p:nvSpPr>
        <p:spPr>
          <a:xfrm>
            <a:off x="457200" y="1432560"/>
            <a:ext cx="8229600" cy="5120640"/>
          </a:xfrm>
        </p:spPr>
        <p:txBody>
          <a:bodyPr/>
          <a:lstStyle/>
          <a:p>
            <a:r>
              <a:rPr lang="en-US" altLang="en-US" i="1" dirty="0"/>
              <a:t>Function files</a:t>
            </a:r>
            <a:r>
              <a:rPr lang="en-US" altLang="en-US" dirty="0"/>
              <a:t> serve an entirely different purpose from script files. </a:t>
            </a:r>
            <a:r>
              <a:rPr lang="en-US" altLang="en-US" dirty="0" smtClean="0"/>
              <a:t>Function </a:t>
            </a:r>
            <a:r>
              <a:rPr lang="en-US" altLang="en-US" dirty="0"/>
              <a:t>files can accept input arguments from and return outputs to the command window, </a:t>
            </a:r>
            <a:r>
              <a:rPr lang="en-US" altLang="en-US" dirty="0" smtClean="0"/>
              <a:t>but variables </a:t>
            </a:r>
            <a:r>
              <a:rPr lang="en-US" altLang="en-US" dirty="0"/>
              <a:t>created and manipulated within the function do not impact the command window.</a:t>
            </a:r>
            <a:endParaRPr lang="en-US" altLang="en-US" i="1" dirty="0"/>
          </a:p>
        </p:txBody>
      </p:sp>
    </p:spTree>
    <p:extLst>
      <p:ext uri="{BB962C8B-B14F-4D97-AF65-F5344CB8AC3E}">
        <p14:creationId xmlns:p14="http://schemas.microsoft.com/office/powerpoint/2010/main" val="1826762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Function File Syntax</a:t>
            </a:r>
            <a:endParaRPr lang="en-US" dirty="0"/>
          </a:p>
        </p:txBody>
      </p:sp>
      <p:sp>
        <p:nvSpPr>
          <p:cNvPr id="3" name="Content Placeholder 2"/>
          <p:cNvSpPr>
            <a:spLocks noGrp="1"/>
          </p:cNvSpPr>
          <p:nvPr>
            <p:ph idx="1"/>
          </p:nvPr>
        </p:nvSpPr>
        <p:spPr>
          <a:xfrm>
            <a:off x="457200" y="1432560"/>
            <a:ext cx="8229600" cy="5120640"/>
          </a:xfrm>
        </p:spPr>
        <p:txBody>
          <a:bodyPr/>
          <a:lstStyle/>
          <a:p>
            <a:pPr>
              <a:lnSpc>
                <a:spcPct val="80000"/>
              </a:lnSpc>
              <a:spcAft>
                <a:spcPts val="1800"/>
              </a:spcAft>
            </a:pPr>
            <a:r>
              <a:rPr lang="en-US" altLang="en-US" sz="2400" dirty="0"/>
              <a:t>The general syntax for a function </a:t>
            </a:r>
            <a:r>
              <a:rPr lang="en-US" altLang="en-US" sz="2400" dirty="0" smtClean="0"/>
              <a:t>is:</a:t>
            </a:r>
          </a:p>
          <a:p>
            <a:pPr>
              <a:lnSpc>
                <a:spcPct val="80000"/>
              </a:lnSpc>
              <a:spcAft>
                <a:spcPts val="1800"/>
              </a:spcAft>
            </a:pPr>
            <a:r>
              <a:rPr lang="en-US" altLang="en-US" sz="2400" b="1" dirty="0" smtClean="0">
                <a:latin typeface="Courier New" pitchFamily="49" charset="0"/>
              </a:rPr>
              <a:t>function </a:t>
            </a:r>
            <a:r>
              <a:rPr lang="en-US" altLang="en-US" sz="2400" b="1" i="1" dirty="0" err="1">
                <a:latin typeface="Courier New" pitchFamily="49" charset="0"/>
              </a:rPr>
              <a:t>outvar</a:t>
            </a:r>
            <a:r>
              <a:rPr lang="en-US" altLang="en-US" sz="2400" b="1" dirty="0">
                <a:latin typeface="Courier New" pitchFamily="49" charset="0"/>
              </a:rPr>
              <a:t> = </a:t>
            </a:r>
            <a:r>
              <a:rPr lang="en-US" altLang="en-US" sz="2400" b="1" i="1" dirty="0" err="1">
                <a:latin typeface="Courier New" pitchFamily="49" charset="0"/>
              </a:rPr>
              <a:t>funcname</a:t>
            </a:r>
            <a:r>
              <a:rPr lang="en-US" altLang="en-US" sz="2400" b="1" dirty="0">
                <a:latin typeface="Courier New" pitchFamily="49" charset="0"/>
              </a:rPr>
              <a:t>(</a:t>
            </a:r>
            <a:r>
              <a:rPr lang="en-US" altLang="en-US" sz="2400" b="1" i="1" dirty="0" err="1">
                <a:latin typeface="Courier New" pitchFamily="49" charset="0"/>
              </a:rPr>
              <a:t>arglist</a:t>
            </a:r>
            <a:r>
              <a:rPr lang="en-US" altLang="en-US" sz="2400" b="1" dirty="0">
                <a:latin typeface="Courier New" pitchFamily="49" charset="0"/>
              </a:rPr>
              <a:t>)</a:t>
            </a:r>
            <a:br>
              <a:rPr lang="en-US" altLang="en-US" sz="2400" b="1" dirty="0">
                <a:latin typeface="Courier New" pitchFamily="49" charset="0"/>
              </a:rPr>
            </a:br>
            <a:r>
              <a:rPr lang="en-US" altLang="en-US" sz="2400" b="1" dirty="0">
                <a:latin typeface="Courier New" pitchFamily="49" charset="0"/>
              </a:rPr>
              <a:t>% </a:t>
            </a:r>
            <a:r>
              <a:rPr lang="en-US" altLang="en-US" sz="2400" b="1" i="1" dirty="0" err="1">
                <a:latin typeface="Courier New" pitchFamily="49" charset="0"/>
              </a:rPr>
              <a:t>helpcomments</a:t>
            </a:r>
            <a:r>
              <a:rPr lang="en-US" altLang="en-US" sz="2400" b="1" dirty="0">
                <a:latin typeface="Courier New" pitchFamily="49" charset="0"/>
              </a:rPr>
              <a:t/>
            </a:r>
            <a:br>
              <a:rPr lang="en-US" altLang="en-US" sz="2400" b="1" dirty="0">
                <a:latin typeface="Courier New" pitchFamily="49" charset="0"/>
              </a:rPr>
            </a:br>
            <a:r>
              <a:rPr lang="en-US" altLang="en-US" sz="2400" b="1" i="1" dirty="0">
                <a:latin typeface="Courier New" pitchFamily="49" charset="0"/>
              </a:rPr>
              <a:t>statements</a:t>
            </a:r>
            <a:r>
              <a:rPr lang="en-US" altLang="en-US" sz="2400" b="1" dirty="0">
                <a:latin typeface="Courier New" pitchFamily="49" charset="0"/>
              </a:rPr>
              <a:t/>
            </a:r>
            <a:br>
              <a:rPr lang="en-US" altLang="en-US" sz="2400" b="1" dirty="0">
                <a:latin typeface="Courier New" pitchFamily="49" charset="0"/>
              </a:rPr>
            </a:br>
            <a:r>
              <a:rPr lang="en-US" altLang="en-US" sz="2400" b="1" i="1" dirty="0" err="1">
                <a:latin typeface="Courier New" pitchFamily="49" charset="0"/>
              </a:rPr>
              <a:t>outvar</a:t>
            </a:r>
            <a:r>
              <a:rPr lang="en-US" altLang="en-US" sz="2400" b="1" i="1" dirty="0">
                <a:latin typeface="Courier New" pitchFamily="49" charset="0"/>
              </a:rPr>
              <a:t> = value</a:t>
            </a:r>
            <a:r>
              <a:rPr lang="en-US" altLang="en-US" sz="2400" b="1" dirty="0">
                <a:latin typeface="Courier New" pitchFamily="49" charset="0"/>
              </a:rPr>
              <a:t>;</a:t>
            </a:r>
          </a:p>
          <a:p>
            <a:pPr>
              <a:lnSpc>
                <a:spcPct val="80000"/>
              </a:lnSpc>
            </a:pPr>
            <a:r>
              <a:rPr lang="en-US" altLang="en-US" sz="2400" dirty="0" smtClean="0"/>
              <a:t>where</a:t>
            </a:r>
            <a:endParaRPr lang="en-US" altLang="en-US" sz="2400" dirty="0"/>
          </a:p>
          <a:p>
            <a:pPr lvl="1">
              <a:lnSpc>
                <a:spcPct val="80000"/>
              </a:lnSpc>
            </a:pPr>
            <a:r>
              <a:rPr lang="en-US" altLang="en-US" sz="2200" b="1" i="1" dirty="0" err="1">
                <a:latin typeface="Courier New" pitchFamily="49" charset="0"/>
              </a:rPr>
              <a:t>outvar</a:t>
            </a:r>
            <a:r>
              <a:rPr lang="en-US" altLang="en-US" sz="2200" dirty="0">
                <a:latin typeface="Courier New" pitchFamily="49" charset="0"/>
              </a:rPr>
              <a:t>:</a:t>
            </a:r>
            <a:r>
              <a:rPr lang="en-US" altLang="en-US" sz="2200" dirty="0">
                <a:latin typeface="Courier" pitchFamily="20" charset="0"/>
              </a:rPr>
              <a:t> </a:t>
            </a:r>
            <a:r>
              <a:rPr lang="en-US" altLang="en-US" sz="2200" dirty="0"/>
              <a:t>output variable name</a:t>
            </a:r>
            <a:endParaRPr lang="en-US" altLang="en-US" sz="2200" dirty="0">
              <a:latin typeface="Courier" pitchFamily="20" charset="0"/>
            </a:endParaRPr>
          </a:p>
          <a:p>
            <a:pPr lvl="1">
              <a:lnSpc>
                <a:spcPct val="80000"/>
              </a:lnSpc>
            </a:pPr>
            <a:r>
              <a:rPr lang="en-US" altLang="en-US" sz="2200" b="1" i="1" dirty="0" err="1">
                <a:latin typeface="Courier New" pitchFamily="49" charset="0"/>
              </a:rPr>
              <a:t>funcname</a:t>
            </a:r>
            <a:r>
              <a:rPr lang="en-US" altLang="en-US" sz="2200" i="1" dirty="0">
                <a:latin typeface="Courier New" pitchFamily="49" charset="0"/>
              </a:rPr>
              <a:t>:</a:t>
            </a:r>
            <a:r>
              <a:rPr lang="en-US" altLang="en-US" sz="2200" dirty="0">
                <a:latin typeface="Courier" pitchFamily="20" charset="0"/>
              </a:rPr>
              <a:t> </a:t>
            </a:r>
            <a:r>
              <a:rPr lang="en-US" altLang="en-US" sz="2200" dirty="0"/>
              <a:t>function’s name</a:t>
            </a:r>
            <a:r>
              <a:rPr lang="en-US" altLang="en-US" sz="2200" dirty="0">
                <a:latin typeface="Courier" pitchFamily="20" charset="0"/>
              </a:rPr>
              <a:t> </a:t>
            </a:r>
          </a:p>
          <a:p>
            <a:pPr lvl="1"/>
            <a:r>
              <a:rPr lang="en-US" altLang="en-US" sz="2200" b="1" i="1" dirty="0" err="1">
                <a:latin typeface="Courier New" pitchFamily="49" charset="0"/>
              </a:rPr>
              <a:t>arglist</a:t>
            </a:r>
            <a:r>
              <a:rPr lang="en-US" altLang="en-US" sz="2200" i="1" dirty="0">
                <a:latin typeface="Courier New" pitchFamily="49" charset="0"/>
              </a:rPr>
              <a:t>:</a:t>
            </a:r>
            <a:r>
              <a:rPr lang="en-US" altLang="en-US" sz="2200" dirty="0">
                <a:latin typeface="Courier" pitchFamily="20" charset="0"/>
              </a:rPr>
              <a:t> </a:t>
            </a:r>
            <a:r>
              <a:rPr lang="en-US" altLang="en-US" sz="2200" dirty="0"/>
              <a:t>input argument list; comma-delimited list of what the function calls values passed to it</a:t>
            </a:r>
            <a:endParaRPr lang="en-US" altLang="en-US" sz="2200" dirty="0">
              <a:latin typeface="Courier" pitchFamily="20" charset="0"/>
            </a:endParaRPr>
          </a:p>
          <a:p>
            <a:pPr lvl="1">
              <a:lnSpc>
                <a:spcPct val="80000"/>
              </a:lnSpc>
            </a:pPr>
            <a:r>
              <a:rPr lang="en-US" altLang="en-US" sz="2200" b="1" i="1" dirty="0" err="1">
                <a:latin typeface="Courier New" pitchFamily="49" charset="0"/>
              </a:rPr>
              <a:t>helpcomments</a:t>
            </a:r>
            <a:r>
              <a:rPr lang="en-US" altLang="en-US" sz="2200" i="1" dirty="0">
                <a:latin typeface="Courier New" pitchFamily="49" charset="0"/>
              </a:rPr>
              <a:t>:</a:t>
            </a:r>
            <a:r>
              <a:rPr lang="en-US" altLang="en-US" sz="2200" dirty="0">
                <a:latin typeface="Courier" pitchFamily="20" charset="0"/>
              </a:rPr>
              <a:t> </a:t>
            </a:r>
            <a:r>
              <a:rPr lang="en-US" altLang="en-US" sz="2200" dirty="0"/>
              <a:t>text to show with </a:t>
            </a:r>
            <a:r>
              <a:rPr lang="en-US" altLang="en-US" sz="2200" b="1" i="1" dirty="0">
                <a:latin typeface="Courier New" pitchFamily="49" charset="0"/>
              </a:rPr>
              <a:t>help </a:t>
            </a:r>
            <a:r>
              <a:rPr lang="en-US" altLang="en-US" sz="2200" b="1" i="1" dirty="0" err="1">
                <a:latin typeface="Courier New" pitchFamily="49" charset="0"/>
              </a:rPr>
              <a:t>funcname</a:t>
            </a:r>
            <a:endParaRPr lang="en-US" altLang="en-US" sz="2200" b="1" i="1" dirty="0">
              <a:latin typeface="Courier New" pitchFamily="49" charset="0"/>
            </a:endParaRPr>
          </a:p>
          <a:p>
            <a:pPr lvl="1">
              <a:lnSpc>
                <a:spcPct val="80000"/>
              </a:lnSpc>
            </a:pPr>
            <a:r>
              <a:rPr lang="en-US" altLang="en-US" sz="2200" b="1" i="1" dirty="0">
                <a:latin typeface="Courier New" pitchFamily="49" charset="0"/>
              </a:rPr>
              <a:t>statements</a:t>
            </a:r>
            <a:r>
              <a:rPr lang="en-US" altLang="en-US" sz="2200" i="1" dirty="0">
                <a:latin typeface="Courier New" pitchFamily="49" charset="0"/>
              </a:rPr>
              <a:t>:</a:t>
            </a:r>
            <a:r>
              <a:rPr lang="en-US" altLang="en-US" sz="2200" dirty="0">
                <a:latin typeface="Courier" pitchFamily="20" charset="0"/>
              </a:rPr>
              <a:t> </a:t>
            </a:r>
            <a:r>
              <a:rPr lang="en-US" altLang="en-US" sz="2200" dirty="0"/>
              <a:t>MATLAB commands for the function</a:t>
            </a:r>
            <a:endParaRPr lang="en-US" altLang="en-US" sz="2200" dirty="0">
              <a:latin typeface="Courier" pitchFamily="20" charset="0"/>
            </a:endParaRPr>
          </a:p>
        </p:txBody>
      </p:sp>
    </p:spTree>
    <p:extLst>
      <p:ext uri="{BB962C8B-B14F-4D97-AF65-F5344CB8AC3E}">
        <p14:creationId xmlns:p14="http://schemas.microsoft.com/office/powerpoint/2010/main" val="34232861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err="1"/>
              <a:t>Subfunctions</a:t>
            </a:r>
            <a:endParaRPr lang="en-US" sz="2000" dirty="0"/>
          </a:p>
        </p:txBody>
      </p:sp>
      <p:sp>
        <p:nvSpPr>
          <p:cNvPr id="3" name="Content Placeholder 2"/>
          <p:cNvSpPr>
            <a:spLocks noGrp="1"/>
          </p:cNvSpPr>
          <p:nvPr>
            <p:ph idx="1"/>
          </p:nvPr>
        </p:nvSpPr>
        <p:spPr>
          <a:xfrm>
            <a:off x="457200" y="1432560"/>
            <a:ext cx="8229600" cy="5120640"/>
          </a:xfrm>
        </p:spPr>
        <p:txBody>
          <a:bodyPr/>
          <a:lstStyle/>
          <a:p>
            <a:pPr>
              <a:lnSpc>
                <a:spcPct val="90000"/>
              </a:lnSpc>
            </a:pPr>
            <a:r>
              <a:rPr lang="en-US" altLang="en-US" sz="2800" dirty="0"/>
              <a:t>A function file can contain a single function, but it can also contain a </a:t>
            </a:r>
            <a:r>
              <a:rPr lang="en-US" altLang="en-US" sz="2800" i="1" dirty="0"/>
              <a:t>primary function</a:t>
            </a:r>
            <a:r>
              <a:rPr lang="en-US" altLang="en-US" sz="2800" dirty="0"/>
              <a:t> and one or more </a:t>
            </a:r>
            <a:r>
              <a:rPr lang="en-US" altLang="en-US" sz="2800" i="1" dirty="0" err="1"/>
              <a:t>subfunctions</a:t>
            </a:r>
            <a:endParaRPr lang="en-US" altLang="en-US" sz="2800" i="1" dirty="0"/>
          </a:p>
          <a:p>
            <a:pPr>
              <a:lnSpc>
                <a:spcPct val="90000"/>
              </a:lnSpc>
            </a:pPr>
            <a:r>
              <a:rPr lang="en-US" altLang="en-US" sz="2800" dirty="0"/>
              <a:t>The primary function is whatever function is listed first in the M-file - its function name should be the same as the file name.</a:t>
            </a:r>
          </a:p>
          <a:p>
            <a:pPr>
              <a:lnSpc>
                <a:spcPct val="90000"/>
              </a:lnSpc>
            </a:pPr>
            <a:r>
              <a:rPr lang="en-US" altLang="en-US" sz="2800" dirty="0" err="1"/>
              <a:t>Subfunctions</a:t>
            </a:r>
            <a:r>
              <a:rPr lang="en-US" altLang="en-US" sz="2800" dirty="0"/>
              <a:t> are listed below the primary function.  Note that they are </a:t>
            </a:r>
            <a:r>
              <a:rPr lang="en-US" altLang="en-US" sz="2800" i="1" dirty="0"/>
              <a:t>only</a:t>
            </a:r>
            <a:r>
              <a:rPr lang="en-US" altLang="en-US" sz="2800" dirty="0"/>
              <a:t> accessible by the main function and </a:t>
            </a:r>
            <a:r>
              <a:rPr lang="en-US" altLang="en-US" sz="2800" dirty="0" err="1"/>
              <a:t>subfunctions</a:t>
            </a:r>
            <a:r>
              <a:rPr lang="en-US" altLang="en-US" sz="2800" dirty="0"/>
              <a:t> within the same M-file and </a:t>
            </a:r>
            <a:r>
              <a:rPr lang="en-US" altLang="en-US" sz="2800" i="1" dirty="0"/>
              <a:t>not</a:t>
            </a:r>
            <a:r>
              <a:rPr lang="en-US" altLang="en-US" sz="2800" dirty="0"/>
              <a:t> by the command window or any other functions or scripts.</a:t>
            </a:r>
          </a:p>
        </p:txBody>
      </p:sp>
    </p:spTree>
    <p:extLst>
      <p:ext uri="{BB962C8B-B14F-4D97-AF65-F5344CB8AC3E}">
        <p14:creationId xmlns:p14="http://schemas.microsoft.com/office/powerpoint/2010/main" val="4009205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Input</a:t>
            </a:r>
            <a:endParaRPr lang="en-US" sz="2000" dirty="0"/>
          </a:p>
        </p:txBody>
      </p:sp>
      <p:sp>
        <p:nvSpPr>
          <p:cNvPr id="3" name="Content Placeholder 2"/>
          <p:cNvSpPr>
            <a:spLocks noGrp="1"/>
          </p:cNvSpPr>
          <p:nvPr>
            <p:ph idx="1"/>
          </p:nvPr>
        </p:nvSpPr>
        <p:spPr>
          <a:xfrm>
            <a:off x="457200" y="1432560"/>
            <a:ext cx="8321040" cy="5120640"/>
          </a:xfrm>
        </p:spPr>
        <p:txBody>
          <a:bodyPr/>
          <a:lstStyle/>
          <a:p>
            <a:r>
              <a:rPr lang="en-US" altLang="en-US" dirty="0"/>
              <a:t>The easiest way to get a value from the user is the input command:</a:t>
            </a:r>
          </a:p>
          <a:p>
            <a:pPr lvl="1"/>
            <a:r>
              <a:rPr lang="en-US" altLang="en-US" i="1" dirty="0">
                <a:latin typeface="Courier New" pitchFamily="49" charset="0"/>
              </a:rPr>
              <a:t>n</a:t>
            </a:r>
            <a:r>
              <a:rPr lang="en-US" altLang="en-US" dirty="0">
                <a:latin typeface="Courier New" pitchFamily="49" charset="0"/>
              </a:rPr>
              <a:t> = input('</a:t>
            </a:r>
            <a:r>
              <a:rPr lang="en-US" altLang="en-US" i="1" dirty="0" err="1">
                <a:latin typeface="Courier New" pitchFamily="49" charset="0"/>
              </a:rPr>
              <a:t>promptstring</a:t>
            </a:r>
            <a:r>
              <a:rPr lang="en-US" altLang="en-US" dirty="0">
                <a:latin typeface="Courier New" pitchFamily="49" charset="0"/>
              </a:rPr>
              <a:t>')</a:t>
            </a:r>
            <a:r>
              <a:rPr lang="en-US" altLang="en-US" sz="2400" dirty="0">
                <a:latin typeface="Courier New" pitchFamily="49" charset="0"/>
              </a:rPr>
              <a:t/>
            </a:r>
            <a:br>
              <a:rPr lang="en-US" altLang="en-US" sz="2400" dirty="0">
                <a:latin typeface="Courier New" pitchFamily="49" charset="0"/>
              </a:rPr>
            </a:br>
            <a:r>
              <a:rPr lang="en-US" altLang="en-US" sz="2400" dirty="0"/>
              <a:t>MATLAB will display the characters in </a:t>
            </a:r>
            <a:r>
              <a:rPr lang="en-US" altLang="en-US" sz="2600" i="1" dirty="0" err="1">
                <a:latin typeface="Courier New" pitchFamily="49" charset="0"/>
              </a:rPr>
              <a:t>promptstring</a:t>
            </a:r>
            <a:r>
              <a:rPr lang="en-US" altLang="en-US" sz="2400" dirty="0"/>
              <a:t>, and whatever value is typed is stored in </a:t>
            </a:r>
            <a:r>
              <a:rPr lang="en-US" altLang="en-US" sz="2600" i="1" dirty="0">
                <a:latin typeface="Courier New" pitchFamily="49" charset="0"/>
              </a:rPr>
              <a:t>n</a:t>
            </a:r>
            <a:r>
              <a:rPr lang="en-US" altLang="en-US" sz="2400" dirty="0"/>
              <a:t>.  For example, if you type </a:t>
            </a:r>
            <a:r>
              <a:rPr lang="en-US" altLang="en-US" sz="2600" i="1" dirty="0">
                <a:latin typeface="Courier New" pitchFamily="49" charset="0"/>
              </a:rPr>
              <a:t>pi</a:t>
            </a:r>
            <a:r>
              <a:rPr lang="en-US" altLang="en-US" sz="2400" dirty="0"/>
              <a:t>, </a:t>
            </a:r>
            <a:r>
              <a:rPr lang="en-US" altLang="en-US" sz="2600" i="1" dirty="0">
                <a:latin typeface="Courier New" pitchFamily="49" charset="0"/>
              </a:rPr>
              <a:t>n</a:t>
            </a:r>
            <a:r>
              <a:rPr lang="en-US" altLang="en-US" sz="2400" dirty="0"/>
              <a:t> will store 3.1416…</a:t>
            </a:r>
          </a:p>
          <a:p>
            <a:pPr lvl="1"/>
            <a:r>
              <a:rPr lang="en-US" altLang="en-US" i="1" dirty="0">
                <a:latin typeface="Courier New" pitchFamily="49" charset="0"/>
              </a:rPr>
              <a:t>n</a:t>
            </a:r>
            <a:r>
              <a:rPr lang="en-US" altLang="en-US" dirty="0">
                <a:latin typeface="Courier New" pitchFamily="49" charset="0"/>
              </a:rPr>
              <a:t> = input('</a:t>
            </a:r>
            <a:r>
              <a:rPr lang="en-US" altLang="en-US" i="1" dirty="0" err="1">
                <a:latin typeface="Courier New" pitchFamily="49" charset="0"/>
              </a:rPr>
              <a:t>promptstring</a:t>
            </a:r>
            <a:r>
              <a:rPr lang="en-US" altLang="en-US" dirty="0">
                <a:latin typeface="Courier New" pitchFamily="49" charset="0"/>
              </a:rPr>
              <a:t>', 's')</a:t>
            </a:r>
            <a:r>
              <a:rPr lang="en-US" altLang="en-US" sz="2400" dirty="0">
                <a:latin typeface="Courier New" pitchFamily="49" charset="0"/>
              </a:rPr>
              <a:t/>
            </a:r>
            <a:br>
              <a:rPr lang="en-US" altLang="en-US" sz="2400" dirty="0">
                <a:latin typeface="Courier New" pitchFamily="49" charset="0"/>
              </a:rPr>
            </a:br>
            <a:r>
              <a:rPr lang="en-US" altLang="en-US" sz="2400" dirty="0"/>
              <a:t>MATLAB will display the characters in </a:t>
            </a:r>
            <a:r>
              <a:rPr lang="en-US" altLang="en-US" sz="2600" i="1" dirty="0" err="1">
                <a:latin typeface="Courier New" pitchFamily="49" charset="0"/>
              </a:rPr>
              <a:t>promptstring</a:t>
            </a:r>
            <a:r>
              <a:rPr lang="en-US" altLang="en-US" sz="2400" dirty="0"/>
              <a:t>, and whatever characters are typed will be stored as a string in </a:t>
            </a:r>
            <a:r>
              <a:rPr lang="en-US" altLang="en-US" sz="2600" i="1" dirty="0">
                <a:latin typeface="Courier New" pitchFamily="49" charset="0"/>
              </a:rPr>
              <a:t>n</a:t>
            </a:r>
            <a:r>
              <a:rPr lang="en-US" altLang="en-US" sz="2400" dirty="0"/>
              <a:t>.  For example, if you type </a:t>
            </a:r>
            <a:r>
              <a:rPr lang="en-US" altLang="en-US" sz="2600" i="1" dirty="0">
                <a:latin typeface="Courier New" pitchFamily="49" charset="0"/>
              </a:rPr>
              <a:t>pi</a:t>
            </a:r>
            <a:r>
              <a:rPr lang="en-US" altLang="en-US" sz="2400" dirty="0"/>
              <a:t>, </a:t>
            </a:r>
            <a:r>
              <a:rPr lang="en-US" altLang="en-US" sz="2600" i="1" dirty="0">
                <a:latin typeface="Courier New" pitchFamily="49" charset="0"/>
              </a:rPr>
              <a:t>n</a:t>
            </a:r>
            <a:r>
              <a:rPr lang="en-US" altLang="en-US" sz="2400" dirty="0"/>
              <a:t> will store the letters </a:t>
            </a:r>
            <a:r>
              <a:rPr lang="en-US" altLang="en-US" sz="2400" i="1" dirty="0"/>
              <a:t>p</a:t>
            </a:r>
            <a:r>
              <a:rPr lang="en-US" altLang="en-US" sz="2400" dirty="0"/>
              <a:t> and </a:t>
            </a:r>
            <a:r>
              <a:rPr lang="en-US" altLang="en-US" sz="2400" i="1" dirty="0" err="1"/>
              <a:t>i</a:t>
            </a:r>
            <a:r>
              <a:rPr lang="en-US" altLang="en-US" sz="2400" dirty="0"/>
              <a:t> in a 2x1 char array.</a:t>
            </a:r>
          </a:p>
        </p:txBody>
      </p:sp>
    </p:spTree>
    <p:extLst>
      <p:ext uri="{BB962C8B-B14F-4D97-AF65-F5344CB8AC3E}">
        <p14:creationId xmlns:p14="http://schemas.microsoft.com/office/powerpoint/2010/main" val="2514641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Output</a:t>
            </a:r>
            <a:endParaRPr lang="en-US" sz="2000" dirty="0"/>
          </a:p>
        </p:txBody>
      </p:sp>
      <p:sp>
        <p:nvSpPr>
          <p:cNvPr id="3" name="Content Placeholder 2"/>
          <p:cNvSpPr>
            <a:spLocks noGrp="1"/>
          </p:cNvSpPr>
          <p:nvPr>
            <p:ph idx="1"/>
          </p:nvPr>
        </p:nvSpPr>
        <p:spPr>
          <a:xfrm>
            <a:off x="457200" y="1432560"/>
            <a:ext cx="8229600" cy="5120640"/>
          </a:xfrm>
        </p:spPr>
        <p:txBody>
          <a:bodyPr/>
          <a:lstStyle/>
          <a:p>
            <a:pPr>
              <a:spcBef>
                <a:spcPts val="1200"/>
              </a:spcBef>
              <a:spcAft>
                <a:spcPts val="1800"/>
              </a:spcAft>
            </a:pPr>
            <a:r>
              <a:rPr lang="en-US" altLang="en-US" dirty="0"/>
              <a:t>The easiest way to display the value of a matrix is to type its name, but that will not work in function or script files. </a:t>
            </a:r>
            <a:r>
              <a:rPr lang="en-US" altLang="en-US" dirty="0" smtClean="0"/>
              <a:t>Instead</a:t>
            </a:r>
            <a:r>
              <a:rPr lang="en-US" altLang="en-US" dirty="0"/>
              <a:t>, use the </a:t>
            </a:r>
            <a:r>
              <a:rPr lang="en-US" altLang="en-US" dirty="0" err="1">
                <a:latin typeface="Courier New" pitchFamily="49" charset="0"/>
              </a:rPr>
              <a:t>disp</a:t>
            </a:r>
            <a:r>
              <a:rPr lang="en-US" altLang="en-US" dirty="0"/>
              <a:t> command</a:t>
            </a:r>
          </a:p>
          <a:p>
            <a:pPr>
              <a:spcAft>
                <a:spcPts val="2400"/>
              </a:spcAft>
            </a:pPr>
            <a:r>
              <a:rPr lang="en-US" altLang="en-US" dirty="0" smtClean="0"/>
              <a:t>     </a:t>
            </a:r>
            <a:r>
              <a:rPr lang="en-US" altLang="en-US" dirty="0" err="1" smtClean="0">
                <a:latin typeface="Courier New" pitchFamily="49" charset="0"/>
              </a:rPr>
              <a:t>disp</a:t>
            </a:r>
            <a:r>
              <a:rPr lang="en-US" altLang="en-US" dirty="0" smtClean="0">
                <a:latin typeface="Courier New" pitchFamily="49" charset="0"/>
              </a:rPr>
              <a:t>(</a:t>
            </a:r>
            <a:r>
              <a:rPr lang="en-US" altLang="en-US" i="1" dirty="0" smtClean="0">
                <a:latin typeface="Courier New" pitchFamily="49" charset="0"/>
              </a:rPr>
              <a:t>value</a:t>
            </a:r>
            <a:r>
              <a:rPr lang="en-US" altLang="en-US" dirty="0" smtClean="0">
                <a:latin typeface="Courier New" pitchFamily="49" charset="0"/>
              </a:rPr>
              <a:t>)</a:t>
            </a:r>
          </a:p>
          <a:p>
            <a:pPr>
              <a:spcAft>
                <a:spcPts val="2400"/>
              </a:spcAft>
            </a:pPr>
            <a:r>
              <a:rPr lang="en-US" altLang="en-US" dirty="0" smtClean="0"/>
              <a:t>will </a:t>
            </a:r>
            <a:r>
              <a:rPr lang="en-US" altLang="en-US" dirty="0"/>
              <a:t>show the </a:t>
            </a:r>
            <a:r>
              <a:rPr lang="en-US" altLang="en-US" i="1" dirty="0">
                <a:latin typeface="Courier New" pitchFamily="49" charset="0"/>
              </a:rPr>
              <a:t>value</a:t>
            </a:r>
            <a:r>
              <a:rPr lang="en-US" altLang="en-US" dirty="0"/>
              <a:t> on the screen.</a:t>
            </a:r>
          </a:p>
          <a:p>
            <a:r>
              <a:rPr lang="en-US" altLang="en-US" dirty="0"/>
              <a:t>If </a:t>
            </a:r>
            <a:r>
              <a:rPr lang="en-US" altLang="en-US" i="1" dirty="0">
                <a:latin typeface="Courier New" pitchFamily="49" charset="0"/>
              </a:rPr>
              <a:t>value</a:t>
            </a:r>
            <a:r>
              <a:rPr lang="en-US" altLang="en-US" dirty="0"/>
              <a:t> is a string, enclose it in </a:t>
            </a:r>
            <a:r>
              <a:rPr lang="en-US" altLang="en-US" dirty="0" smtClean="0"/>
              <a:t>single quotes</a:t>
            </a:r>
            <a:r>
              <a:rPr lang="en-US" altLang="en-US" dirty="0"/>
              <a:t>.</a:t>
            </a:r>
          </a:p>
        </p:txBody>
      </p:sp>
    </p:spTree>
    <p:extLst>
      <p:ext uri="{BB962C8B-B14F-4D97-AF65-F5344CB8AC3E}">
        <p14:creationId xmlns:p14="http://schemas.microsoft.com/office/powerpoint/2010/main" val="328362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MHHE_Accessible_PPT_Template-v3 (1)">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MHHE_Accessible_PPT_Template-v3 (1)</Template>
  <TotalTime>452</TotalTime>
  <Words>1625</Words>
  <Application>Microsoft Macintosh PowerPoint</Application>
  <PresentationFormat>On-screen Show (4:3)</PresentationFormat>
  <Paragraphs>176</Paragraphs>
  <Slides>31</Slides>
  <Notes>1</Notes>
  <HiddenSlides>0</HiddenSlides>
  <MMClips>0</MMClips>
  <ScaleCrop>false</ScaleCrop>
  <HeadingPairs>
    <vt:vector size="6" baseType="variant">
      <vt:variant>
        <vt:lpstr>Fonts Used</vt:lpstr>
      </vt:variant>
      <vt:variant>
        <vt:i4>14</vt:i4>
      </vt:variant>
      <vt:variant>
        <vt:lpstr>Theme</vt:lpstr>
      </vt:variant>
      <vt:variant>
        <vt:i4>9</vt:i4>
      </vt:variant>
      <vt:variant>
        <vt:lpstr>Slide Titles</vt:lpstr>
      </vt:variant>
      <vt:variant>
        <vt:i4>31</vt:i4>
      </vt:variant>
    </vt:vector>
  </HeadingPairs>
  <TitlesOfParts>
    <vt:vector size="54" baseType="lpstr">
      <vt:lpstr>Arial</vt:lpstr>
      <vt:lpstr>Arial Unicode MS</vt:lpstr>
      <vt:lpstr>ArumSans Bd</vt:lpstr>
      <vt:lpstr>ArumSans Bold</vt:lpstr>
      <vt:lpstr>ArumSans Regular</vt:lpstr>
      <vt:lpstr>ArumSans Rg</vt:lpstr>
      <vt:lpstr>Calibri</vt:lpstr>
      <vt:lpstr>Courier</vt:lpstr>
      <vt:lpstr>Courier New</vt:lpstr>
      <vt:lpstr>ＭＳ Ｐゴシック</vt:lpstr>
      <vt:lpstr>Symbol</vt:lpstr>
      <vt:lpstr>Times New Roman</vt:lpstr>
      <vt:lpstr>Vectipede Rg</vt:lpstr>
      <vt:lpstr>Wingdings</vt:lpstr>
      <vt:lpstr>MHHE_Accessible_PPT_Template-v3 (1)</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PowerPoint Presentation</vt:lpstr>
      <vt:lpstr>Objectives</vt:lpstr>
      <vt:lpstr>M-files</vt:lpstr>
      <vt:lpstr>Script Files</vt:lpstr>
      <vt:lpstr>Function Files</vt:lpstr>
      <vt:lpstr>Function File Syntax</vt:lpstr>
      <vt:lpstr>Subfunctions</vt:lpstr>
      <vt:lpstr>Input</vt:lpstr>
      <vt:lpstr>Output</vt:lpstr>
      <vt:lpstr>Formatted Output</vt:lpstr>
      <vt:lpstr>Format and Control Codes</vt:lpstr>
      <vt:lpstr>Creating and Accessing Files</vt:lpstr>
      <vt:lpstr>ASCII Files</vt:lpstr>
      <vt:lpstr>Structured Programming</vt:lpstr>
      <vt:lpstr>Relational Operators</vt:lpstr>
      <vt:lpstr>Logical Operators</vt:lpstr>
      <vt:lpstr>Order of Operations</vt:lpstr>
      <vt:lpstr>Decisions</vt:lpstr>
      <vt:lpstr>Selections</vt:lpstr>
      <vt:lpstr>Loops</vt:lpstr>
      <vt:lpstr>for Loops</vt:lpstr>
      <vt:lpstr>Vectorization</vt:lpstr>
      <vt:lpstr>while Loops</vt:lpstr>
      <vt:lpstr>Early Termination</vt:lpstr>
      <vt:lpstr>Animation</vt:lpstr>
      <vt:lpstr>Example</vt:lpstr>
      <vt:lpstr>Script</vt:lpstr>
      <vt:lpstr>Result</vt:lpstr>
      <vt:lpstr>Nesting and Indentation</vt:lpstr>
      <vt:lpstr>Anonymous &amp; Inline Functions</vt:lpstr>
      <vt:lpstr>Function Functions</vt:lpstr>
    </vt:vector>
  </TitlesOfParts>
  <Company>The McGraw-Hill Companies</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Structural Analysis</dc:title>
  <dc:creator>Kilburg, Jolynn</dc:creator>
  <cp:lastModifiedBy>Charles Knadler</cp:lastModifiedBy>
  <cp:revision>55</cp:revision>
  <dcterms:created xsi:type="dcterms:W3CDTF">2017-02-27T15:23:48Z</dcterms:created>
  <dcterms:modified xsi:type="dcterms:W3CDTF">2019-01-01T20:41:10Z</dcterms:modified>
</cp:coreProperties>
</file>