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5" r:id="rId8"/>
    <p:sldId id="264" r:id="rId9"/>
    <p:sldId id="263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0A3A-72E5-ED47-96C1-9C8D93665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Symposium</a:t>
            </a:r>
            <a:r>
              <a:rPr lang="hu-HU" dirty="0"/>
              <a:t> 2019.04.17.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C8362-7964-EC4D-AC8D-350E9925B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Financial time series modeling and forecasting with deep neural networks </a:t>
            </a:r>
          </a:p>
          <a:p>
            <a:r>
              <a:rPr lang="en-US" dirty="0"/>
              <a:t> </a:t>
            </a:r>
            <a:r>
              <a:rPr lang="en-US" dirty="0" err="1"/>
              <a:t>Torner</a:t>
            </a:r>
            <a:r>
              <a:rPr lang="en-US" dirty="0"/>
              <a:t> </a:t>
            </a:r>
            <a:r>
              <a:rPr lang="en-US" dirty="0" err="1"/>
              <a:t>Márton</a:t>
            </a:r>
            <a:r>
              <a:rPr lang="en-US" dirty="0"/>
              <a:t> - Semester project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E8605-DB6B-D846-A8F6-9B6CB78D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86" y="5394360"/>
            <a:ext cx="4037628" cy="14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0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F09-DA93-2C4F-91C9-5B2D86D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score = 34.19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1873E-7204-4E4E-BBEF-0BFC59B9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915931" cy="341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5EAEF-8272-7149-BC05-D22A216D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02" y="1930400"/>
            <a:ext cx="3819500" cy="34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1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F09-DA93-2C4F-91C9-5B2D86D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Regression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score = 38.1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2E0FD-650F-9F4E-B506-2015F678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36731"/>
            <a:ext cx="4164368" cy="3412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6FF69-8831-2F4B-8A31-9CD6A9CE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36731"/>
            <a:ext cx="4244802" cy="34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F1A9-AE08-0140-85B2-B4C34B8D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8265-DDE8-A643-AEAB-E9E3962E1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2 weeks</a:t>
            </a:r>
          </a:p>
          <a:p>
            <a:pPr lvl="1"/>
            <a:r>
              <a:rPr lang="en-US" dirty="0"/>
              <a:t>The above shown</a:t>
            </a:r>
          </a:p>
          <a:p>
            <a:pPr lvl="1"/>
            <a:r>
              <a:rPr lang="en-US" dirty="0"/>
              <a:t>WAMP and VWAP calculation</a:t>
            </a:r>
          </a:p>
          <a:p>
            <a:pPr lvl="1"/>
            <a:r>
              <a:rPr lang="en-US" dirty="0"/>
              <a:t>Parameterizable cli script for data preparation</a:t>
            </a:r>
          </a:p>
          <a:p>
            <a:pPr lvl="2"/>
            <a:r>
              <a:rPr lang="en-US" dirty="0"/>
              <a:t>Depth</a:t>
            </a:r>
          </a:p>
          <a:p>
            <a:pPr lvl="2"/>
            <a:r>
              <a:rPr lang="en-US" dirty="0"/>
              <a:t>Window size</a:t>
            </a:r>
          </a:p>
          <a:p>
            <a:pPr lvl="2"/>
            <a:r>
              <a:rPr lang="en-US" dirty="0"/>
              <a:t>Alpha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Some corrections</a:t>
            </a:r>
          </a:p>
          <a:p>
            <a:pPr lvl="1"/>
            <a:r>
              <a:rPr lang="en-US" dirty="0"/>
              <a:t>Deep learning solution</a:t>
            </a:r>
          </a:p>
          <a:p>
            <a:pPr lvl="1"/>
            <a:r>
              <a:rPr lang="en-US" dirty="0"/>
              <a:t>Start finishing report</a:t>
            </a:r>
          </a:p>
        </p:txBody>
      </p:sp>
    </p:spTree>
    <p:extLst>
      <p:ext uri="{BB962C8B-B14F-4D97-AF65-F5344CB8AC3E}">
        <p14:creationId xmlns:p14="http://schemas.microsoft.com/office/powerpoint/2010/main" val="418062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100A-001C-0542-9086-63E0883C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28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E178-D084-C644-BC77-43D21A85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Order Book snapshots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BE890B-8506-AF4E-9EC9-3366B1CCB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20" y="1270000"/>
            <a:ext cx="8202805" cy="4693358"/>
          </a:xfrm>
        </p:spPr>
      </p:pic>
    </p:spTree>
    <p:extLst>
      <p:ext uri="{BB962C8B-B14F-4D97-AF65-F5344CB8AC3E}">
        <p14:creationId xmlns:p14="http://schemas.microsoft.com/office/powerpoint/2010/main" val="278404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61A-A012-0848-A671-2477144D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54B6-01F0-9F4F-AD15-A52629A4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80416" cy="3880773"/>
          </a:xfrm>
        </p:spPr>
        <p:txBody>
          <a:bodyPr>
            <a:normAutofit/>
          </a:bodyPr>
          <a:lstStyle/>
          <a:p>
            <a:r>
              <a:rPr lang="en-US" sz="2800" dirty="0"/>
              <a:t>Binary</a:t>
            </a:r>
          </a:p>
          <a:p>
            <a:pPr lvl="1"/>
            <a:r>
              <a:rPr lang="en-US" sz="2400" dirty="0"/>
              <a:t>UP</a:t>
            </a:r>
          </a:p>
          <a:p>
            <a:pPr lvl="1"/>
            <a:r>
              <a:rPr lang="en-US" sz="2400" dirty="0"/>
              <a:t>DOWN</a:t>
            </a:r>
          </a:p>
          <a:p>
            <a:r>
              <a:rPr lang="en-US" sz="2800" dirty="0"/>
              <a:t>Trinary</a:t>
            </a:r>
          </a:p>
          <a:p>
            <a:pPr lvl="1"/>
            <a:r>
              <a:rPr lang="en-US" sz="2400" dirty="0"/>
              <a:t>UP</a:t>
            </a:r>
          </a:p>
          <a:p>
            <a:pPr lvl="1"/>
            <a:r>
              <a:rPr lang="en-US" sz="2400" dirty="0"/>
              <a:t>NO_MOVE (stationary)</a:t>
            </a:r>
          </a:p>
          <a:p>
            <a:pPr lvl="1"/>
            <a:r>
              <a:rPr lang="en-US" sz="2400" dirty="0"/>
              <a:t>DOWN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DF9A28-FFB5-3A44-BCAC-02989838FB3A}"/>
              </a:ext>
            </a:extLst>
          </p:cNvPr>
          <p:cNvSpPr txBox="1">
            <a:spLocks/>
          </p:cNvSpPr>
          <p:nvPr/>
        </p:nvSpPr>
        <p:spPr>
          <a:xfrm>
            <a:off x="4857750" y="3673698"/>
            <a:ext cx="4180416" cy="215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Binary</a:t>
            </a:r>
          </a:p>
          <a:p>
            <a:pPr lvl="1"/>
            <a:r>
              <a:rPr lang="en-US" sz="2400" dirty="0"/>
              <a:t>m-(t) &lt; or &gt; m+(t)</a:t>
            </a:r>
          </a:p>
          <a:p>
            <a:r>
              <a:rPr lang="en-US" sz="2600" dirty="0"/>
              <a:t>Trinary</a:t>
            </a:r>
          </a:p>
          <a:p>
            <a:pPr lvl="1"/>
            <a:r>
              <a:rPr lang="en-US" sz="2400" dirty="0"/>
              <a:t>Threshold (volatility)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E2F10-9E36-A345-8C99-91D57BCC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7" y="1930400"/>
            <a:ext cx="2365904" cy="17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3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3D83-7F52-B145-985E-947AD409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CFDB8-B94F-ED4C-A10A-4A72C32E5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70001"/>
            <a:ext cx="7209367" cy="40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FBF6-40B4-144A-8205-4E1BCC01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29B8-06DF-374E-B3EE-25DCFFAF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Standard scaling</a:t>
            </a:r>
          </a:p>
          <a:p>
            <a:pPr lvl="1"/>
            <a:r>
              <a:rPr lang="en-US" sz="2400" dirty="0"/>
              <a:t>Fit on train set</a:t>
            </a:r>
          </a:p>
          <a:p>
            <a:pPr lvl="1"/>
            <a:r>
              <a:rPr lang="en-US" sz="2400" dirty="0"/>
              <a:t>Transform train and test set</a:t>
            </a:r>
          </a:p>
          <a:p>
            <a:pPr lvl="1"/>
            <a:r>
              <a:rPr lang="en-US" sz="2400" dirty="0"/>
              <a:t>Problem</a:t>
            </a:r>
          </a:p>
          <a:p>
            <a:pPr lvl="1"/>
            <a:r>
              <a:rPr lang="en-US" sz="2400" dirty="0"/>
              <a:t>Solution</a:t>
            </a:r>
          </a:p>
          <a:p>
            <a:pPr lvl="2"/>
            <a:r>
              <a:rPr lang="en-US" sz="2000" dirty="0"/>
              <a:t>Sliding window</a:t>
            </a:r>
          </a:p>
          <a:p>
            <a:pPr lvl="2"/>
            <a:r>
              <a:rPr lang="en-US" sz="2000" dirty="0"/>
              <a:t>Fit on [X</a:t>
            </a:r>
            <a:r>
              <a:rPr lang="en-US" sz="2000" baseline="-25000" dirty="0"/>
              <a:t>t-100</a:t>
            </a:r>
            <a:r>
              <a:rPr lang="en-US" sz="2000" dirty="0"/>
              <a:t>, ..., X</a:t>
            </a:r>
            <a:r>
              <a:rPr lang="en-US" sz="2000" baseline="-25000" dirty="0"/>
              <a:t>t-1</a:t>
            </a:r>
            <a:r>
              <a:rPr lang="en-US" sz="2000" dirty="0"/>
              <a:t>]</a:t>
            </a:r>
            <a:endParaRPr lang="en-US" sz="2000" baseline="-25000" dirty="0"/>
          </a:p>
          <a:p>
            <a:pPr lvl="2"/>
            <a:r>
              <a:rPr lang="en-US" sz="2000" dirty="0"/>
              <a:t>Transform X</a:t>
            </a:r>
            <a:r>
              <a:rPr lang="en-US" sz="2000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8073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1A80-91D4-6C41-A638-A9CD8BE3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F8803-3608-C341-A61C-4721B2A8E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60501"/>
            <a:ext cx="7797717" cy="442594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1E0E43C-A126-B14B-8519-AF4774DD8A33}"/>
              </a:ext>
            </a:extLst>
          </p:cNvPr>
          <p:cNvSpPr/>
          <p:nvPr/>
        </p:nvSpPr>
        <p:spPr>
          <a:xfrm>
            <a:off x="1143000" y="3157540"/>
            <a:ext cx="4500562" cy="25574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AE2780-8325-FB4A-9F9D-EF3E912196F1}"/>
              </a:ext>
            </a:extLst>
          </p:cNvPr>
          <p:cNvSpPr/>
          <p:nvPr/>
        </p:nvSpPr>
        <p:spPr>
          <a:xfrm>
            <a:off x="5203213" y="1545432"/>
            <a:ext cx="3271837" cy="247173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C80FF862-B371-784F-BAED-F079F3AC034B}"/>
              </a:ext>
            </a:extLst>
          </p:cNvPr>
          <p:cNvSpPr/>
          <p:nvPr/>
        </p:nvSpPr>
        <p:spPr>
          <a:xfrm>
            <a:off x="8775703" y="2637631"/>
            <a:ext cx="339722" cy="17057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0BC0-7E38-0C4A-B486-4BCE97CB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9C8F-1218-BB49-BCDB-183688D4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“random”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After: 33%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E28B6-BFC1-4E44-98D6-9BC4ACCB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95" y="2556579"/>
            <a:ext cx="4054562" cy="632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8E93B-9EB4-A64A-8F46-ED3237D3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95" y="3973552"/>
            <a:ext cx="4054562" cy="21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4112-B92A-CE40-839C-E8A1B5F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6680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F09-DA93-2C4F-91C9-5B2D86D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6F03B-94DA-624F-A8D3-F57ADDDA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251854" cy="3683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2F34C-EAB1-2B40-8A6F-7225B100D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563" y="1930400"/>
            <a:ext cx="4220439" cy="36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7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138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Symposium 2019.04.17.</vt:lpstr>
      <vt:lpstr>Limit Order Book snapshots</vt:lpstr>
      <vt:lpstr>Labels</vt:lpstr>
      <vt:lpstr>Labels</vt:lpstr>
      <vt:lpstr>Preprocessing</vt:lpstr>
      <vt:lpstr>Scaling problem</vt:lpstr>
      <vt:lpstr>Label distribution</vt:lpstr>
      <vt:lpstr>Results</vt:lpstr>
      <vt:lpstr>Historical mean</vt:lpstr>
      <vt:lpstr>Logistic Regression  R2 score = 34.19</vt:lpstr>
      <vt:lpstr>Random Forest Regression  R2 score = 38.1</vt:lpstr>
      <vt:lpstr>Work</vt:lpstr>
      <vt:lpstr>Thanks for your attention!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Symposium 2019.04.17.</dc:title>
  <dc:creator>Torner Márton Zoltán</dc:creator>
  <cp:lastModifiedBy>Torner Márton Zoltán</cp:lastModifiedBy>
  <cp:revision>34</cp:revision>
  <dcterms:created xsi:type="dcterms:W3CDTF">2019-04-17T10:50:55Z</dcterms:created>
  <dcterms:modified xsi:type="dcterms:W3CDTF">2019-04-17T12:27:36Z</dcterms:modified>
</cp:coreProperties>
</file>