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jl9ISfXu26AriTuJ1xd3gNxJuy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20" Type="http://schemas.openxmlformats.org/officeDocument/2006/relationships/slide" Target="slides/slide16.xml"/><Relationship Id="rId22" Type="http://customschemas.google.com/relationships/presentationmetadata" Target="metadata"/><Relationship Id="rId21" Type="http://schemas.openxmlformats.org/officeDocument/2006/relationships/slide" Target="slides/slide17.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MX"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38bf1055189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5" name="Google Shape;475;g38bf1055189_0_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MX"/>
              <a:t>Origen de imagen: biblioteca de contenido de Microsoft 365</a:t>
            </a:r>
            <a:br>
              <a:rPr lang="es-MX"/>
            </a:br>
            <a:r>
              <a:rPr lang="es-MX"/>
              <a:t>El modelo no solo predice, sino que guía mejores decisiones al integrarse en los procesos operativos, logrando campañas efectivas y decisiones basadas en datos. Es fundamental monitorear métricas como drift, accuracy y ROI. Se debe establecer la frecuencia de retraining, mantener el modelo actualizado y avanzar hacia su despliegue, API y la integración con CRM.</a:t>
            </a:r>
            <a:endParaRPr/>
          </a:p>
        </p:txBody>
      </p:sp>
      <p:sp>
        <p:nvSpPr>
          <p:cNvPr id="476" name="Google Shape;476;g38bf1055189_0_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38bf1055189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38bf1055189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g38bf1055189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MX"/>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38bf1055189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38bf1055189_0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g38bf1055189_0_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MX"/>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38bf1055189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5" name="Google Shape;515;g38bf1055189_0_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MX"/>
              <a:t>Origen de imagen: biblioteca de contenido de Microsoft 365</a:t>
            </a:r>
            <a:br>
              <a:rPr lang="es-MX"/>
            </a:br>
            <a:r>
              <a:rPr lang="es-MX"/>
              <a:t>El objetivo del modelo es aumentar la conversión, priorizando a los clientes con mayor probabilidad de contratar una póliza. Se espera lograr métricas altas como AUC y precisión, midiendo el éxito en términos de recall. La justificación principal se basa en el ahorro estimado y el aumento del ROI, reduciendo costos en campañas y mejorando el uso de recursos.</a:t>
            </a:r>
            <a:endParaRPr/>
          </a:p>
        </p:txBody>
      </p:sp>
      <p:sp>
        <p:nvSpPr>
          <p:cNvPr id="516" name="Google Shape;516;g38bf1055189_0_7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2" name="Google Shape;52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MX"/>
              <a:t>Origen de imagen: biblioteca de contenido de Microsoft 365</a:t>
            </a:r>
            <a:br>
              <a:rPr lang="es-MX"/>
            </a:br>
            <a:r>
              <a:rPr lang="es-MX"/>
              <a:t>Se evaluaron varios modelos (Regresión Logística, Random Forest, XGBoost) comparando métricas clave: Precisión, Recall, F1 y AUC. El modelo seleccionado mostró el mejor equilibrio entre precisión y cobertura, optimizando la identificación de clientes potenciales. El análisis de importancia de variables (SHAP) indicó que los cinco factores principales fueron antigüedad, frecuencia de compra, monto gastado, canal preferido y segmentación.</a:t>
            </a:r>
            <a:endParaRPr/>
          </a:p>
        </p:txBody>
      </p:sp>
      <p:sp>
        <p:nvSpPr>
          <p:cNvPr id="523" name="Google Shape;52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4" name="Google Shape;54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MX"/>
              <a:t>Origen de imagen: biblioteca de contenido de Microsoft 365</a:t>
            </a:r>
            <a:br>
              <a:rPr lang="es-MX"/>
            </a:br>
            <a:r>
              <a:rPr lang="es-MX"/>
              <a:t>El análisis exploratorio (EDA) reveló desafíos como datos desbalanceados y 86 variables diversas. Usando gráficas de distribución CARAVAN y correlaciones, identificamos variables top que influyen en la compra de pólizas. Un insight clave: clientes con seguro de auto tienen significativamente mayor probabilidad de adquirir póliza CARAVAN.</a:t>
            </a:r>
            <a:endParaRPr/>
          </a:p>
        </p:txBody>
      </p:sp>
      <p:sp>
        <p:nvSpPr>
          <p:cNvPr id="545" name="Google Shape;545;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2" name="Google Shape;55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MX"/>
              <a:t>Origen de imagen: biblioteca de contenido de Microsoft 365</a:t>
            </a:r>
            <a:br>
              <a:rPr lang="es-MX"/>
            </a:br>
            <a:r>
              <a:rPr lang="es-MX"/>
              <a:t>Al priorizar contactos con el modelo, la curva de lift muestra mayor conversión entre los clientes predichos como top. Comparando campañas, el modelo predictivo supera la campaña tradicional, logrando más conversiones con menos esfuerzo. Además, el costo-beneficio mejora notablemente: se observa un aumento en el ROI, ahorro en recursos y una mejora porcentual significativa en resultados.</a:t>
            </a:r>
            <a:endParaRPr/>
          </a:p>
        </p:txBody>
      </p:sp>
      <p:sp>
        <p:nvSpPr>
          <p:cNvPr id="553" name="Google Shape;55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4" name="Google Shape;57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MX"/>
              <a:t>Origen de imagen: biblioteca de contenido de Microsoft 365</a:t>
            </a:r>
            <a:br>
              <a:rPr lang="es-MX"/>
            </a:br>
            <a:r>
              <a:rPr lang="es-MX"/>
              <a:t>El viaje del héroe nos muestra cómo convertir datos dispersos en conocimiento valioso, guiando decisiones rentables y estratégicas. La analítica predictiva no sustituye la experiencia de negocio, sino que la potencia, generando impacto medible: aumento de la eficiencia y rentabilidad. Recomendación clave: invierte en analítica para transformar intuición en decisiones accionables.</a:t>
            </a:r>
            <a:endParaRPr/>
          </a:p>
        </p:txBody>
      </p:sp>
      <p:sp>
        <p:nvSpPr>
          <p:cNvPr id="575" name="Google Shape;575;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8bf1055189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8bf1055189_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g38bf1055189_0_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MX"/>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2" name="Google Shape;35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MX"/>
              <a:t>Origen de imagen: biblioteca de contenido de Microsoft 365</a:t>
            </a:r>
            <a:br>
              <a:rPr lang="es-MX"/>
            </a:br>
            <a:r>
              <a:rPr lang="es-MX"/>
              <a:t>Actualmente, la efectividad de campañas es baja, con una tasa de conversión estimada del 6%. Esto genera un impacto económico negativo por los recursos invertidos en contactar clientes que no compran. El dataset COIL 2000 contiene datos de más de 5,000 clientes, incluye variables demográficas, financieras y de comportamiento, y su objetivo es predecir quiénes adquirirán un seguro de caravan.</a:t>
            </a:r>
            <a:endParaRPr/>
          </a:p>
        </p:txBody>
      </p:sp>
      <p:sp>
        <p:nvSpPr>
          <p:cNvPr id="353" name="Google Shape;35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3" name="Google Shape;37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MX"/>
              <a:t>Origen de imagen: biblioteca de contenido de Microsoft 365</a:t>
            </a:r>
            <a:br>
              <a:rPr lang="es-MX"/>
            </a:br>
            <a:r>
              <a:rPr lang="es-MX"/>
              <a:t>El ML Canvas nos ayuda a estructurar proyectos de machine learning antes de modelar. Primero, definimos la tarea de predicción clave que resolverá el modelo. Luego, detallamos la propuesta de valor, es decir, cómo el modelo generará beneficios para el negocio. Por último, identificamos las fuentes de datos que alimentarán nuestra solución, asegurando una base sólida y alineada con los objetivos empresariales.</a:t>
            </a:r>
            <a:endParaRPr/>
          </a:p>
        </p:txBody>
      </p:sp>
      <p:sp>
        <p:nvSpPr>
          <p:cNvPr id="374" name="Google Shape;37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MX"/>
              <a:t>Origen de imagen: biblioteca de contenido de Microsoft 365</a:t>
            </a:r>
            <a:br>
              <a:rPr lang="es-MX"/>
            </a:br>
            <a:r>
              <a:rPr lang="es-MX"/>
              <a:t>El modelo no solo predice, sino que guía mejores decisiones al integrarse en los procesos operativos, logrando campañas efectivas y decisiones basadas en datos. Es fundamental monitorear métricas como drift, accuracy y ROI. Se debe establecer la frecuencia de retraining, mantener el modelo actualizado y avanzar hacia su despliegue, API y la integración con CRM.</a:t>
            </a:r>
            <a:endParaRPr/>
          </a:p>
        </p:txBody>
      </p:sp>
      <p:sp>
        <p:nvSpPr>
          <p:cNvPr id="383" name="Google Shape;383;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38bf1055189_0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2" name="Google Shape;392;g38bf1055189_0_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MX"/>
              <a:t>Origen de imagen: biblioteca de contenido de Microsoft 365</a:t>
            </a:r>
            <a:br>
              <a:rPr lang="es-MX"/>
            </a:br>
            <a:r>
              <a:rPr lang="es-MX"/>
              <a:t>El objetivo del modelo es aumentar la conversión, priorizando a los clientes con mayor probabilidad de contratar una póliza. Se espera lograr métricas altas como AUC y precisión, midiendo el éxito en términos de recall. La justificación principal se basa en el ahorro estimado y el aumento del ROI, reduciendo costos en campañas y mejorando el uso de recursos.</a:t>
            </a:r>
            <a:endParaRPr/>
          </a:p>
        </p:txBody>
      </p:sp>
      <p:sp>
        <p:nvSpPr>
          <p:cNvPr id="393" name="Google Shape;393;g38bf1055189_0_9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38bf1055189_0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2" name="Google Shape;412;g38bf1055189_0_1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MX"/>
              <a:t>Origen de imagen: biblioteca de contenido de Microsoft 365</a:t>
            </a:r>
            <a:br>
              <a:rPr lang="es-MX"/>
            </a:br>
            <a:r>
              <a:rPr lang="es-MX"/>
              <a:t>El objetivo del modelo es aumentar la conversión, priorizando a los clientes con mayor probabilidad de contratar una póliza. Se espera lograr métricas altas como AUC y precisión, midiendo el éxito en términos de recall. La justificación principal se basa en el ahorro estimado y el aumento del ROI, reduciendo costos en campañas y mejorando el uso de recursos.</a:t>
            </a:r>
            <a:endParaRPr/>
          </a:p>
        </p:txBody>
      </p:sp>
      <p:sp>
        <p:nvSpPr>
          <p:cNvPr id="413" name="Google Shape;413;g38bf1055189_0_1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9" name="Google Shape;43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MX"/>
              <a:t>Origen de imagen: biblioteca de contenido de Microsoft 365</a:t>
            </a:r>
            <a:br>
              <a:rPr lang="es-MX"/>
            </a:br>
            <a:r>
              <a:rPr lang="es-MX"/>
              <a:t>El objetivo del modelo es aumentar la conversión, priorizando a los clientes con mayor probabilidad de contratar una póliza. Se espera lograr métricas altas como AUC y precisión, midiendo el éxito en términos de recall. La justificación principal se basa en el ahorro estimado y el aumento del ROI, reduciendo costos en campañas y mejorando el uso de recursos.</a:t>
            </a:r>
            <a:endParaRPr/>
          </a:p>
        </p:txBody>
      </p:sp>
      <p:sp>
        <p:nvSpPr>
          <p:cNvPr id="440" name="Google Shape;44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38bf1055189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3" name="Google Shape;453;g38bf1055189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MX"/>
              <a:t>Origen de imagen: biblioteca de contenido de Microsoft 365</a:t>
            </a:r>
            <a:br>
              <a:rPr lang="es-MX"/>
            </a:br>
            <a:r>
              <a:rPr lang="es-MX"/>
              <a:t>El objetivo del modelo es aumentar la conversión, priorizando a los clientes con mayor probabilidad de contratar una póliza. Se espera lograr métricas altas como AUC y precisión, midiendo el éxito en términos de recall. La justificación principal se basa en el ahorro estimado y el aumento del ROI, reduciendo costos en campañas y mejorando el uso de recursos.</a:t>
            </a:r>
            <a:endParaRPr/>
          </a:p>
        </p:txBody>
      </p:sp>
      <p:sp>
        <p:nvSpPr>
          <p:cNvPr id="454" name="Google Shape;454;g38bf1055189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hoto 1">
  <p:cSld name="Title, Photo 1">
    <p:spTree>
      <p:nvGrpSpPr>
        <p:cNvPr id="15" name="Shape 15"/>
        <p:cNvGrpSpPr/>
        <p:nvPr/>
      </p:nvGrpSpPr>
      <p:grpSpPr>
        <a:xfrm>
          <a:off x="0" y="0"/>
          <a:ext cx="0" cy="0"/>
          <a:chOff x="0" y="0"/>
          <a:chExt cx="0" cy="0"/>
        </a:xfrm>
      </p:grpSpPr>
      <p:sp>
        <p:nvSpPr>
          <p:cNvPr id="16" name="Google Shape;16;p11"/>
          <p:cNvSpPr txBox="1"/>
          <p:nvPr>
            <p:ph type="ctrTitle"/>
          </p:nvPr>
        </p:nvSpPr>
        <p:spPr>
          <a:xfrm>
            <a:off x="365760" y="5218032"/>
            <a:ext cx="11460480" cy="7863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1"/>
          <p:cNvSpPr txBox="1"/>
          <p:nvPr>
            <p:ph idx="1" type="subTitle"/>
          </p:nvPr>
        </p:nvSpPr>
        <p:spPr>
          <a:xfrm>
            <a:off x="365760" y="5972629"/>
            <a:ext cx="11460480" cy="480373"/>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dk1"/>
              </a:buClr>
              <a:buSzPts val="2000"/>
              <a:buNone/>
              <a:defRPr/>
            </a:lvl1pPr>
            <a:lvl2pPr lvl="1" algn="l">
              <a:lnSpc>
                <a:spcPct val="120000"/>
              </a:lnSpc>
              <a:spcBef>
                <a:spcPts val="500"/>
              </a:spcBef>
              <a:spcAft>
                <a:spcPts val="0"/>
              </a:spcAft>
              <a:buClr>
                <a:schemeClr val="dk1"/>
              </a:buClr>
              <a:buSzPts val="1800"/>
              <a:buChar char="•"/>
              <a:defRPr/>
            </a:lvl2pPr>
            <a:lvl3pPr lvl="2" algn="l">
              <a:lnSpc>
                <a:spcPct val="120000"/>
              </a:lnSpc>
              <a:spcBef>
                <a:spcPts val="500"/>
              </a:spcBef>
              <a:spcAft>
                <a:spcPts val="0"/>
              </a:spcAft>
              <a:buClr>
                <a:schemeClr val="dk1"/>
              </a:buClr>
              <a:buSzPts val="1800"/>
              <a:buChar char="•"/>
              <a:defRPr/>
            </a:lvl3pPr>
            <a:lvl4pPr lvl="3" algn="l">
              <a:lnSpc>
                <a:spcPct val="120000"/>
              </a:lnSpc>
              <a:spcBef>
                <a:spcPts val="500"/>
              </a:spcBef>
              <a:spcAft>
                <a:spcPts val="0"/>
              </a:spcAft>
              <a:buClr>
                <a:schemeClr val="dk1"/>
              </a:buClr>
              <a:buSzPts val="1800"/>
              <a:buChar char="•"/>
              <a:defRPr/>
            </a:lvl4pPr>
            <a:lvl5pPr lvl="4" algn="l">
              <a:lnSpc>
                <a:spcPct val="12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pic>
        <p:nvPicPr>
          <p:cNvPr id="18" name="Google Shape;18;p11"/>
          <p:cNvPicPr preferRelativeResize="0"/>
          <p:nvPr>
            <p:ph idx="2" type="pic"/>
          </p:nvPr>
        </p:nvPicPr>
        <p:blipFill/>
        <p:spPr>
          <a:xfrm>
            <a:off x="0" y="0"/>
            <a:ext cx="12191999" cy="4986425"/>
          </a:xfrm>
          <a:prstGeom prst="rect">
            <a:avLst/>
          </a:prstGeom>
          <a:blipFill rotWithShape="1">
            <a:blip r:embed="rId2">
              <a:alphaModFix amt="60000"/>
            </a:blip>
            <a:stretch>
              <a:fillRect b="0" l="0" r="0" t="0"/>
            </a:stretch>
          </a:blipFill>
          <a:ln>
            <a:noFill/>
          </a:ln>
        </p:spPr>
      </p:pic>
      <p:sp>
        <p:nvSpPr>
          <p:cNvPr id="19" name="Google Shape;19;p11"/>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1"/>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1"/>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hoto 3">
  <p:cSld name="Title, Photo 3">
    <p:spTree>
      <p:nvGrpSpPr>
        <p:cNvPr id="76" name="Shape 76"/>
        <p:cNvGrpSpPr/>
        <p:nvPr/>
      </p:nvGrpSpPr>
      <p:grpSpPr>
        <a:xfrm>
          <a:off x="0" y="0"/>
          <a:ext cx="0" cy="0"/>
          <a:chOff x="0" y="0"/>
          <a:chExt cx="0" cy="0"/>
        </a:xfrm>
      </p:grpSpPr>
      <p:sp>
        <p:nvSpPr>
          <p:cNvPr id="77" name="Google Shape;77;p20"/>
          <p:cNvSpPr txBox="1"/>
          <p:nvPr>
            <p:ph type="ctrTitle"/>
          </p:nvPr>
        </p:nvSpPr>
        <p:spPr>
          <a:xfrm>
            <a:off x="365760" y="411480"/>
            <a:ext cx="4654296" cy="3739896"/>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5200"/>
              <a:buFont typeface="Arial"/>
              <a:buNone/>
              <a:defRPr sz="5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0"/>
          <p:cNvSpPr txBox="1"/>
          <p:nvPr>
            <p:ph idx="1" type="subTitle"/>
          </p:nvPr>
        </p:nvSpPr>
        <p:spPr>
          <a:xfrm>
            <a:off x="365760" y="4873752"/>
            <a:ext cx="4206240" cy="1380744"/>
          </a:xfrm>
          <a:prstGeom prst="rect">
            <a:avLst/>
          </a:prstGeom>
          <a:noFill/>
          <a:ln>
            <a:noFill/>
          </a:ln>
        </p:spPr>
        <p:txBody>
          <a:bodyPr anchorCtr="0" anchor="b" bIns="45700" lIns="91425" spcFirstLastPara="1" rIns="91425" wrap="square" tIns="45700">
            <a:normAutofit/>
          </a:bodyPr>
          <a:lstStyle>
            <a:lvl1pPr lvl="0" algn="l">
              <a:lnSpc>
                <a:spcPct val="120000"/>
              </a:lnSpc>
              <a:spcBef>
                <a:spcPts val="1000"/>
              </a:spcBef>
              <a:spcAft>
                <a:spcPts val="0"/>
              </a:spcAft>
              <a:buClr>
                <a:schemeClr val="dk1"/>
              </a:buClr>
              <a:buSzPts val="2000"/>
              <a:buNone/>
              <a:defRPr/>
            </a:lvl1pPr>
            <a:lvl2pPr lvl="1" algn="l">
              <a:lnSpc>
                <a:spcPct val="120000"/>
              </a:lnSpc>
              <a:spcBef>
                <a:spcPts val="500"/>
              </a:spcBef>
              <a:spcAft>
                <a:spcPts val="0"/>
              </a:spcAft>
              <a:buClr>
                <a:schemeClr val="dk1"/>
              </a:buClr>
              <a:buSzPts val="1800"/>
              <a:buChar char="•"/>
              <a:defRPr/>
            </a:lvl2pPr>
            <a:lvl3pPr lvl="2" algn="l">
              <a:lnSpc>
                <a:spcPct val="120000"/>
              </a:lnSpc>
              <a:spcBef>
                <a:spcPts val="500"/>
              </a:spcBef>
              <a:spcAft>
                <a:spcPts val="0"/>
              </a:spcAft>
              <a:buClr>
                <a:schemeClr val="dk1"/>
              </a:buClr>
              <a:buSzPts val="1800"/>
              <a:buChar char="•"/>
              <a:defRPr/>
            </a:lvl3pPr>
            <a:lvl4pPr lvl="3" algn="l">
              <a:lnSpc>
                <a:spcPct val="120000"/>
              </a:lnSpc>
              <a:spcBef>
                <a:spcPts val="500"/>
              </a:spcBef>
              <a:spcAft>
                <a:spcPts val="0"/>
              </a:spcAft>
              <a:buClr>
                <a:schemeClr val="dk1"/>
              </a:buClr>
              <a:buSzPts val="1800"/>
              <a:buChar char="•"/>
              <a:defRPr/>
            </a:lvl4pPr>
            <a:lvl5pPr lvl="4" algn="l">
              <a:lnSpc>
                <a:spcPct val="12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pic>
        <p:nvPicPr>
          <p:cNvPr id="79" name="Google Shape;79;p20"/>
          <p:cNvPicPr preferRelativeResize="0"/>
          <p:nvPr>
            <p:ph idx="2" type="pic"/>
          </p:nvPr>
        </p:nvPicPr>
        <p:blipFill/>
        <p:spPr>
          <a:xfrm>
            <a:off x="5596128" y="0"/>
            <a:ext cx="6595872" cy="6858000"/>
          </a:xfrm>
          <a:prstGeom prst="rect">
            <a:avLst/>
          </a:prstGeom>
          <a:blipFill rotWithShape="1">
            <a:blip r:embed="rId2">
              <a:alphaModFix amt="60000"/>
            </a:blip>
            <a:stretch>
              <a:fillRect b="0" l="0" r="0" t="0"/>
            </a:stretch>
          </a:blipFill>
          <a:ln>
            <a:noFill/>
          </a:ln>
        </p:spPr>
      </p:pic>
      <p:sp>
        <p:nvSpPr>
          <p:cNvPr id="80" name="Google Shape;80;p20"/>
          <p:cNvSpPr txBox="1"/>
          <p:nvPr>
            <p:ph idx="10" type="dt"/>
          </p:nvPr>
        </p:nvSpPr>
        <p:spPr>
          <a:xfrm>
            <a:off x="137160" y="6453002"/>
            <a:ext cx="19517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0"/>
          <p:cNvSpPr txBox="1"/>
          <p:nvPr>
            <p:ph idx="11" type="ftr"/>
          </p:nvPr>
        </p:nvSpPr>
        <p:spPr>
          <a:xfrm>
            <a:off x="2088937"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0"/>
          <p:cNvSpPr txBox="1"/>
          <p:nvPr>
            <p:ph idx="12" type="sldNum"/>
          </p:nvPr>
        </p:nvSpPr>
        <p:spPr>
          <a:xfrm>
            <a:off x="4844578"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type="title">
  <p:cSld name="TITLE">
    <p:spTree>
      <p:nvGrpSpPr>
        <p:cNvPr id="83" name="Shape 83"/>
        <p:cNvGrpSpPr/>
        <p:nvPr/>
      </p:nvGrpSpPr>
      <p:grpSpPr>
        <a:xfrm>
          <a:off x="0" y="0"/>
          <a:ext cx="0" cy="0"/>
          <a:chOff x="0" y="0"/>
          <a:chExt cx="0" cy="0"/>
        </a:xfrm>
      </p:grpSpPr>
      <p:sp>
        <p:nvSpPr>
          <p:cNvPr id="84" name="Google Shape;84;p21"/>
          <p:cNvSpPr txBox="1"/>
          <p:nvPr>
            <p:ph type="ctrTitle"/>
          </p:nvPr>
        </p:nvSpPr>
        <p:spPr>
          <a:xfrm>
            <a:off x="521208" y="548642"/>
            <a:ext cx="7478991" cy="363579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7000"/>
              <a:buFont typeface="Arial"/>
              <a:buNone/>
              <a:defRPr sz="7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21"/>
          <p:cNvSpPr txBox="1"/>
          <p:nvPr>
            <p:ph idx="1" type="subTitle"/>
          </p:nvPr>
        </p:nvSpPr>
        <p:spPr>
          <a:xfrm>
            <a:off x="521208" y="4473553"/>
            <a:ext cx="6655522" cy="1545336"/>
          </a:xfrm>
          <a:prstGeom prst="rect">
            <a:avLst/>
          </a:prstGeom>
          <a:noFill/>
          <a:ln>
            <a:noFill/>
          </a:ln>
        </p:spPr>
        <p:txBody>
          <a:bodyPr anchorCtr="0" anchor="b" bIns="45700" lIns="91425" spcFirstLastPara="1" rIns="91425" wrap="square" tIns="45700">
            <a:normAutofit/>
          </a:bodyPr>
          <a:lstStyle>
            <a:lvl1pPr lvl="0" algn="l">
              <a:lnSpc>
                <a:spcPct val="120000"/>
              </a:lnSpc>
              <a:spcBef>
                <a:spcPts val="1000"/>
              </a:spcBef>
              <a:spcAft>
                <a:spcPts val="0"/>
              </a:spcAft>
              <a:buClr>
                <a:schemeClr val="dk1"/>
              </a:buClr>
              <a:buSzPts val="2200"/>
              <a:buNone/>
              <a:defRPr sz="2200"/>
            </a:lvl1pPr>
            <a:lvl2pPr lvl="1" algn="l">
              <a:lnSpc>
                <a:spcPct val="120000"/>
              </a:lnSpc>
              <a:spcBef>
                <a:spcPts val="500"/>
              </a:spcBef>
              <a:spcAft>
                <a:spcPts val="0"/>
              </a:spcAft>
              <a:buClr>
                <a:schemeClr val="dk1"/>
              </a:buClr>
              <a:buSzPts val="1800"/>
              <a:buChar char="•"/>
              <a:defRPr/>
            </a:lvl2pPr>
            <a:lvl3pPr lvl="2" algn="l">
              <a:lnSpc>
                <a:spcPct val="120000"/>
              </a:lnSpc>
              <a:spcBef>
                <a:spcPts val="500"/>
              </a:spcBef>
              <a:spcAft>
                <a:spcPts val="0"/>
              </a:spcAft>
              <a:buClr>
                <a:schemeClr val="dk1"/>
              </a:buClr>
              <a:buSzPts val="1800"/>
              <a:buChar char="•"/>
              <a:defRPr/>
            </a:lvl3pPr>
            <a:lvl4pPr lvl="3" algn="l">
              <a:lnSpc>
                <a:spcPct val="120000"/>
              </a:lnSpc>
              <a:spcBef>
                <a:spcPts val="500"/>
              </a:spcBef>
              <a:spcAft>
                <a:spcPts val="0"/>
              </a:spcAft>
              <a:buClr>
                <a:schemeClr val="dk1"/>
              </a:buClr>
              <a:buSzPts val="1800"/>
              <a:buChar char="•"/>
              <a:defRPr/>
            </a:lvl4pPr>
            <a:lvl5pPr lvl="4" algn="l">
              <a:lnSpc>
                <a:spcPct val="12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86" name="Google Shape;86;p21"/>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1"/>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1"/>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p:cSld name="Title 2">
    <p:spTree>
      <p:nvGrpSpPr>
        <p:cNvPr id="89" name="Shape 89"/>
        <p:cNvGrpSpPr/>
        <p:nvPr/>
      </p:nvGrpSpPr>
      <p:grpSpPr>
        <a:xfrm>
          <a:off x="0" y="0"/>
          <a:ext cx="0" cy="0"/>
          <a:chOff x="0" y="0"/>
          <a:chExt cx="0" cy="0"/>
        </a:xfrm>
      </p:grpSpPr>
      <p:sp>
        <p:nvSpPr>
          <p:cNvPr id="90" name="Google Shape;90;p22"/>
          <p:cNvSpPr txBox="1"/>
          <p:nvPr>
            <p:ph type="ctrTitle"/>
          </p:nvPr>
        </p:nvSpPr>
        <p:spPr>
          <a:xfrm>
            <a:off x="618008" y="854239"/>
            <a:ext cx="7876287" cy="359262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7200"/>
              <a:buFont typeface="Arial"/>
              <a:buNone/>
              <a:defRPr sz="7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22"/>
          <p:cNvSpPr txBox="1"/>
          <p:nvPr>
            <p:ph idx="1" type="subTitle"/>
          </p:nvPr>
        </p:nvSpPr>
        <p:spPr>
          <a:xfrm>
            <a:off x="658368" y="4617138"/>
            <a:ext cx="7375466" cy="1014984"/>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dk1"/>
              </a:buClr>
              <a:buSzPts val="2000"/>
              <a:buNone/>
              <a:defRPr/>
            </a:lvl1pPr>
            <a:lvl2pPr lvl="1" algn="l">
              <a:lnSpc>
                <a:spcPct val="120000"/>
              </a:lnSpc>
              <a:spcBef>
                <a:spcPts val="500"/>
              </a:spcBef>
              <a:spcAft>
                <a:spcPts val="0"/>
              </a:spcAft>
              <a:buClr>
                <a:schemeClr val="dk1"/>
              </a:buClr>
              <a:buSzPts val="1800"/>
              <a:buChar char="•"/>
              <a:defRPr/>
            </a:lvl2pPr>
            <a:lvl3pPr lvl="2" algn="l">
              <a:lnSpc>
                <a:spcPct val="120000"/>
              </a:lnSpc>
              <a:spcBef>
                <a:spcPts val="500"/>
              </a:spcBef>
              <a:spcAft>
                <a:spcPts val="0"/>
              </a:spcAft>
              <a:buClr>
                <a:schemeClr val="dk1"/>
              </a:buClr>
              <a:buSzPts val="1800"/>
              <a:buChar char="•"/>
              <a:defRPr/>
            </a:lvl3pPr>
            <a:lvl4pPr lvl="3" algn="l">
              <a:lnSpc>
                <a:spcPct val="120000"/>
              </a:lnSpc>
              <a:spcBef>
                <a:spcPts val="500"/>
              </a:spcBef>
              <a:spcAft>
                <a:spcPts val="0"/>
              </a:spcAft>
              <a:buClr>
                <a:schemeClr val="dk1"/>
              </a:buClr>
              <a:buSzPts val="1800"/>
              <a:buChar char="•"/>
              <a:defRPr/>
            </a:lvl4pPr>
            <a:lvl5pPr lvl="4" algn="l">
              <a:lnSpc>
                <a:spcPct val="12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92" name="Google Shape;92;p22"/>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2"/>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2"/>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3">
  <p:cSld name="Title 3">
    <p:spTree>
      <p:nvGrpSpPr>
        <p:cNvPr id="95" name="Shape 95"/>
        <p:cNvGrpSpPr/>
        <p:nvPr/>
      </p:nvGrpSpPr>
      <p:grpSpPr>
        <a:xfrm>
          <a:off x="0" y="0"/>
          <a:ext cx="0" cy="0"/>
          <a:chOff x="0" y="0"/>
          <a:chExt cx="0" cy="0"/>
        </a:xfrm>
      </p:grpSpPr>
      <p:sp>
        <p:nvSpPr>
          <p:cNvPr id="96" name="Google Shape;96;p23"/>
          <p:cNvSpPr txBox="1"/>
          <p:nvPr>
            <p:ph type="ctrTitle"/>
          </p:nvPr>
        </p:nvSpPr>
        <p:spPr>
          <a:xfrm>
            <a:off x="1981200" y="1318302"/>
            <a:ext cx="8229600" cy="2621154"/>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3"/>
          <p:cNvSpPr txBox="1"/>
          <p:nvPr>
            <p:ph idx="1" type="subTitle"/>
          </p:nvPr>
        </p:nvSpPr>
        <p:spPr>
          <a:xfrm>
            <a:off x="2301923" y="4039647"/>
            <a:ext cx="7588155" cy="1414091"/>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1000"/>
              </a:spcBef>
              <a:spcAft>
                <a:spcPts val="0"/>
              </a:spcAft>
              <a:buClr>
                <a:schemeClr val="dk1"/>
              </a:buClr>
              <a:buSzPts val="2200"/>
              <a:buNone/>
              <a:defRPr sz="2200"/>
            </a:lvl1pPr>
            <a:lvl2pPr lvl="1" algn="ctr">
              <a:lnSpc>
                <a:spcPct val="120000"/>
              </a:lnSpc>
              <a:spcBef>
                <a:spcPts val="500"/>
              </a:spcBef>
              <a:spcAft>
                <a:spcPts val="0"/>
              </a:spcAft>
              <a:buClr>
                <a:schemeClr val="dk1"/>
              </a:buClr>
              <a:buSzPts val="2000"/>
              <a:buNone/>
              <a:defRPr sz="2000"/>
            </a:lvl2pPr>
            <a:lvl3pPr lvl="2" algn="ctr">
              <a:lnSpc>
                <a:spcPct val="120000"/>
              </a:lnSpc>
              <a:spcBef>
                <a:spcPts val="500"/>
              </a:spcBef>
              <a:spcAft>
                <a:spcPts val="0"/>
              </a:spcAft>
              <a:buClr>
                <a:schemeClr val="dk1"/>
              </a:buClr>
              <a:buSzPts val="1800"/>
              <a:buNone/>
              <a:defRPr sz="1800"/>
            </a:lvl3pPr>
            <a:lvl4pPr lvl="3" algn="ctr">
              <a:lnSpc>
                <a:spcPct val="120000"/>
              </a:lnSpc>
              <a:spcBef>
                <a:spcPts val="500"/>
              </a:spcBef>
              <a:spcAft>
                <a:spcPts val="0"/>
              </a:spcAft>
              <a:buClr>
                <a:schemeClr val="dk1"/>
              </a:buClr>
              <a:buSzPts val="1600"/>
              <a:buNone/>
              <a:defRPr sz="1600"/>
            </a:lvl4pPr>
            <a:lvl5pPr lvl="4" algn="ctr">
              <a:lnSpc>
                <a:spcPct val="12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8" name="Google Shape;98;p23"/>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3"/>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3"/>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bg>
      <p:bgPr>
        <a:solidFill>
          <a:schemeClr val="dk1"/>
        </a:solidFill>
      </p:bgPr>
    </p:bg>
    <p:spTree>
      <p:nvGrpSpPr>
        <p:cNvPr id="101" name="Shape 101"/>
        <p:cNvGrpSpPr/>
        <p:nvPr/>
      </p:nvGrpSpPr>
      <p:grpSpPr>
        <a:xfrm>
          <a:off x="0" y="0"/>
          <a:ext cx="0" cy="0"/>
          <a:chOff x="0" y="0"/>
          <a:chExt cx="0" cy="0"/>
        </a:xfrm>
      </p:grpSpPr>
      <p:sp>
        <p:nvSpPr>
          <p:cNvPr id="102" name="Google Shape;102;p24"/>
          <p:cNvSpPr txBox="1"/>
          <p:nvPr>
            <p:ph type="ctrTitle"/>
          </p:nvPr>
        </p:nvSpPr>
        <p:spPr>
          <a:xfrm>
            <a:off x="274320" y="1801368"/>
            <a:ext cx="7772400" cy="4572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7400"/>
              <a:buFont typeface="Arial"/>
              <a:buNone/>
              <a:defRPr sz="7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24"/>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4"/>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4"/>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106" name="Shape 106"/>
        <p:cNvGrpSpPr/>
        <p:nvPr/>
      </p:nvGrpSpPr>
      <p:grpSpPr>
        <a:xfrm>
          <a:off x="0" y="0"/>
          <a:ext cx="0" cy="0"/>
          <a:chOff x="0" y="0"/>
          <a:chExt cx="0" cy="0"/>
        </a:xfrm>
      </p:grpSpPr>
      <p:sp>
        <p:nvSpPr>
          <p:cNvPr id="107" name="Google Shape;107;p25"/>
          <p:cNvSpPr txBox="1"/>
          <p:nvPr>
            <p:ph type="title"/>
          </p:nvPr>
        </p:nvSpPr>
        <p:spPr>
          <a:xfrm>
            <a:off x="612647" y="664108"/>
            <a:ext cx="8467558" cy="155448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25"/>
          <p:cNvSpPr txBox="1"/>
          <p:nvPr>
            <p:ph idx="1" type="body"/>
          </p:nvPr>
        </p:nvSpPr>
        <p:spPr>
          <a:xfrm>
            <a:off x="612647" y="2333860"/>
            <a:ext cx="8467558" cy="3689909"/>
          </a:xfrm>
          <a:prstGeom prst="rect">
            <a:avLst/>
          </a:prstGeom>
          <a:noFill/>
          <a:ln>
            <a:noFill/>
          </a:ln>
        </p:spPr>
        <p:txBody>
          <a:bodyPr anchorCtr="0" anchor="t" bIns="45700" lIns="91425" spcFirstLastPara="1" rIns="91425" wrap="square" tIns="45700">
            <a:normAutofit/>
          </a:bodyPr>
          <a:lstStyle>
            <a:lvl1pPr indent="-381000" lvl="0" marL="457200" algn="l">
              <a:lnSpc>
                <a:spcPct val="120000"/>
              </a:lnSpc>
              <a:spcBef>
                <a:spcPts val="1000"/>
              </a:spcBef>
              <a:spcAft>
                <a:spcPts val="0"/>
              </a:spcAft>
              <a:buClr>
                <a:schemeClr val="dk1"/>
              </a:buClr>
              <a:buSzPts val="2400"/>
              <a:buFont typeface="Arial"/>
              <a:buAutoNum type="arabicPeriod"/>
              <a:defRPr sz="2400"/>
            </a:lvl1pPr>
            <a:lvl2pPr indent="-355600" lvl="1" marL="914400" algn="l">
              <a:lnSpc>
                <a:spcPct val="120000"/>
              </a:lnSpc>
              <a:spcBef>
                <a:spcPts val="500"/>
              </a:spcBef>
              <a:spcAft>
                <a:spcPts val="0"/>
              </a:spcAft>
              <a:buClr>
                <a:schemeClr val="dk1"/>
              </a:buClr>
              <a:buSzPts val="2000"/>
              <a:buFont typeface="Arial"/>
              <a:buAutoNum type="arabicPeriod"/>
              <a:defRPr sz="2000"/>
            </a:lvl2pPr>
            <a:lvl3pPr indent="-342900" lvl="2" marL="1371600" algn="l">
              <a:lnSpc>
                <a:spcPct val="120000"/>
              </a:lnSpc>
              <a:spcBef>
                <a:spcPts val="500"/>
              </a:spcBef>
              <a:spcAft>
                <a:spcPts val="0"/>
              </a:spcAft>
              <a:buClr>
                <a:schemeClr val="dk1"/>
              </a:buClr>
              <a:buSzPts val="1800"/>
              <a:buFont typeface="Arial"/>
              <a:buAutoNum type="arabicPeriod"/>
              <a:defRPr sz="1800"/>
            </a:lvl3pPr>
            <a:lvl4pPr indent="-330200" lvl="3" marL="1828800" algn="l">
              <a:lnSpc>
                <a:spcPct val="120000"/>
              </a:lnSpc>
              <a:spcBef>
                <a:spcPts val="500"/>
              </a:spcBef>
              <a:spcAft>
                <a:spcPts val="0"/>
              </a:spcAft>
              <a:buClr>
                <a:schemeClr val="dk1"/>
              </a:buClr>
              <a:buSzPts val="1600"/>
              <a:buFont typeface="Arial"/>
              <a:buAutoNum type="arabicPeriod"/>
              <a:defRPr sz="1600"/>
            </a:lvl4pPr>
            <a:lvl5pPr indent="-317500" lvl="4" marL="2286000" algn="l">
              <a:lnSpc>
                <a:spcPct val="120000"/>
              </a:lnSpc>
              <a:spcBef>
                <a:spcPts val="500"/>
              </a:spcBef>
              <a:spcAft>
                <a:spcPts val="0"/>
              </a:spcAft>
              <a:buClr>
                <a:schemeClr val="dk1"/>
              </a:buClr>
              <a:buSzPts val="1400"/>
              <a:buFont typeface="Arial"/>
              <a:buAutoNum type="arabicPeriod"/>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25"/>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5"/>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5"/>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hoto">
  <p:cSld name="Agenda Photo">
    <p:spTree>
      <p:nvGrpSpPr>
        <p:cNvPr id="112" name="Shape 112"/>
        <p:cNvGrpSpPr/>
        <p:nvPr/>
      </p:nvGrpSpPr>
      <p:grpSpPr>
        <a:xfrm>
          <a:off x="0" y="0"/>
          <a:ext cx="0" cy="0"/>
          <a:chOff x="0" y="0"/>
          <a:chExt cx="0" cy="0"/>
        </a:xfrm>
      </p:grpSpPr>
      <p:sp>
        <p:nvSpPr>
          <p:cNvPr id="113" name="Google Shape;113;p26"/>
          <p:cNvSpPr txBox="1"/>
          <p:nvPr>
            <p:ph type="title"/>
          </p:nvPr>
        </p:nvSpPr>
        <p:spPr>
          <a:xfrm>
            <a:off x="6858000" y="1161288"/>
            <a:ext cx="4663440" cy="155448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14" name="Google Shape;114;p26"/>
          <p:cNvPicPr preferRelativeResize="0"/>
          <p:nvPr>
            <p:ph idx="2" type="pic"/>
          </p:nvPr>
        </p:nvPicPr>
        <p:blipFill/>
        <p:spPr>
          <a:xfrm>
            <a:off x="0" y="0"/>
            <a:ext cx="6099048" cy="6858000"/>
          </a:xfrm>
          <a:prstGeom prst="rect">
            <a:avLst/>
          </a:prstGeom>
          <a:blipFill rotWithShape="1">
            <a:blip r:embed="rId2">
              <a:alphaModFix amt="60000"/>
            </a:blip>
            <a:stretch>
              <a:fillRect b="0" l="0" r="0" t="0"/>
            </a:stretch>
          </a:blipFill>
          <a:ln>
            <a:noFill/>
          </a:ln>
        </p:spPr>
      </p:pic>
      <p:sp>
        <p:nvSpPr>
          <p:cNvPr id="115" name="Google Shape;115;p26"/>
          <p:cNvSpPr txBox="1"/>
          <p:nvPr>
            <p:ph idx="1" type="body"/>
          </p:nvPr>
        </p:nvSpPr>
        <p:spPr>
          <a:xfrm>
            <a:off x="6858000" y="2825496"/>
            <a:ext cx="4663440" cy="3337560"/>
          </a:xfrm>
          <a:prstGeom prst="rect">
            <a:avLst/>
          </a:prstGeom>
          <a:noFill/>
          <a:ln>
            <a:noFill/>
          </a:ln>
        </p:spPr>
        <p:txBody>
          <a:bodyPr anchorCtr="0" anchor="t" bIns="45700" lIns="91425" spcFirstLastPara="1" rIns="91425" wrap="square" tIns="45700">
            <a:normAutofit/>
          </a:bodyPr>
          <a:lstStyle>
            <a:lvl1pPr indent="-355600" lvl="0" marL="457200" algn="l">
              <a:lnSpc>
                <a:spcPct val="120000"/>
              </a:lnSpc>
              <a:spcBef>
                <a:spcPts val="1000"/>
              </a:spcBef>
              <a:spcAft>
                <a:spcPts val="0"/>
              </a:spcAft>
              <a:buClr>
                <a:schemeClr val="dk1"/>
              </a:buClr>
              <a:buSzPts val="2000"/>
              <a:buFont typeface="Arial"/>
              <a:buAutoNum type="arabicPeriod"/>
              <a:defRPr sz="2000"/>
            </a:lvl1pPr>
            <a:lvl2pPr indent="-342900" lvl="1" marL="914400" algn="l">
              <a:lnSpc>
                <a:spcPct val="120000"/>
              </a:lnSpc>
              <a:spcBef>
                <a:spcPts val="500"/>
              </a:spcBef>
              <a:spcAft>
                <a:spcPts val="0"/>
              </a:spcAft>
              <a:buClr>
                <a:schemeClr val="dk1"/>
              </a:buClr>
              <a:buSzPts val="1800"/>
              <a:buFont typeface="Arial"/>
              <a:buAutoNum type="arabicPeriod"/>
              <a:defRPr sz="1800"/>
            </a:lvl2pPr>
            <a:lvl3pPr indent="-330200" lvl="2" marL="1371600" algn="l">
              <a:lnSpc>
                <a:spcPct val="120000"/>
              </a:lnSpc>
              <a:spcBef>
                <a:spcPts val="500"/>
              </a:spcBef>
              <a:spcAft>
                <a:spcPts val="0"/>
              </a:spcAft>
              <a:buClr>
                <a:schemeClr val="dk1"/>
              </a:buClr>
              <a:buSzPts val="1600"/>
              <a:buFont typeface="Arial"/>
              <a:buAutoNum type="arabicPeriod"/>
              <a:defRPr sz="1600"/>
            </a:lvl3pPr>
            <a:lvl4pPr indent="-317500" lvl="3" marL="1828800" algn="l">
              <a:lnSpc>
                <a:spcPct val="120000"/>
              </a:lnSpc>
              <a:spcBef>
                <a:spcPts val="500"/>
              </a:spcBef>
              <a:spcAft>
                <a:spcPts val="0"/>
              </a:spcAft>
              <a:buClr>
                <a:schemeClr val="dk1"/>
              </a:buClr>
              <a:buSzPts val="1400"/>
              <a:buFont typeface="Arial"/>
              <a:buAutoNum type="arabicPeriod"/>
              <a:defRPr sz="1400"/>
            </a:lvl4pPr>
            <a:lvl5pPr indent="-317500" lvl="4" marL="2286000" algn="l">
              <a:lnSpc>
                <a:spcPct val="120000"/>
              </a:lnSpc>
              <a:spcBef>
                <a:spcPts val="500"/>
              </a:spcBef>
              <a:spcAft>
                <a:spcPts val="0"/>
              </a:spcAft>
              <a:buClr>
                <a:schemeClr val="dk1"/>
              </a:buClr>
              <a:buSzPts val="1400"/>
              <a:buFont typeface="Arial"/>
              <a:buAutoNum type="arabicPeriod"/>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26"/>
          <p:cNvSpPr txBox="1"/>
          <p:nvPr>
            <p:ph idx="10" type="dt"/>
          </p:nvPr>
        </p:nvSpPr>
        <p:spPr>
          <a:xfrm>
            <a:off x="6857999" y="6453002"/>
            <a:ext cx="199668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6"/>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6"/>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2">
  <p:cSld name="Title, Content 2">
    <p:spTree>
      <p:nvGrpSpPr>
        <p:cNvPr id="119" name="Shape 119"/>
        <p:cNvGrpSpPr/>
        <p:nvPr/>
      </p:nvGrpSpPr>
      <p:grpSpPr>
        <a:xfrm>
          <a:off x="0" y="0"/>
          <a:ext cx="0" cy="0"/>
          <a:chOff x="0" y="0"/>
          <a:chExt cx="0" cy="0"/>
        </a:xfrm>
      </p:grpSpPr>
      <p:sp>
        <p:nvSpPr>
          <p:cNvPr id="120" name="Google Shape;120;p27"/>
          <p:cNvSpPr txBox="1"/>
          <p:nvPr>
            <p:ph type="title"/>
          </p:nvPr>
        </p:nvSpPr>
        <p:spPr>
          <a:xfrm>
            <a:off x="1028347" y="2385975"/>
            <a:ext cx="4325112" cy="2454796"/>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27"/>
          <p:cNvSpPr txBox="1"/>
          <p:nvPr>
            <p:ph idx="1" type="body"/>
          </p:nvPr>
        </p:nvSpPr>
        <p:spPr>
          <a:xfrm>
            <a:off x="6273800" y="2386584"/>
            <a:ext cx="4325112" cy="24597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2000"/>
              <a:buNone/>
              <a:defRPr/>
            </a:lvl1pPr>
            <a:lvl2pPr indent="-228600" lvl="1" marL="914400" algn="l">
              <a:lnSpc>
                <a:spcPct val="120000"/>
              </a:lnSpc>
              <a:spcBef>
                <a:spcPts val="500"/>
              </a:spcBef>
              <a:spcAft>
                <a:spcPts val="0"/>
              </a:spcAft>
              <a:buClr>
                <a:schemeClr val="dk1"/>
              </a:buClr>
              <a:buSzPts val="1800"/>
              <a:buNone/>
              <a:defRPr/>
            </a:lvl2pPr>
            <a:lvl3pPr indent="-228600" lvl="2" marL="1371600" algn="l">
              <a:lnSpc>
                <a:spcPct val="120000"/>
              </a:lnSpc>
              <a:spcBef>
                <a:spcPts val="500"/>
              </a:spcBef>
              <a:spcAft>
                <a:spcPts val="0"/>
              </a:spcAft>
              <a:buClr>
                <a:schemeClr val="dk1"/>
              </a:buClr>
              <a:buSzPts val="1600"/>
              <a:buNone/>
              <a:defRPr/>
            </a:lvl3pPr>
            <a:lvl4pPr indent="-228600" lvl="3" marL="1828800" algn="l">
              <a:lnSpc>
                <a:spcPct val="120000"/>
              </a:lnSpc>
              <a:spcBef>
                <a:spcPts val="500"/>
              </a:spcBef>
              <a:spcAft>
                <a:spcPts val="0"/>
              </a:spcAft>
              <a:buClr>
                <a:schemeClr val="dk1"/>
              </a:buClr>
              <a:buSzPts val="1400"/>
              <a:buNone/>
              <a:defRPr/>
            </a:lvl4pPr>
            <a:lvl5pPr indent="-228600" lvl="4" marL="2286000" algn="l">
              <a:lnSpc>
                <a:spcPct val="120000"/>
              </a:lnSpc>
              <a:spcBef>
                <a:spcPts val="500"/>
              </a:spcBef>
              <a:spcAft>
                <a:spcPts val="0"/>
              </a:spcAft>
              <a:buClr>
                <a:schemeClr val="dk1"/>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27"/>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7"/>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7"/>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3">
  <p:cSld name="Title, Content 3">
    <p:spTree>
      <p:nvGrpSpPr>
        <p:cNvPr id="125" name="Shape 125"/>
        <p:cNvGrpSpPr/>
        <p:nvPr/>
      </p:nvGrpSpPr>
      <p:grpSpPr>
        <a:xfrm>
          <a:off x="0" y="0"/>
          <a:ext cx="0" cy="0"/>
          <a:chOff x="0" y="0"/>
          <a:chExt cx="0" cy="0"/>
        </a:xfrm>
      </p:grpSpPr>
      <p:sp>
        <p:nvSpPr>
          <p:cNvPr id="126" name="Google Shape;126;p28"/>
          <p:cNvSpPr txBox="1"/>
          <p:nvPr>
            <p:ph type="title"/>
          </p:nvPr>
        </p:nvSpPr>
        <p:spPr>
          <a:xfrm>
            <a:off x="1028347" y="2258568"/>
            <a:ext cx="3813048" cy="3557016"/>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28"/>
          <p:cNvSpPr txBox="1"/>
          <p:nvPr>
            <p:ph idx="1" type="body"/>
          </p:nvPr>
        </p:nvSpPr>
        <p:spPr>
          <a:xfrm>
            <a:off x="5519738" y="2254250"/>
            <a:ext cx="4956175" cy="355600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28"/>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8"/>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8"/>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4">
  <p:cSld name="Title, Content 4">
    <p:spTree>
      <p:nvGrpSpPr>
        <p:cNvPr id="131" name="Shape 131"/>
        <p:cNvGrpSpPr/>
        <p:nvPr/>
      </p:nvGrpSpPr>
      <p:grpSpPr>
        <a:xfrm>
          <a:off x="0" y="0"/>
          <a:ext cx="0" cy="0"/>
          <a:chOff x="0" y="0"/>
          <a:chExt cx="0" cy="0"/>
        </a:xfrm>
      </p:grpSpPr>
      <p:sp>
        <p:nvSpPr>
          <p:cNvPr id="132" name="Google Shape;132;p29"/>
          <p:cNvSpPr txBox="1"/>
          <p:nvPr>
            <p:ph type="title"/>
          </p:nvPr>
        </p:nvSpPr>
        <p:spPr>
          <a:xfrm>
            <a:off x="614678" y="1537853"/>
            <a:ext cx="4145582" cy="463882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29"/>
          <p:cNvSpPr txBox="1"/>
          <p:nvPr>
            <p:ph idx="1" type="body"/>
          </p:nvPr>
        </p:nvSpPr>
        <p:spPr>
          <a:xfrm>
            <a:off x="5519738" y="1538288"/>
            <a:ext cx="5681662" cy="481806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29"/>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9"/>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9"/>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hoto 4">
  <p:cSld name="Content Photo 4">
    <p:spTree>
      <p:nvGrpSpPr>
        <p:cNvPr id="22" name="Shape 22"/>
        <p:cNvGrpSpPr/>
        <p:nvPr/>
      </p:nvGrpSpPr>
      <p:grpSpPr>
        <a:xfrm>
          <a:off x="0" y="0"/>
          <a:ext cx="0" cy="0"/>
          <a:chOff x="0" y="0"/>
          <a:chExt cx="0" cy="0"/>
        </a:xfrm>
      </p:grpSpPr>
      <p:sp>
        <p:nvSpPr>
          <p:cNvPr id="23" name="Google Shape;23;p12"/>
          <p:cNvSpPr txBox="1"/>
          <p:nvPr>
            <p:ph type="title"/>
          </p:nvPr>
        </p:nvSpPr>
        <p:spPr>
          <a:xfrm>
            <a:off x="612647" y="320040"/>
            <a:ext cx="6858000" cy="93268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2"/>
          <p:cNvSpPr txBox="1"/>
          <p:nvPr>
            <p:ph idx="1" type="body"/>
          </p:nvPr>
        </p:nvSpPr>
        <p:spPr>
          <a:xfrm>
            <a:off x="612647" y="1380744"/>
            <a:ext cx="6858000" cy="498348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5" name="Google Shape;25;p12"/>
          <p:cNvPicPr preferRelativeResize="0"/>
          <p:nvPr>
            <p:ph idx="2" type="pic"/>
          </p:nvPr>
        </p:nvPicPr>
        <p:blipFill/>
        <p:spPr>
          <a:xfrm>
            <a:off x="8091732" y="0"/>
            <a:ext cx="4100267" cy="6858000"/>
          </a:xfrm>
          <a:prstGeom prst="rect">
            <a:avLst/>
          </a:prstGeom>
          <a:blipFill rotWithShape="1">
            <a:blip r:embed="rId2">
              <a:alphaModFix amt="60000"/>
            </a:blip>
            <a:stretch>
              <a:fillRect b="0" l="0" r="0" t="0"/>
            </a:stretch>
          </a:blipFill>
          <a:ln>
            <a:noFill/>
          </a:ln>
        </p:spPr>
      </p:pic>
      <p:sp>
        <p:nvSpPr>
          <p:cNvPr id="26" name="Google Shape;26;p12"/>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2"/>
          <p:cNvSpPr txBox="1"/>
          <p:nvPr>
            <p:ph idx="11" type="ftr"/>
          </p:nvPr>
        </p:nvSpPr>
        <p:spPr>
          <a:xfrm>
            <a:off x="4285799"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2"/>
          <p:cNvSpPr txBox="1"/>
          <p:nvPr>
            <p:ph idx="12" type="sldNum"/>
          </p:nvPr>
        </p:nvSpPr>
        <p:spPr>
          <a:xfrm>
            <a:off x="7041440"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6">
  <p:cSld name="Title, Content 6">
    <p:spTree>
      <p:nvGrpSpPr>
        <p:cNvPr id="137" name="Shape 137"/>
        <p:cNvGrpSpPr/>
        <p:nvPr/>
      </p:nvGrpSpPr>
      <p:grpSpPr>
        <a:xfrm>
          <a:off x="0" y="0"/>
          <a:ext cx="0" cy="0"/>
          <a:chOff x="0" y="0"/>
          <a:chExt cx="0" cy="0"/>
        </a:xfrm>
      </p:grpSpPr>
      <p:sp>
        <p:nvSpPr>
          <p:cNvPr id="138" name="Google Shape;138;p30"/>
          <p:cNvSpPr txBox="1"/>
          <p:nvPr>
            <p:ph type="title"/>
          </p:nvPr>
        </p:nvSpPr>
        <p:spPr>
          <a:xfrm>
            <a:off x="372533" y="548639"/>
            <a:ext cx="3494314" cy="571963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30"/>
          <p:cNvSpPr txBox="1"/>
          <p:nvPr>
            <p:ph idx="1" type="body"/>
          </p:nvPr>
        </p:nvSpPr>
        <p:spPr>
          <a:xfrm>
            <a:off x="4504268" y="549274"/>
            <a:ext cx="7315200" cy="580644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0" name="Google Shape;140;p30"/>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0"/>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0"/>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hoto 1">
  <p:cSld name="Content Photo 1">
    <p:spTree>
      <p:nvGrpSpPr>
        <p:cNvPr id="143" name="Shape 143"/>
        <p:cNvGrpSpPr/>
        <p:nvPr/>
      </p:nvGrpSpPr>
      <p:grpSpPr>
        <a:xfrm>
          <a:off x="0" y="0"/>
          <a:ext cx="0" cy="0"/>
          <a:chOff x="0" y="0"/>
          <a:chExt cx="0" cy="0"/>
        </a:xfrm>
      </p:grpSpPr>
      <p:sp>
        <p:nvSpPr>
          <p:cNvPr id="144" name="Google Shape;144;p31"/>
          <p:cNvSpPr txBox="1"/>
          <p:nvPr>
            <p:ph type="title"/>
          </p:nvPr>
        </p:nvSpPr>
        <p:spPr>
          <a:xfrm>
            <a:off x="5538937" y="548640"/>
            <a:ext cx="6093225" cy="1143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45" name="Google Shape;145;p31"/>
          <p:cNvPicPr preferRelativeResize="0"/>
          <p:nvPr>
            <p:ph idx="2" type="pic"/>
          </p:nvPr>
        </p:nvPicPr>
        <p:blipFill/>
        <p:spPr>
          <a:xfrm>
            <a:off x="0" y="1"/>
            <a:ext cx="4793885" cy="6858000"/>
          </a:xfrm>
          <a:prstGeom prst="rect">
            <a:avLst/>
          </a:prstGeom>
          <a:blipFill rotWithShape="1">
            <a:blip r:embed="rId2">
              <a:alphaModFix amt="60000"/>
            </a:blip>
            <a:stretch>
              <a:fillRect b="0" l="0" r="0" t="0"/>
            </a:stretch>
          </a:blipFill>
          <a:ln>
            <a:noFill/>
          </a:ln>
        </p:spPr>
      </p:pic>
      <p:sp>
        <p:nvSpPr>
          <p:cNvPr id="146" name="Google Shape;146;p31"/>
          <p:cNvSpPr txBox="1"/>
          <p:nvPr>
            <p:ph idx="1" type="body"/>
          </p:nvPr>
        </p:nvSpPr>
        <p:spPr>
          <a:xfrm>
            <a:off x="5538937" y="1828800"/>
            <a:ext cx="6071616" cy="448970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7" name="Google Shape;147;p31"/>
          <p:cNvSpPr txBox="1"/>
          <p:nvPr>
            <p:ph idx="10" type="dt"/>
          </p:nvPr>
        </p:nvSpPr>
        <p:spPr>
          <a:xfrm>
            <a:off x="5538937" y="6453002"/>
            <a:ext cx="333758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31"/>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31"/>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hoto 2">
  <p:cSld name="Content Photo 2">
    <p:spTree>
      <p:nvGrpSpPr>
        <p:cNvPr id="150" name="Shape 150"/>
        <p:cNvGrpSpPr/>
        <p:nvPr/>
      </p:nvGrpSpPr>
      <p:grpSpPr>
        <a:xfrm>
          <a:off x="0" y="0"/>
          <a:ext cx="0" cy="0"/>
          <a:chOff x="0" y="0"/>
          <a:chExt cx="0" cy="0"/>
        </a:xfrm>
      </p:grpSpPr>
      <p:sp>
        <p:nvSpPr>
          <p:cNvPr id="151" name="Google Shape;151;p32"/>
          <p:cNvSpPr txBox="1"/>
          <p:nvPr>
            <p:ph type="title"/>
          </p:nvPr>
        </p:nvSpPr>
        <p:spPr>
          <a:xfrm>
            <a:off x="612648" y="548640"/>
            <a:ext cx="6135624" cy="1143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 name="Google Shape;152;p32"/>
          <p:cNvSpPr txBox="1"/>
          <p:nvPr>
            <p:ph idx="1" type="body"/>
          </p:nvPr>
        </p:nvSpPr>
        <p:spPr>
          <a:xfrm>
            <a:off x="612774" y="1828800"/>
            <a:ext cx="6135624" cy="448970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53" name="Google Shape;153;p32"/>
          <p:cNvPicPr preferRelativeResize="0"/>
          <p:nvPr>
            <p:ph idx="2" type="pic"/>
          </p:nvPr>
        </p:nvPicPr>
        <p:blipFill/>
        <p:spPr>
          <a:xfrm>
            <a:off x="7400544" y="0"/>
            <a:ext cx="4791456" cy="6858000"/>
          </a:xfrm>
          <a:prstGeom prst="rect">
            <a:avLst/>
          </a:prstGeom>
          <a:blipFill rotWithShape="1">
            <a:blip r:embed="rId2">
              <a:alphaModFix amt="60000"/>
            </a:blip>
            <a:stretch>
              <a:fillRect b="0" l="0" r="0" t="0"/>
            </a:stretch>
          </a:blipFill>
          <a:ln>
            <a:noFill/>
          </a:ln>
        </p:spPr>
      </p:pic>
      <p:sp>
        <p:nvSpPr>
          <p:cNvPr id="154" name="Google Shape;154;p32"/>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32"/>
          <p:cNvSpPr txBox="1"/>
          <p:nvPr>
            <p:ph idx="11" type="ftr"/>
          </p:nvPr>
        </p:nvSpPr>
        <p:spPr>
          <a:xfrm>
            <a:off x="395059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32"/>
          <p:cNvSpPr txBox="1"/>
          <p:nvPr>
            <p:ph idx="12" type="sldNum"/>
          </p:nvPr>
        </p:nvSpPr>
        <p:spPr>
          <a:xfrm>
            <a:off x="670623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hoto 3">
  <p:cSld name="Content Photo 3">
    <p:spTree>
      <p:nvGrpSpPr>
        <p:cNvPr id="157" name="Shape 157"/>
        <p:cNvGrpSpPr/>
        <p:nvPr/>
      </p:nvGrpSpPr>
      <p:grpSpPr>
        <a:xfrm>
          <a:off x="0" y="0"/>
          <a:ext cx="0" cy="0"/>
          <a:chOff x="0" y="0"/>
          <a:chExt cx="0" cy="0"/>
        </a:xfrm>
      </p:grpSpPr>
      <p:sp>
        <p:nvSpPr>
          <p:cNvPr id="158" name="Google Shape;158;p33"/>
          <p:cNvSpPr txBox="1"/>
          <p:nvPr>
            <p:ph type="title"/>
          </p:nvPr>
        </p:nvSpPr>
        <p:spPr>
          <a:xfrm>
            <a:off x="4745736" y="320040"/>
            <a:ext cx="6858000" cy="93268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59" name="Google Shape;159;p33"/>
          <p:cNvPicPr preferRelativeResize="0"/>
          <p:nvPr>
            <p:ph idx="2" type="pic"/>
          </p:nvPr>
        </p:nvPicPr>
        <p:blipFill/>
        <p:spPr>
          <a:xfrm>
            <a:off x="0" y="1"/>
            <a:ext cx="4023360" cy="6858000"/>
          </a:xfrm>
          <a:prstGeom prst="rect">
            <a:avLst/>
          </a:prstGeom>
          <a:blipFill rotWithShape="1">
            <a:blip r:embed="rId2">
              <a:alphaModFix amt="60000"/>
            </a:blip>
            <a:stretch>
              <a:fillRect b="0" l="0" r="0" t="0"/>
            </a:stretch>
          </a:blipFill>
          <a:ln>
            <a:noFill/>
          </a:ln>
        </p:spPr>
      </p:pic>
      <p:sp>
        <p:nvSpPr>
          <p:cNvPr id="160" name="Google Shape;160;p33"/>
          <p:cNvSpPr txBox="1"/>
          <p:nvPr>
            <p:ph idx="1" type="body"/>
          </p:nvPr>
        </p:nvSpPr>
        <p:spPr>
          <a:xfrm>
            <a:off x="4745736" y="1380744"/>
            <a:ext cx="6858000" cy="498348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33"/>
          <p:cNvSpPr txBox="1"/>
          <p:nvPr>
            <p:ph idx="10" type="dt"/>
          </p:nvPr>
        </p:nvSpPr>
        <p:spPr>
          <a:xfrm>
            <a:off x="4745736"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33"/>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33"/>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hoto 5">
  <p:cSld name="Content Photo 5">
    <p:spTree>
      <p:nvGrpSpPr>
        <p:cNvPr id="164" name="Shape 164"/>
        <p:cNvGrpSpPr/>
        <p:nvPr/>
      </p:nvGrpSpPr>
      <p:grpSpPr>
        <a:xfrm>
          <a:off x="0" y="0"/>
          <a:ext cx="0" cy="0"/>
          <a:chOff x="0" y="0"/>
          <a:chExt cx="0" cy="0"/>
        </a:xfrm>
      </p:grpSpPr>
      <p:sp>
        <p:nvSpPr>
          <p:cNvPr id="165" name="Google Shape;165;p34"/>
          <p:cNvSpPr txBox="1"/>
          <p:nvPr>
            <p:ph type="title"/>
          </p:nvPr>
        </p:nvSpPr>
        <p:spPr>
          <a:xfrm>
            <a:off x="7253808" y="584339"/>
            <a:ext cx="4361688" cy="152704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66" name="Google Shape;166;p34"/>
          <p:cNvPicPr preferRelativeResize="0"/>
          <p:nvPr>
            <p:ph idx="2" type="pic"/>
          </p:nvPr>
        </p:nvPicPr>
        <p:blipFill/>
        <p:spPr>
          <a:xfrm>
            <a:off x="0" y="0"/>
            <a:ext cx="6611509" cy="6858000"/>
          </a:xfrm>
          <a:prstGeom prst="rect">
            <a:avLst/>
          </a:prstGeom>
          <a:blipFill rotWithShape="1">
            <a:blip r:embed="rId2">
              <a:alphaModFix amt="60000"/>
            </a:blip>
            <a:stretch>
              <a:fillRect b="0" l="0" r="0" t="0"/>
            </a:stretch>
          </a:blipFill>
          <a:ln>
            <a:noFill/>
          </a:ln>
        </p:spPr>
      </p:pic>
      <p:sp>
        <p:nvSpPr>
          <p:cNvPr id="167" name="Google Shape;167;p34"/>
          <p:cNvSpPr txBox="1"/>
          <p:nvPr>
            <p:ph idx="1" type="body"/>
          </p:nvPr>
        </p:nvSpPr>
        <p:spPr>
          <a:xfrm>
            <a:off x="7253745" y="2212975"/>
            <a:ext cx="4362450" cy="409575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8" name="Google Shape;168;p34"/>
          <p:cNvSpPr txBox="1"/>
          <p:nvPr>
            <p:ph idx="10" type="dt"/>
          </p:nvPr>
        </p:nvSpPr>
        <p:spPr>
          <a:xfrm>
            <a:off x="7253745" y="6453002"/>
            <a:ext cx="162277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34"/>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34"/>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hoto 7">
  <p:cSld name="Content Photo 7">
    <p:spTree>
      <p:nvGrpSpPr>
        <p:cNvPr id="171" name="Shape 171"/>
        <p:cNvGrpSpPr/>
        <p:nvPr/>
      </p:nvGrpSpPr>
      <p:grpSpPr>
        <a:xfrm>
          <a:off x="0" y="0"/>
          <a:ext cx="0" cy="0"/>
          <a:chOff x="0" y="0"/>
          <a:chExt cx="0" cy="0"/>
        </a:xfrm>
      </p:grpSpPr>
      <p:sp>
        <p:nvSpPr>
          <p:cNvPr id="172" name="Google Shape;172;p35"/>
          <p:cNvSpPr txBox="1"/>
          <p:nvPr>
            <p:ph type="title"/>
          </p:nvPr>
        </p:nvSpPr>
        <p:spPr>
          <a:xfrm>
            <a:off x="7094553" y="320040"/>
            <a:ext cx="4522936" cy="93268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73" name="Google Shape;173;p35"/>
          <p:cNvPicPr preferRelativeResize="0"/>
          <p:nvPr>
            <p:ph idx="2" type="pic"/>
          </p:nvPr>
        </p:nvPicPr>
        <p:blipFill/>
        <p:spPr>
          <a:xfrm>
            <a:off x="1" y="0"/>
            <a:ext cx="6492240" cy="6858000"/>
          </a:xfrm>
          <a:prstGeom prst="rect">
            <a:avLst/>
          </a:prstGeom>
          <a:blipFill rotWithShape="1">
            <a:blip r:embed="rId2">
              <a:alphaModFix amt="60000"/>
            </a:blip>
            <a:stretch>
              <a:fillRect b="0" l="0" r="0" t="0"/>
            </a:stretch>
          </a:blipFill>
          <a:ln>
            <a:noFill/>
          </a:ln>
        </p:spPr>
      </p:pic>
      <p:sp>
        <p:nvSpPr>
          <p:cNvPr id="174" name="Google Shape;174;p35"/>
          <p:cNvSpPr txBox="1"/>
          <p:nvPr>
            <p:ph idx="1" type="body"/>
          </p:nvPr>
        </p:nvSpPr>
        <p:spPr>
          <a:xfrm>
            <a:off x="7104888" y="1380744"/>
            <a:ext cx="4512601" cy="498348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5" name="Google Shape;175;p35"/>
          <p:cNvSpPr txBox="1"/>
          <p:nvPr>
            <p:ph idx="10" type="dt"/>
          </p:nvPr>
        </p:nvSpPr>
        <p:spPr>
          <a:xfrm>
            <a:off x="7104491" y="6453002"/>
            <a:ext cx="177202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35"/>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35"/>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hoto 8">
  <p:cSld name="Content Photo 8">
    <p:spTree>
      <p:nvGrpSpPr>
        <p:cNvPr id="178" name="Shape 178"/>
        <p:cNvGrpSpPr/>
        <p:nvPr/>
      </p:nvGrpSpPr>
      <p:grpSpPr>
        <a:xfrm>
          <a:off x="0" y="0"/>
          <a:ext cx="0" cy="0"/>
          <a:chOff x="0" y="0"/>
          <a:chExt cx="0" cy="0"/>
        </a:xfrm>
      </p:grpSpPr>
      <p:sp>
        <p:nvSpPr>
          <p:cNvPr id="179" name="Google Shape;179;p36"/>
          <p:cNvSpPr txBox="1"/>
          <p:nvPr>
            <p:ph type="title"/>
          </p:nvPr>
        </p:nvSpPr>
        <p:spPr>
          <a:xfrm>
            <a:off x="612648" y="320040"/>
            <a:ext cx="4572000" cy="93268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36"/>
          <p:cNvSpPr txBox="1"/>
          <p:nvPr>
            <p:ph idx="1" type="body"/>
          </p:nvPr>
        </p:nvSpPr>
        <p:spPr>
          <a:xfrm>
            <a:off x="612774" y="1380744"/>
            <a:ext cx="4572000" cy="498348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1" name="Google Shape;181;p36"/>
          <p:cNvSpPr txBox="1"/>
          <p:nvPr>
            <p:ph idx="10" type="dt"/>
          </p:nvPr>
        </p:nvSpPr>
        <p:spPr>
          <a:xfrm>
            <a:off x="137160" y="6453002"/>
            <a:ext cx="20310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182" name="Google Shape;182;p36"/>
          <p:cNvPicPr preferRelativeResize="0"/>
          <p:nvPr>
            <p:ph idx="2" type="pic"/>
          </p:nvPr>
        </p:nvPicPr>
        <p:blipFill/>
        <p:spPr>
          <a:xfrm>
            <a:off x="5917720" y="0"/>
            <a:ext cx="6274279" cy="6858000"/>
          </a:xfrm>
          <a:prstGeom prst="rect">
            <a:avLst/>
          </a:prstGeom>
          <a:blipFill rotWithShape="1">
            <a:blip r:embed="rId2">
              <a:alphaModFix amt="60000"/>
            </a:blip>
            <a:stretch>
              <a:fillRect b="0" l="0" r="0" t="0"/>
            </a:stretch>
          </a:blipFill>
          <a:ln>
            <a:noFill/>
          </a:ln>
        </p:spPr>
      </p:pic>
      <p:sp>
        <p:nvSpPr>
          <p:cNvPr id="183" name="Google Shape;183;p36"/>
          <p:cNvSpPr txBox="1"/>
          <p:nvPr>
            <p:ph idx="11" type="ftr"/>
          </p:nvPr>
        </p:nvSpPr>
        <p:spPr>
          <a:xfrm>
            <a:off x="2168233"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36"/>
          <p:cNvSpPr txBox="1"/>
          <p:nvPr>
            <p:ph idx="12" type="sldNum"/>
          </p:nvPr>
        </p:nvSpPr>
        <p:spPr>
          <a:xfrm>
            <a:off x="4923874"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chemeClr val="dk1"/>
                </a:solidFill>
                <a:latin typeface="Arial"/>
                <a:ea typeface="Arial"/>
                <a:cs typeface="Arial"/>
                <a:sym typeface="Arial"/>
              </a:defRPr>
            </a:lvl1pPr>
            <a:lvl2pPr indent="0" lvl="1" marL="0" algn="r">
              <a:spcBef>
                <a:spcPts val="0"/>
              </a:spcBef>
              <a:buNone/>
              <a:defRPr sz="900">
                <a:solidFill>
                  <a:schemeClr val="dk1"/>
                </a:solidFill>
                <a:latin typeface="Arial"/>
                <a:ea typeface="Arial"/>
                <a:cs typeface="Arial"/>
                <a:sym typeface="Arial"/>
              </a:defRPr>
            </a:lvl2pPr>
            <a:lvl3pPr indent="0" lvl="2" marL="0" algn="r">
              <a:spcBef>
                <a:spcPts val="0"/>
              </a:spcBef>
              <a:buNone/>
              <a:defRPr sz="900">
                <a:solidFill>
                  <a:schemeClr val="dk1"/>
                </a:solidFill>
                <a:latin typeface="Arial"/>
                <a:ea typeface="Arial"/>
                <a:cs typeface="Arial"/>
                <a:sym typeface="Arial"/>
              </a:defRPr>
            </a:lvl3pPr>
            <a:lvl4pPr indent="0" lvl="3" marL="0" algn="r">
              <a:spcBef>
                <a:spcPts val="0"/>
              </a:spcBef>
              <a:buNone/>
              <a:defRPr sz="900">
                <a:solidFill>
                  <a:schemeClr val="dk1"/>
                </a:solidFill>
                <a:latin typeface="Arial"/>
                <a:ea typeface="Arial"/>
                <a:cs typeface="Arial"/>
                <a:sym typeface="Arial"/>
              </a:defRPr>
            </a:lvl4pPr>
            <a:lvl5pPr indent="0" lvl="4" marL="0" algn="r">
              <a:spcBef>
                <a:spcPts val="0"/>
              </a:spcBef>
              <a:buNone/>
              <a:defRPr sz="900">
                <a:solidFill>
                  <a:schemeClr val="dk1"/>
                </a:solidFill>
                <a:latin typeface="Arial"/>
                <a:ea typeface="Arial"/>
                <a:cs typeface="Arial"/>
                <a:sym typeface="Arial"/>
              </a:defRPr>
            </a:lvl5pPr>
            <a:lvl6pPr indent="0" lvl="5" marL="0" algn="r">
              <a:spcBef>
                <a:spcPts val="0"/>
              </a:spcBef>
              <a:buNone/>
              <a:defRPr sz="900">
                <a:solidFill>
                  <a:schemeClr val="dk1"/>
                </a:solidFill>
                <a:latin typeface="Arial"/>
                <a:ea typeface="Arial"/>
                <a:cs typeface="Arial"/>
                <a:sym typeface="Arial"/>
              </a:defRPr>
            </a:lvl6pPr>
            <a:lvl7pPr indent="0" lvl="6" marL="0" algn="r">
              <a:spcBef>
                <a:spcPts val="0"/>
              </a:spcBef>
              <a:buNone/>
              <a:defRPr sz="900">
                <a:solidFill>
                  <a:schemeClr val="dk1"/>
                </a:solidFill>
                <a:latin typeface="Arial"/>
                <a:ea typeface="Arial"/>
                <a:cs typeface="Arial"/>
                <a:sym typeface="Arial"/>
              </a:defRPr>
            </a:lvl7pPr>
            <a:lvl8pPr indent="0" lvl="7" marL="0" algn="r">
              <a:spcBef>
                <a:spcPts val="0"/>
              </a:spcBef>
              <a:buNone/>
              <a:defRPr sz="900">
                <a:solidFill>
                  <a:schemeClr val="dk1"/>
                </a:solidFill>
                <a:latin typeface="Arial"/>
                <a:ea typeface="Arial"/>
                <a:cs typeface="Arial"/>
                <a:sym typeface="Arial"/>
              </a:defRPr>
            </a:lvl8pPr>
            <a:lvl9pPr indent="0" lvl="8" marL="0" algn="r">
              <a:spcBef>
                <a:spcPts val="0"/>
              </a:spcBef>
              <a:buNone/>
              <a:defRPr sz="9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hoto 9">
  <p:cSld name="Content Photo 9">
    <p:spTree>
      <p:nvGrpSpPr>
        <p:cNvPr id="185" name="Shape 185"/>
        <p:cNvGrpSpPr/>
        <p:nvPr/>
      </p:nvGrpSpPr>
      <p:grpSpPr>
        <a:xfrm>
          <a:off x="0" y="0"/>
          <a:ext cx="0" cy="0"/>
          <a:chOff x="0" y="0"/>
          <a:chExt cx="0" cy="0"/>
        </a:xfrm>
      </p:grpSpPr>
      <p:sp>
        <p:nvSpPr>
          <p:cNvPr id="186" name="Google Shape;186;p37"/>
          <p:cNvSpPr txBox="1"/>
          <p:nvPr>
            <p:ph type="title"/>
          </p:nvPr>
        </p:nvSpPr>
        <p:spPr>
          <a:xfrm>
            <a:off x="8212663" y="583413"/>
            <a:ext cx="3401568" cy="152704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87" name="Google Shape;187;p37"/>
          <p:cNvPicPr preferRelativeResize="0"/>
          <p:nvPr>
            <p:ph idx="2" type="pic"/>
          </p:nvPr>
        </p:nvPicPr>
        <p:blipFill/>
        <p:spPr>
          <a:xfrm>
            <a:off x="0" y="0"/>
            <a:ext cx="7584144" cy="6858000"/>
          </a:xfrm>
          <a:prstGeom prst="rect">
            <a:avLst/>
          </a:prstGeom>
          <a:blipFill rotWithShape="1">
            <a:blip r:embed="rId2">
              <a:alphaModFix amt="60000"/>
            </a:blip>
            <a:stretch>
              <a:fillRect b="0" l="0" r="0" t="0"/>
            </a:stretch>
          </a:blipFill>
          <a:ln>
            <a:noFill/>
          </a:ln>
        </p:spPr>
      </p:pic>
      <p:sp>
        <p:nvSpPr>
          <p:cNvPr id="188" name="Google Shape;188;p37"/>
          <p:cNvSpPr txBox="1"/>
          <p:nvPr>
            <p:ph idx="1" type="body"/>
          </p:nvPr>
        </p:nvSpPr>
        <p:spPr>
          <a:xfrm>
            <a:off x="8212790" y="2212975"/>
            <a:ext cx="3401568" cy="409575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9" name="Google Shape;189;p37"/>
          <p:cNvSpPr txBox="1"/>
          <p:nvPr>
            <p:ph idx="10" type="dt"/>
          </p:nvPr>
        </p:nvSpPr>
        <p:spPr>
          <a:xfrm>
            <a:off x="8212663" y="6453002"/>
            <a:ext cx="92237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37"/>
          <p:cNvSpPr txBox="1"/>
          <p:nvPr>
            <p:ph idx="11" type="ftr"/>
          </p:nvPr>
        </p:nvSpPr>
        <p:spPr>
          <a:xfrm>
            <a:off x="9135035" y="6453002"/>
            <a:ext cx="254689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37"/>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hoto 10">
  <p:cSld name="Content Photo 10">
    <p:spTree>
      <p:nvGrpSpPr>
        <p:cNvPr id="192" name="Shape 192"/>
        <p:cNvGrpSpPr/>
        <p:nvPr/>
      </p:nvGrpSpPr>
      <p:grpSpPr>
        <a:xfrm>
          <a:off x="0" y="0"/>
          <a:ext cx="0" cy="0"/>
          <a:chOff x="0" y="0"/>
          <a:chExt cx="0" cy="0"/>
        </a:xfrm>
      </p:grpSpPr>
      <p:sp>
        <p:nvSpPr>
          <p:cNvPr id="193" name="Google Shape;193;p38"/>
          <p:cNvSpPr txBox="1"/>
          <p:nvPr>
            <p:ph type="title"/>
          </p:nvPr>
        </p:nvSpPr>
        <p:spPr>
          <a:xfrm>
            <a:off x="612648" y="583413"/>
            <a:ext cx="3401568" cy="152704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4" name="Google Shape;194;p38"/>
          <p:cNvSpPr txBox="1"/>
          <p:nvPr>
            <p:ph idx="1" type="body"/>
          </p:nvPr>
        </p:nvSpPr>
        <p:spPr>
          <a:xfrm>
            <a:off x="612775" y="2212975"/>
            <a:ext cx="3401568" cy="409575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5" name="Google Shape;195;p38"/>
          <p:cNvSpPr txBox="1"/>
          <p:nvPr>
            <p:ph idx="10" type="dt"/>
          </p:nvPr>
        </p:nvSpPr>
        <p:spPr>
          <a:xfrm>
            <a:off x="137160" y="6453002"/>
            <a:ext cx="106762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196" name="Google Shape;196;p38"/>
          <p:cNvPicPr preferRelativeResize="0"/>
          <p:nvPr>
            <p:ph idx="2" type="pic"/>
          </p:nvPr>
        </p:nvPicPr>
        <p:blipFill/>
        <p:spPr>
          <a:xfrm>
            <a:off x="4761780" y="0"/>
            <a:ext cx="7430219" cy="6858000"/>
          </a:xfrm>
          <a:prstGeom prst="rect">
            <a:avLst/>
          </a:prstGeom>
          <a:blipFill rotWithShape="1">
            <a:blip r:embed="rId2">
              <a:alphaModFix amt="60000"/>
            </a:blip>
            <a:stretch>
              <a:fillRect b="0" l="0" r="0" t="0"/>
            </a:stretch>
          </a:blipFill>
          <a:ln>
            <a:noFill/>
          </a:ln>
        </p:spPr>
      </p:pic>
      <p:sp>
        <p:nvSpPr>
          <p:cNvPr id="197" name="Google Shape;197;p38"/>
          <p:cNvSpPr txBox="1"/>
          <p:nvPr>
            <p:ph idx="11" type="ftr"/>
          </p:nvPr>
        </p:nvSpPr>
        <p:spPr>
          <a:xfrm>
            <a:off x="1204785"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38"/>
          <p:cNvSpPr txBox="1"/>
          <p:nvPr>
            <p:ph idx="12" type="sldNum"/>
          </p:nvPr>
        </p:nvSpPr>
        <p:spPr>
          <a:xfrm>
            <a:off x="3960426"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chemeClr val="dk1"/>
                </a:solidFill>
                <a:latin typeface="Arial"/>
                <a:ea typeface="Arial"/>
                <a:cs typeface="Arial"/>
                <a:sym typeface="Arial"/>
              </a:defRPr>
            </a:lvl1pPr>
            <a:lvl2pPr indent="0" lvl="1" marL="0" algn="r">
              <a:spcBef>
                <a:spcPts val="0"/>
              </a:spcBef>
              <a:buNone/>
              <a:defRPr sz="900">
                <a:solidFill>
                  <a:schemeClr val="dk1"/>
                </a:solidFill>
                <a:latin typeface="Arial"/>
                <a:ea typeface="Arial"/>
                <a:cs typeface="Arial"/>
                <a:sym typeface="Arial"/>
              </a:defRPr>
            </a:lvl2pPr>
            <a:lvl3pPr indent="0" lvl="2" marL="0" algn="r">
              <a:spcBef>
                <a:spcPts val="0"/>
              </a:spcBef>
              <a:buNone/>
              <a:defRPr sz="900">
                <a:solidFill>
                  <a:schemeClr val="dk1"/>
                </a:solidFill>
                <a:latin typeface="Arial"/>
                <a:ea typeface="Arial"/>
                <a:cs typeface="Arial"/>
                <a:sym typeface="Arial"/>
              </a:defRPr>
            </a:lvl3pPr>
            <a:lvl4pPr indent="0" lvl="3" marL="0" algn="r">
              <a:spcBef>
                <a:spcPts val="0"/>
              </a:spcBef>
              <a:buNone/>
              <a:defRPr sz="900">
                <a:solidFill>
                  <a:schemeClr val="dk1"/>
                </a:solidFill>
                <a:latin typeface="Arial"/>
                <a:ea typeface="Arial"/>
                <a:cs typeface="Arial"/>
                <a:sym typeface="Arial"/>
              </a:defRPr>
            </a:lvl4pPr>
            <a:lvl5pPr indent="0" lvl="4" marL="0" algn="r">
              <a:spcBef>
                <a:spcPts val="0"/>
              </a:spcBef>
              <a:buNone/>
              <a:defRPr sz="900">
                <a:solidFill>
                  <a:schemeClr val="dk1"/>
                </a:solidFill>
                <a:latin typeface="Arial"/>
                <a:ea typeface="Arial"/>
                <a:cs typeface="Arial"/>
                <a:sym typeface="Arial"/>
              </a:defRPr>
            </a:lvl5pPr>
            <a:lvl6pPr indent="0" lvl="5" marL="0" algn="r">
              <a:spcBef>
                <a:spcPts val="0"/>
              </a:spcBef>
              <a:buNone/>
              <a:defRPr sz="900">
                <a:solidFill>
                  <a:schemeClr val="dk1"/>
                </a:solidFill>
                <a:latin typeface="Arial"/>
                <a:ea typeface="Arial"/>
                <a:cs typeface="Arial"/>
                <a:sym typeface="Arial"/>
              </a:defRPr>
            </a:lvl6pPr>
            <a:lvl7pPr indent="0" lvl="6" marL="0" algn="r">
              <a:spcBef>
                <a:spcPts val="0"/>
              </a:spcBef>
              <a:buNone/>
              <a:defRPr sz="900">
                <a:solidFill>
                  <a:schemeClr val="dk1"/>
                </a:solidFill>
                <a:latin typeface="Arial"/>
                <a:ea typeface="Arial"/>
                <a:cs typeface="Arial"/>
                <a:sym typeface="Arial"/>
              </a:defRPr>
            </a:lvl7pPr>
            <a:lvl8pPr indent="0" lvl="7" marL="0" algn="r">
              <a:spcBef>
                <a:spcPts val="0"/>
              </a:spcBef>
              <a:buNone/>
              <a:defRPr sz="900">
                <a:solidFill>
                  <a:schemeClr val="dk1"/>
                </a:solidFill>
                <a:latin typeface="Arial"/>
                <a:ea typeface="Arial"/>
                <a:cs typeface="Arial"/>
                <a:sym typeface="Arial"/>
              </a:defRPr>
            </a:lvl8pPr>
            <a:lvl9pPr indent="0" lvl="8" marL="0" algn="r">
              <a:spcBef>
                <a:spcPts val="0"/>
              </a:spcBef>
              <a:buNone/>
              <a:defRPr sz="9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hoto 12">
  <p:cSld name="Content Photo 12">
    <p:spTree>
      <p:nvGrpSpPr>
        <p:cNvPr id="199" name="Shape 199"/>
        <p:cNvGrpSpPr/>
        <p:nvPr/>
      </p:nvGrpSpPr>
      <p:grpSpPr>
        <a:xfrm>
          <a:off x="0" y="0"/>
          <a:ext cx="0" cy="0"/>
          <a:chOff x="0" y="0"/>
          <a:chExt cx="0" cy="0"/>
        </a:xfrm>
      </p:grpSpPr>
      <p:sp>
        <p:nvSpPr>
          <p:cNvPr id="200" name="Google Shape;200;p39"/>
          <p:cNvSpPr txBox="1"/>
          <p:nvPr>
            <p:ph type="title"/>
          </p:nvPr>
        </p:nvSpPr>
        <p:spPr>
          <a:xfrm>
            <a:off x="321733" y="5012268"/>
            <a:ext cx="3739896" cy="139033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01" name="Google Shape;201;p39"/>
          <p:cNvPicPr preferRelativeResize="0"/>
          <p:nvPr>
            <p:ph idx="2" type="pic"/>
          </p:nvPr>
        </p:nvPicPr>
        <p:blipFill/>
        <p:spPr>
          <a:xfrm>
            <a:off x="-1" y="0"/>
            <a:ext cx="12192000" cy="4635132"/>
          </a:xfrm>
          <a:prstGeom prst="rect">
            <a:avLst/>
          </a:prstGeom>
          <a:blipFill rotWithShape="1">
            <a:blip r:embed="rId2">
              <a:alphaModFix amt="60000"/>
            </a:blip>
            <a:stretch>
              <a:fillRect b="0" l="0" r="0" t="0"/>
            </a:stretch>
          </a:blipFill>
          <a:ln>
            <a:noFill/>
          </a:ln>
        </p:spPr>
      </p:pic>
      <p:sp>
        <p:nvSpPr>
          <p:cNvPr id="202" name="Google Shape;202;p39"/>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39"/>
          <p:cNvSpPr txBox="1"/>
          <p:nvPr>
            <p:ph idx="1" type="body"/>
          </p:nvPr>
        </p:nvSpPr>
        <p:spPr>
          <a:xfrm>
            <a:off x="5349240" y="5012267"/>
            <a:ext cx="6400800" cy="1390330"/>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600"/>
              <a:buFont typeface="Arial"/>
              <a:buNone/>
              <a:defRPr sz="1600"/>
            </a:lvl1pPr>
            <a:lvl2pPr indent="-228600" lvl="1" marL="914400" algn="l">
              <a:lnSpc>
                <a:spcPct val="120000"/>
              </a:lnSpc>
              <a:spcBef>
                <a:spcPts val="500"/>
              </a:spcBef>
              <a:spcAft>
                <a:spcPts val="0"/>
              </a:spcAft>
              <a:buClr>
                <a:schemeClr val="dk1"/>
              </a:buClr>
              <a:buSzPts val="1400"/>
              <a:buFont typeface="Arial"/>
              <a:buNone/>
              <a:defRPr sz="1400"/>
            </a:lvl2pPr>
            <a:lvl3pPr indent="-228600" lvl="2" marL="1371600" algn="l">
              <a:lnSpc>
                <a:spcPct val="120000"/>
              </a:lnSpc>
              <a:spcBef>
                <a:spcPts val="500"/>
              </a:spcBef>
              <a:spcAft>
                <a:spcPts val="0"/>
              </a:spcAft>
              <a:buClr>
                <a:schemeClr val="dk1"/>
              </a:buClr>
              <a:buSzPts val="1400"/>
              <a:buFont typeface="Arial"/>
              <a:buNone/>
              <a:defRPr sz="1400"/>
            </a:lvl3pPr>
            <a:lvl4pPr indent="-228600" lvl="3" marL="1828800" algn="l">
              <a:lnSpc>
                <a:spcPct val="120000"/>
              </a:lnSpc>
              <a:spcBef>
                <a:spcPts val="500"/>
              </a:spcBef>
              <a:spcAft>
                <a:spcPts val="0"/>
              </a:spcAft>
              <a:buClr>
                <a:schemeClr val="dk1"/>
              </a:buClr>
              <a:buSzPts val="1400"/>
              <a:buFont typeface="Arial"/>
              <a:buNone/>
              <a:defRPr sz="1400"/>
            </a:lvl4pPr>
            <a:lvl5pPr indent="-228600" lvl="4" marL="2286000" algn="l">
              <a:lnSpc>
                <a:spcPct val="120000"/>
              </a:lnSpc>
              <a:spcBef>
                <a:spcPts val="500"/>
              </a:spcBef>
              <a:spcAft>
                <a:spcPts val="0"/>
              </a:spcAft>
              <a:buClr>
                <a:schemeClr val="dk1"/>
              </a:buClr>
              <a:buSzPts val="1400"/>
              <a:buFont typeface="Arial"/>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4" name="Google Shape;204;p39"/>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39"/>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1" type="obj">
  <p:cSld name="OBJECT">
    <p:spTree>
      <p:nvGrpSpPr>
        <p:cNvPr id="29" name="Shape 29"/>
        <p:cNvGrpSpPr/>
        <p:nvPr/>
      </p:nvGrpSpPr>
      <p:grpSpPr>
        <a:xfrm>
          <a:off x="0" y="0"/>
          <a:ext cx="0" cy="0"/>
          <a:chOff x="0" y="0"/>
          <a:chExt cx="0" cy="0"/>
        </a:xfrm>
      </p:grpSpPr>
      <p:sp>
        <p:nvSpPr>
          <p:cNvPr id="30" name="Google Shape;30;p13"/>
          <p:cNvSpPr txBox="1"/>
          <p:nvPr>
            <p:ph type="title"/>
          </p:nvPr>
        </p:nvSpPr>
        <p:spPr>
          <a:xfrm>
            <a:off x="612648" y="548640"/>
            <a:ext cx="10653578" cy="1132258"/>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3"/>
          <p:cNvSpPr txBox="1"/>
          <p:nvPr>
            <p:ph idx="1" type="body"/>
          </p:nvPr>
        </p:nvSpPr>
        <p:spPr>
          <a:xfrm>
            <a:off x="612647" y="1715532"/>
            <a:ext cx="10653579" cy="459382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3"/>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3"/>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3"/>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hoto 13">
  <p:cSld name="Content Photo 13">
    <p:spTree>
      <p:nvGrpSpPr>
        <p:cNvPr id="206" name="Shape 206"/>
        <p:cNvGrpSpPr/>
        <p:nvPr/>
      </p:nvGrpSpPr>
      <p:grpSpPr>
        <a:xfrm>
          <a:off x="0" y="0"/>
          <a:ext cx="0" cy="0"/>
          <a:chOff x="0" y="0"/>
          <a:chExt cx="0" cy="0"/>
        </a:xfrm>
      </p:grpSpPr>
      <p:sp>
        <p:nvSpPr>
          <p:cNvPr id="207" name="Google Shape;207;p40"/>
          <p:cNvSpPr txBox="1"/>
          <p:nvPr>
            <p:ph type="title"/>
          </p:nvPr>
        </p:nvSpPr>
        <p:spPr>
          <a:xfrm>
            <a:off x="321733" y="4162318"/>
            <a:ext cx="2953618" cy="1892808"/>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08" name="Google Shape;208;p40"/>
          <p:cNvPicPr preferRelativeResize="0"/>
          <p:nvPr>
            <p:ph idx="2" type="pic"/>
          </p:nvPr>
        </p:nvPicPr>
        <p:blipFill/>
        <p:spPr>
          <a:xfrm>
            <a:off x="-1" y="0"/>
            <a:ext cx="12192000" cy="3778270"/>
          </a:xfrm>
          <a:prstGeom prst="rect">
            <a:avLst/>
          </a:prstGeom>
          <a:blipFill rotWithShape="1">
            <a:blip r:embed="rId2">
              <a:alphaModFix amt="60000"/>
            </a:blip>
            <a:stretch>
              <a:fillRect b="0" l="0" r="0" t="0"/>
            </a:stretch>
          </a:blipFill>
          <a:ln>
            <a:noFill/>
          </a:ln>
        </p:spPr>
      </p:pic>
      <p:sp>
        <p:nvSpPr>
          <p:cNvPr id="209" name="Google Shape;209;p40"/>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0" name="Google Shape;210;p40"/>
          <p:cNvSpPr txBox="1"/>
          <p:nvPr>
            <p:ph idx="1" type="body"/>
          </p:nvPr>
        </p:nvSpPr>
        <p:spPr>
          <a:xfrm>
            <a:off x="3977640" y="4162318"/>
            <a:ext cx="7772400" cy="224028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Font typeface="Arial"/>
              <a:buChar char="•"/>
              <a:defRPr sz="1800"/>
            </a:lvl1pPr>
            <a:lvl2pPr indent="-330200" lvl="1" marL="914400" algn="l">
              <a:lnSpc>
                <a:spcPct val="120000"/>
              </a:lnSpc>
              <a:spcBef>
                <a:spcPts val="500"/>
              </a:spcBef>
              <a:spcAft>
                <a:spcPts val="0"/>
              </a:spcAft>
              <a:buClr>
                <a:schemeClr val="dk1"/>
              </a:buClr>
              <a:buSzPts val="1600"/>
              <a:buFont typeface="Arial"/>
              <a:buChar char="•"/>
              <a:defRPr sz="1600"/>
            </a:lvl2pPr>
            <a:lvl3pPr indent="-317500" lvl="2" marL="1371600" algn="l">
              <a:lnSpc>
                <a:spcPct val="120000"/>
              </a:lnSpc>
              <a:spcBef>
                <a:spcPts val="500"/>
              </a:spcBef>
              <a:spcAft>
                <a:spcPts val="0"/>
              </a:spcAft>
              <a:buClr>
                <a:schemeClr val="dk1"/>
              </a:buClr>
              <a:buSzPts val="1400"/>
              <a:buFont typeface="Arial"/>
              <a:buChar char="•"/>
              <a:defRPr sz="1400"/>
            </a:lvl3pPr>
            <a:lvl4pPr indent="-317500" lvl="3" marL="1828800" algn="l">
              <a:lnSpc>
                <a:spcPct val="120000"/>
              </a:lnSpc>
              <a:spcBef>
                <a:spcPts val="500"/>
              </a:spcBef>
              <a:spcAft>
                <a:spcPts val="0"/>
              </a:spcAft>
              <a:buClr>
                <a:schemeClr val="dk1"/>
              </a:buClr>
              <a:buSzPts val="1400"/>
              <a:buFont typeface="Arial"/>
              <a:buChar char="•"/>
              <a:defRPr sz="1400"/>
            </a:lvl4pPr>
            <a:lvl5pPr indent="-317500" lvl="4" marL="2286000" algn="l">
              <a:lnSpc>
                <a:spcPct val="120000"/>
              </a:lnSpc>
              <a:spcBef>
                <a:spcPts val="500"/>
              </a:spcBef>
              <a:spcAft>
                <a:spcPts val="0"/>
              </a:spcAft>
              <a:buClr>
                <a:schemeClr val="dk1"/>
              </a:buClr>
              <a:buSzPts val="1400"/>
              <a:buFont typeface="Arial"/>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1" name="Google Shape;211;p40"/>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40"/>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hoto 14">
  <p:cSld name="Content Photo 14">
    <p:spTree>
      <p:nvGrpSpPr>
        <p:cNvPr id="213" name="Shape 213"/>
        <p:cNvGrpSpPr/>
        <p:nvPr/>
      </p:nvGrpSpPr>
      <p:grpSpPr>
        <a:xfrm>
          <a:off x="0" y="0"/>
          <a:ext cx="0" cy="0"/>
          <a:chOff x="0" y="0"/>
          <a:chExt cx="0" cy="0"/>
        </a:xfrm>
      </p:grpSpPr>
      <p:sp>
        <p:nvSpPr>
          <p:cNvPr id="214" name="Google Shape;214;p41"/>
          <p:cNvSpPr txBox="1"/>
          <p:nvPr>
            <p:ph type="title"/>
          </p:nvPr>
        </p:nvSpPr>
        <p:spPr>
          <a:xfrm>
            <a:off x="321733" y="561425"/>
            <a:ext cx="2953618" cy="1892808"/>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15" name="Google Shape;215;p41"/>
          <p:cNvPicPr preferRelativeResize="0"/>
          <p:nvPr>
            <p:ph idx="2" type="pic"/>
          </p:nvPr>
        </p:nvPicPr>
        <p:blipFill/>
        <p:spPr>
          <a:xfrm>
            <a:off x="-1" y="3079730"/>
            <a:ext cx="12192000" cy="3778270"/>
          </a:xfrm>
          <a:prstGeom prst="rect">
            <a:avLst/>
          </a:prstGeom>
          <a:blipFill rotWithShape="1">
            <a:blip r:embed="rId2">
              <a:alphaModFix amt="60000"/>
            </a:blip>
            <a:stretch>
              <a:fillRect b="0" l="0" r="0" t="0"/>
            </a:stretch>
          </a:blipFill>
          <a:ln>
            <a:noFill/>
          </a:ln>
        </p:spPr>
      </p:pic>
      <p:sp>
        <p:nvSpPr>
          <p:cNvPr id="216" name="Google Shape;216;p41"/>
          <p:cNvSpPr txBox="1"/>
          <p:nvPr>
            <p:ph idx="10" type="dt"/>
          </p:nvPr>
        </p:nvSpPr>
        <p:spPr>
          <a:xfrm>
            <a:off x="137160" y="59778"/>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41"/>
          <p:cNvSpPr txBox="1"/>
          <p:nvPr>
            <p:ph idx="1" type="body"/>
          </p:nvPr>
        </p:nvSpPr>
        <p:spPr>
          <a:xfrm>
            <a:off x="3977640" y="561425"/>
            <a:ext cx="7772400" cy="224028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Font typeface="Arial"/>
              <a:buChar char="•"/>
              <a:defRPr sz="1800"/>
            </a:lvl1pPr>
            <a:lvl2pPr indent="-330200" lvl="1" marL="914400" algn="l">
              <a:lnSpc>
                <a:spcPct val="120000"/>
              </a:lnSpc>
              <a:spcBef>
                <a:spcPts val="500"/>
              </a:spcBef>
              <a:spcAft>
                <a:spcPts val="0"/>
              </a:spcAft>
              <a:buClr>
                <a:schemeClr val="dk1"/>
              </a:buClr>
              <a:buSzPts val="1600"/>
              <a:buFont typeface="Arial"/>
              <a:buChar char="•"/>
              <a:defRPr sz="1600"/>
            </a:lvl2pPr>
            <a:lvl3pPr indent="-317500" lvl="2" marL="1371600" algn="l">
              <a:lnSpc>
                <a:spcPct val="120000"/>
              </a:lnSpc>
              <a:spcBef>
                <a:spcPts val="500"/>
              </a:spcBef>
              <a:spcAft>
                <a:spcPts val="0"/>
              </a:spcAft>
              <a:buClr>
                <a:schemeClr val="dk1"/>
              </a:buClr>
              <a:buSzPts val="1400"/>
              <a:buFont typeface="Arial"/>
              <a:buChar char="•"/>
              <a:defRPr sz="1400"/>
            </a:lvl3pPr>
            <a:lvl4pPr indent="-317500" lvl="3" marL="1828800" algn="l">
              <a:lnSpc>
                <a:spcPct val="120000"/>
              </a:lnSpc>
              <a:spcBef>
                <a:spcPts val="500"/>
              </a:spcBef>
              <a:spcAft>
                <a:spcPts val="0"/>
              </a:spcAft>
              <a:buClr>
                <a:schemeClr val="dk1"/>
              </a:buClr>
              <a:buSzPts val="1400"/>
              <a:buFont typeface="Arial"/>
              <a:buChar char="•"/>
              <a:defRPr sz="1400"/>
            </a:lvl4pPr>
            <a:lvl5pPr indent="-317500" lvl="4" marL="2286000" algn="l">
              <a:lnSpc>
                <a:spcPct val="120000"/>
              </a:lnSpc>
              <a:spcBef>
                <a:spcPts val="500"/>
              </a:spcBef>
              <a:spcAft>
                <a:spcPts val="0"/>
              </a:spcAft>
              <a:buClr>
                <a:schemeClr val="dk1"/>
              </a:buClr>
              <a:buSzPts val="1400"/>
              <a:buFont typeface="Arial"/>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8" name="Google Shape;218;p41"/>
          <p:cNvSpPr txBox="1"/>
          <p:nvPr>
            <p:ph idx="11" type="ftr"/>
          </p:nvPr>
        </p:nvSpPr>
        <p:spPr>
          <a:xfrm>
            <a:off x="8876521" y="59778"/>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41"/>
          <p:cNvSpPr txBox="1"/>
          <p:nvPr>
            <p:ph idx="12" type="sldNum"/>
          </p:nvPr>
        </p:nvSpPr>
        <p:spPr>
          <a:xfrm>
            <a:off x="11632162" y="59778"/>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hoto 16">
  <p:cSld name="Content Photo 16">
    <p:spTree>
      <p:nvGrpSpPr>
        <p:cNvPr id="220" name="Shape 220"/>
        <p:cNvGrpSpPr/>
        <p:nvPr/>
      </p:nvGrpSpPr>
      <p:grpSpPr>
        <a:xfrm>
          <a:off x="0" y="0"/>
          <a:ext cx="0" cy="0"/>
          <a:chOff x="0" y="0"/>
          <a:chExt cx="0" cy="0"/>
        </a:xfrm>
      </p:grpSpPr>
      <p:sp>
        <p:nvSpPr>
          <p:cNvPr id="221" name="Google Shape;221;p42"/>
          <p:cNvSpPr txBox="1"/>
          <p:nvPr>
            <p:ph type="title"/>
          </p:nvPr>
        </p:nvSpPr>
        <p:spPr>
          <a:xfrm>
            <a:off x="612648" y="548639"/>
            <a:ext cx="4672584" cy="1453896"/>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22" name="Google Shape;222;p42"/>
          <p:cNvPicPr preferRelativeResize="0"/>
          <p:nvPr>
            <p:ph idx="2" type="pic"/>
          </p:nvPr>
        </p:nvPicPr>
        <p:blipFill/>
        <p:spPr>
          <a:xfrm>
            <a:off x="612648" y="2290890"/>
            <a:ext cx="4672584" cy="4041648"/>
          </a:xfrm>
          <a:prstGeom prst="rect">
            <a:avLst/>
          </a:prstGeom>
          <a:blipFill rotWithShape="1">
            <a:blip r:embed="rId2">
              <a:alphaModFix amt="60000"/>
            </a:blip>
            <a:stretch>
              <a:fillRect b="0" l="0" r="0" t="0"/>
            </a:stretch>
          </a:blipFill>
          <a:ln>
            <a:noFill/>
          </a:ln>
        </p:spPr>
      </p:pic>
      <p:sp>
        <p:nvSpPr>
          <p:cNvPr id="223" name="Google Shape;223;p42"/>
          <p:cNvSpPr txBox="1"/>
          <p:nvPr>
            <p:ph idx="1" type="body"/>
          </p:nvPr>
        </p:nvSpPr>
        <p:spPr>
          <a:xfrm>
            <a:off x="6096000" y="549275"/>
            <a:ext cx="5585925" cy="578326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4" name="Google Shape;224;p42"/>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42"/>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42"/>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hoto 17">
  <p:cSld name="Content Photo 17">
    <p:spTree>
      <p:nvGrpSpPr>
        <p:cNvPr id="227" name="Shape 227"/>
        <p:cNvGrpSpPr/>
        <p:nvPr/>
      </p:nvGrpSpPr>
      <p:grpSpPr>
        <a:xfrm>
          <a:off x="0" y="0"/>
          <a:ext cx="0" cy="0"/>
          <a:chOff x="0" y="0"/>
          <a:chExt cx="0" cy="0"/>
        </a:xfrm>
      </p:grpSpPr>
      <p:sp>
        <p:nvSpPr>
          <p:cNvPr id="228" name="Google Shape;228;p43"/>
          <p:cNvSpPr txBox="1"/>
          <p:nvPr>
            <p:ph type="title"/>
          </p:nvPr>
        </p:nvSpPr>
        <p:spPr>
          <a:xfrm>
            <a:off x="614678" y="550217"/>
            <a:ext cx="3657603" cy="1453896"/>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29" name="Google Shape;229;p43"/>
          <p:cNvPicPr preferRelativeResize="0"/>
          <p:nvPr>
            <p:ph idx="2" type="pic"/>
          </p:nvPr>
        </p:nvPicPr>
        <p:blipFill/>
        <p:spPr>
          <a:xfrm>
            <a:off x="731521" y="2295144"/>
            <a:ext cx="3490176" cy="4041648"/>
          </a:xfrm>
          <a:prstGeom prst="rect">
            <a:avLst/>
          </a:prstGeom>
          <a:blipFill rotWithShape="1">
            <a:blip r:embed="rId2">
              <a:alphaModFix amt="60000"/>
            </a:blip>
            <a:stretch>
              <a:fillRect b="0" l="0" r="0" t="0"/>
            </a:stretch>
          </a:blipFill>
          <a:ln>
            <a:noFill/>
          </a:ln>
        </p:spPr>
      </p:pic>
      <p:sp>
        <p:nvSpPr>
          <p:cNvPr id="230" name="Google Shape;230;p43"/>
          <p:cNvSpPr txBox="1"/>
          <p:nvPr>
            <p:ph idx="1" type="body"/>
          </p:nvPr>
        </p:nvSpPr>
        <p:spPr>
          <a:xfrm>
            <a:off x="5016500" y="549275"/>
            <a:ext cx="6561138" cy="575945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1" name="Google Shape;231;p43"/>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43"/>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43"/>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234" name="Shape 234"/>
        <p:cNvGrpSpPr/>
        <p:nvPr/>
      </p:nvGrpSpPr>
      <p:grpSpPr>
        <a:xfrm>
          <a:off x="0" y="0"/>
          <a:ext cx="0" cy="0"/>
          <a:chOff x="0" y="0"/>
          <a:chExt cx="0" cy="0"/>
        </a:xfrm>
      </p:grpSpPr>
      <p:sp>
        <p:nvSpPr>
          <p:cNvPr id="235" name="Google Shape;235;p44"/>
          <p:cNvSpPr txBox="1"/>
          <p:nvPr>
            <p:ph type="title"/>
          </p:nvPr>
        </p:nvSpPr>
        <p:spPr>
          <a:xfrm>
            <a:off x="694944" y="4718304"/>
            <a:ext cx="5897880" cy="1353312"/>
          </a:xfrm>
          <a:prstGeom prst="rect">
            <a:avLst/>
          </a:prstGeom>
          <a:noFill/>
          <a:ln>
            <a:noFill/>
          </a:ln>
        </p:spPr>
        <p:txBody>
          <a:bodyPr anchorCtr="0" anchor="t" bIns="45700" lIns="91425" spcFirstLastPara="1" rIns="91425" wrap="square" tIns="45700">
            <a:normAutofit/>
          </a:bodyPr>
          <a:lstStyle>
            <a:lvl1pPr lvl="0" algn="l">
              <a:lnSpc>
                <a:spcPct val="120000"/>
              </a:lnSpc>
              <a:spcBef>
                <a:spcPts val="0"/>
              </a:spcBef>
              <a:spcAft>
                <a:spcPts val="0"/>
              </a:spcAft>
              <a:buClr>
                <a:srgbClr val="107573"/>
              </a:buClr>
              <a:buSzPts val="2800"/>
              <a:buFont typeface="Arial"/>
              <a:buNone/>
              <a:defRPr b="0" sz="2800">
                <a:solidFill>
                  <a:srgbClr val="10757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6" name="Google Shape;236;p44"/>
          <p:cNvSpPr txBox="1"/>
          <p:nvPr>
            <p:ph idx="1" type="body"/>
          </p:nvPr>
        </p:nvSpPr>
        <p:spPr>
          <a:xfrm>
            <a:off x="539496" y="603503"/>
            <a:ext cx="10826496" cy="433425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rgbClr val="107573"/>
              </a:buClr>
              <a:buSzPts val="23200"/>
              <a:buNone/>
              <a:defRPr b="1" sz="23200">
                <a:solidFill>
                  <a:srgbClr val="107573"/>
                </a:solidFill>
                <a:latin typeface="Arial"/>
                <a:ea typeface="Arial"/>
                <a:cs typeface="Arial"/>
                <a:sym typeface="Arial"/>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7" name="Google Shape;237;p44"/>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8" name="Google Shape;238;p44"/>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9" name="Google Shape;239;p44"/>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2">
  <p:cSld name="Big Number 2">
    <p:spTree>
      <p:nvGrpSpPr>
        <p:cNvPr id="240" name="Shape 240"/>
        <p:cNvGrpSpPr/>
        <p:nvPr/>
      </p:nvGrpSpPr>
      <p:grpSpPr>
        <a:xfrm>
          <a:off x="0" y="0"/>
          <a:ext cx="0" cy="0"/>
          <a:chOff x="0" y="0"/>
          <a:chExt cx="0" cy="0"/>
        </a:xfrm>
      </p:grpSpPr>
      <p:sp>
        <p:nvSpPr>
          <p:cNvPr id="241" name="Google Shape;241;p45"/>
          <p:cNvSpPr txBox="1"/>
          <p:nvPr>
            <p:ph type="title"/>
          </p:nvPr>
        </p:nvSpPr>
        <p:spPr>
          <a:xfrm>
            <a:off x="2377440" y="4809744"/>
            <a:ext cx="7525512" cy="1545336"/>
          </a:xfrm>
          <a:prstGeom prst="rect">
            <a:avLst/>
          </a:prstGeom>
          <a:noFill/>
          <a:ln>
            <a:noFill/>
          </a:ln>
        </p:spPr>
        <p:txBody>
          <a:bodyPr anchorCtr="0" anchor="t" bIns="45700" lIns="91425" spcFirstLastPara="1" rIns="91425" wrap="square" tIns="45700">
            <a:normAutofit/>
          </a:bodyPr>
          <a:lstStyle>
            <a:lvl1pPr lvl="0" algn="ctr">
              <a:lnSpc>
                <a:spcPct val="110000"/>
              </a:lnSpc>
              <a:spcBef>
                <a:spcPts val="0"/>
              </a:spcBef>
              <a:spcAft>
                <a:spcPts val="0"/>
              </a:spcAft>
              <a:buClr>
                <a:srgbClr val="107573"/>
              </a:buClr>
              <a:buSzPts val="2800"/>
              <a:buFont typeface="Arial"/>
              <a:buNone/>
              <a:defRPr b="0" sz="2800">
                <a:solidFill>
                  <a:srgbClr val="10757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2" name="Google Shape;242;p45"/>
          <p:cNvSpPr txBox="1"/>
          <p:nvPr>
            <p:ph idx="1" type="body"/>
          </p:nvPr>
        </p:nvSpPr>
        <p:spPr>
          <a:xfrm>
            <a:off x="822960" y="640079"/>
            <a:ext cx="10543032" cy="4206240"/>
          </a:xfrm>
          <a:prstGeom prst="rect">
            <a:avLst/>
          </a:prstGeom>
          <a:noFill/>
          <a:ln>
            <a:noFill/>
          </a:ln>
        </p:spPr>
        <p:txBody>
          <a:bodyPr anchorCtr="0" anchor="b" bIns="45700" lIns="91425" spcFirstLastPara="1" rIns="91425" wrap="square" tIns="45700">
            <a:normAutofit/>
          </a:bodyPr>
          <a:lstStyle>
            <a:lvl1pPr indent="-228600" lvl="0" marL="457200" algn="ctr">
              <a:lnSpc>
                <a:spcPct val="90000"/>
              </a:lnSpc>
              <a:spcBef>
                <a:spcPts val="1000"/>
              </a:spcBef>
              <a:spcAft>
                <a:spcPts val="0"/>
              </a:spcAft>
              <a:buClr>
                <a:srgbClr val="107573"/>
              </a:buClr>
              <a:buSzPts val="23200"/>
              <a:buNone/>
              <a:defRPr b="1" sz="23200">
                <a:solidFill>
                  <a:srgbClr val="107573"/>
                </a:solidFill>
                <a:latin typeface="Arial"/>
                <a:ea typeface="Arial"/>
                <a:cs typeface="Arial"/>
                <a:sym typeface="Arial"/>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3" name="Google Shape;243;p45"/>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4" name="Google Shape;244;p45"/>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5" name="Google Shape;245;p45"/>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3">
  <p:cSld name="Big Number 3">
    <p:bg>
      <p:bgPr>
        <a:solidFill>
          <a:schemeClr val="dk2"/>
        </a:solidFill>
      </p:bgPr>
    </p:bg>
    <p:spTree>
      <p:nvGrpSpPr>
        <p:cNvPr id="246" name="Shape 246"/>
        <p:cNvGrpSpPr/>
        <p:nvPr/>
      </p:nvGrpSpPr>
      <p:grpSpPr>
        <a:xfrm>
          <a:off x="0" y="0"/>
          <a:ext cx="0" cy="0"/>
          <a:chOff x="0" y="0"/>
          <a:chExt cx="0" cy="0"/>
        </a:xfrm>
      </p:grpSpPr>
      <p:sp>
        <p:nvSpPr>
          <p:cNvPr id="247" name="Google Shape;247;p46"/>
          <p:cNvSpPr/>
          <p:nvPr/>
        </p:nvSpPr>
        <p:spPr>
          <a:xfrm>
            <a:off x="0" y="0"/>
            <a:ext cx="12192000" cy="6858000"/>
          </a:xfrm>
          <a:prstGeom prst="rect">
            <a:avLst/>
          </a:prstGeom>
          <a:solidFill>
            <a:srgbClr val="10757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8" name="Google Shape;248;p46"/>
          <p:cNvSpPr txBox="1"/>
          <p:nvPr>
            <p:ph type="title"/>
          </p:nvPr>
        </p:nvSpPr>
        <p:spPr>
          <a:xfrm>
            <a:off x="2377440" y="4809744"/>
            <a:ext cx="7525512" cy="1545336"/>
          </a:xfrm>
          <a:prstGeom prst="rect">
            <a:avLst/>
          </a:prstGeom>
          <a:noFill/>
          <a:ln>
            <a:noFill/>
          </a:ln>
        </p:spPr>
        <p:txBody>
          <a:bodyPr anchorCtr="0" anchor="t" bIns="45700" lIns="91425" spcFirstLastPara="1" rIns="91425" wrap="square" tIns="45700">
            <a:normAutofit/>
          </a:bodyPr>
          <a:lstStyle>
            <a:lvl1pPr lvl="0" algn="ctr">
              <a:lnSpc>
                <a:spcPct val="110000"/>
              </a:lnSpc>
              <a:spcBef>
                <a:spcPts val="0"/>
              </a:spcBef>
              <a:spcAft>
                <a:spcPts val="0"/>
              </a:spcAft>
              <a:buClr>
                <a:schemeClr val="lt1"/>
              </a:buClr>
              <a:buSzPts val="2800"/>
              <a:buFont typeface="Arial"/>
              <a:buNone/>
              <a:defRPr b="0" sz="28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9" name="Google Shape;249;p46"/>
          <p:cNvSpPr txBox="1"/>
          <p:nvPr>
            <p:ph idx="1" type="body"/>
          </p:nvPr>
        </p:nvSpPr>
        <p:spPr>
          <a:xfrm>
            <a:off x="822960" y="640079"/>
            <a:ext cx="10543032" cy="4206240"/>
          </a:xfrm>
          <a:prstGeom prst="rect">
            <a:avLst/>
          </a:prstGeom>
          <a:noFill/>
          <a:ln>
            <a:noFill/>
          </a:ln>
        </p:spPr>
        <p:txBody>
          <a:bodyPr anchorCtr="0" anchor="b"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23200"/>
              <a:buNone/>
              <a:defRPr b="1" sz="23200">
                <a:solidFill>
                  <a:schemeClr val="lt1"/>
                </a:solidFill>
                <a:latin typeface="Arial"/>
                <a:ea typeface="Arial"/>
                <a:cs typeface="Arial"/>
                <a:sym typeface="Arial"/>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50" name="Google Shape;250;p46"/>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1" name="Google Shape;251;p46"/>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2" name="Google Shape;252;p46"/>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p:cSld name="Statement">
    <p:spTree>
      <p:nvGrpSpPr>
        <p:cNvPr id="253" name="Shape 253"/>
        <p:cNvGrpSpPr/>
        <p:nvPr/>
      </p:nvGrpSpPr>
      <p:grpSpPr>
        <a:xfrm>
          <a:off x="0" y="0"/>
          <a:ext cx="0" cy="0"/>
          <a:chOff x="0" y="0"/>
          <a:chExt cx="0" cy="0"/>
        </a:xfrm>
      </p:grpSpPr>
      <p:sp>
        <p:nvSpPr>
          <p:cNvPr id="254" name="Google Shape;254;p47"/>
          <p:cNvSpPr txBox="1"/>
          <p:nvPr>
            <p:ph type="title"/>
          </p:nvPr>
        </p:nvSpPr>
        <p:spPr>
          <a:xfrm>
            <a:off x="612648" y="-1133856"/>
            <a:ext cx="10652760" cy="9144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5" name="Google Shape;255;p47"/>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6" name="Google Shape;256;p47"/>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7" name="Google Shape;257;p47"/>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
        <p:nvSpPr>
          <p:cNvPr id="258" name="Google Shape;258;p47"/>
          <p:cNvSpPr txBox="1"/>
          <p:nvPr>
            <p:ph idx="1" type="body"/>
          </p:nvPr>
        </p:nvSpPr>
        <p:spPr>
          <a:xfrm>
            <a:off x="612648" y="630936"/>
            <a:ext cx="8266176" cy="560527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5400"/>
              <a:buNone/>
              <a:defRPr b="1" sz="5400"/>
            </a:lvl1pPr>
            <a:lvl2pPr indent="-228600" lvl="1" marL="914400" algn="l">
              <a:lnSpc>
                <a:spcPct val="100000"/>
              </a:lnSpc>
              <a:spcBef>
                <a:spcPts val="500"/>
              </a:spcBef>
              <a:spcAft>
                <a:spcPts val="0"/>
              </a:spcAft>
              <a:buClr>
                <a:schemeClr val="dk1"/>
              </a:buClr>
              <a:buSzPts val="4800"/>
              <a:buNone/>
              <a:defRPr b="1" sz="4800"/>
            </a:lvl2pPr>
            <a:lvl3pPr indent="-228600" lvl="2" marL="1371600" algn="l">
              <a:lnSpc>
                <a:spcPct val="100000"/>
              </a:lnSpc>
              <a:spcBef>
                <a:spcPts val="500"/>
              </a:spcBef>
              <a:spcAft>
                <a:spcPts val="0"/>
              </a:spcAft>
              <a:buClr>
                <a:schemeClr val="dk1"/>
              </a:buClr>
              <a:buSzPts val="4400"/>
              <a:buNone/>
              <a:defRPr b="1" sz="4400"/>
            </a:lvl3pPr>
            <a:lvl4pPr indent="-228600" lvl="3" marL="1828800" algn="l">
              <a:lnSpc>
                <a:spcPct val="100000"/>
              </a:lnSpc>
              <a:spcBef>
                <a:spcPts val="500"/>
              </a:spcBef>
              <a:spcAft>
                <a:spcPts val="0"/>
              </a:spcAft>
              <a:buClr>
                <a:schemeClr val="dk1"/>
              </a:buClr>
              <a:buSzPts val="4000"/>
              <a:buNone/>
              <a:defRPr b="1" sz="4000"/>
            </a:lvl4pPr>
            <a:lvl5pPr indent="-228600" lvl="4" marL="2286000" algn="l">
              <a:lnSpc>
                <a:spcPct val="100000"/>
              </a:lnSpc>
              <a:spcBef>
                <a:spcPts val="500"/>
              </a:spcBef>
              <a:spcAft>
                <a:spcPts val="0"/>
              </a:spcAft>
              <a:buClr>
                <a:schemeClr val="dk1"/>
              </a:buClr>
              <a:buSzPts val="3600"/>
              <a:buNone/>
              <a:defRPr b="1" sz="3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2">
  <p:cSld name="Statement 2">
    <p:spTree>
      <p:nvGrpSpPr>
        <p:cNvPr id="259" name="Shape 259"/>
        <p:cNvGrpSpPr/>
        <p:nvPr/>
      </p:nvGrpSpPr>
      <p:grpSpPr>
        <a:xfrm>
          <a:off x="0" y="0"/>
          <a:ext cx="0" cy="0"/>
          <a:chOff x="0" y="0"/>
          <a:chExt cx="0" cy="0"/>
        </a:xfrm>
      </p:grpSpPr>
      <p:sp>
        <p:nvSpPr>
          <p:cNvPr id="260" name="Google Shape;260;p48"/>
          <p:cNvSpPr txBox="1"/>
          <p:nvPr>
            <p:ph type="title"/>
          </p:nvPr>
        </p:nvSpPr>
        <p:spPr>
          <a:xfrm>
            <a:off x="612648" y="-1133856"/>
            <a:ext cx="10652760" cy="9144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1" name="Google Shape;261;p48"/>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2" name="Google Shape;262;p48"/>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3" name="Google Shape;263;p48"/>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
        <p:nvSpPr>
          <p:cNvPr id="264" name="Google Shape;264;p48"/>
          <p:cNvSpPr txBox="1"/>
          <p:nvPr>
            <p:ph idx="1" type="body"/>
          </p:nvPr>
        </p:nvSpPr>
        <p:spPr>
          <a:xfrm>
            <a:off x="612648" y="1929384"/>
            <a:ext cx="8266176" cy="414223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5000"/>
              <a:buNone/>
              <a:defRPr b="1" sz="5000"/>
            </a:lvl1pPr>
            <a:lvl2pPr indent="-228600" lvl="1" marL="914400" algn="l">
              <a:lnSpc>
                <a:spcPct val="100000"/>
              </a:lnSpc>
              <a:spcBef>
                <a:spcPts val="500"/>
              </a:spcBef>
              <a:spcAft>
                <a:spcPts val="0"/>
              </a:spcAft>
              <a:buClr>
                <a:schemeClr val="dk1"/>
              </a:buClr>
              <a:buSzPts val="4400"/>
              <a:buNone/>
              <a:defRPr b="1" sz="4400"/>
            </a:lvl2pPr>
            <a:lvl3pPr indent="-228600" lvl="2" marL="1371600" algn="l">
              <a:lnSpc>
                <a:spcPct val="100000"/>
              </a:lnSpc>
              <a:spcBef>
                <a:spcPts val="500"/>
              </a:spcBef>
              <a:spcAft>
                <a:spcPts val="0"/>
              </a:spcAft>
              <a:buClr>
                <a:schemeClr val="dk1"/>
              </a:buClr>
              <a:buSzPts val="4000"/>
              <a:buNone/>
              <a:defRPr b="1" sz="4000"/>
            </a:lvl3pPr>
            <a:lvl4pPr indent="-228600" lvl="3" marL="1828800" algn="l">
              <a:lnSpc>
                <a:spcPct val="100000"/>
              </a:lnSpc>
              <a:spcBef>
                <a:spcPts val="500"/>
              </a:spcBef>
              <a:spcAft>
                <a:spcPts val="0"/>
              </a:spcAft>
              <a:buClr>
                <a:schemeClr val="dk1"/>
              </a:buClr>
              <a:buSzPts val="3600"/>
              <a:buNone/>
              <a:defRPr b="1" sz="3600"/>
            </a:lvl4pPr>
            <a:lvl5pPr indent="-228600" lvl="4" marL="2286000" algn="l">
              <a:lnSpc>
                <a:spcPct val="100000"/>
              </a:lnSpc>
              <a:spcBef>
                <a:spcPts val="500"/>
              </a:spcBef>
              <a:spcAft>
                <a:spcPts val="0"/>
              </a:spcAft>
              <a:buClr>
                <a:schemeClr val="dk1"/>
              </a:buClr>
              <a:buSzPts val="3200"/>
              <a:buNone/>
              <a:defRPr b="1" sz="3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3">
  <p:cSld name="Statement 3">
    <p:spTree>
      <p:nvGrpSpPr>
        <p:cNvPr id="265" name="Shape 265"/>
        <p:cNvGrpSpPr/>
        <p:nvPr/>
      </p:nvGrpSpPr>
      <p:grpSpPr>
        <a:xfrm>
          <a:off x="0" y="0"/>
          <a:ext cx="0" cy="0"/>
          <a:chOff x="0" y="0"/>
          <a:chExt cx="0" cy="0"/>
        </a:xfrm>
      </p:grpSpPr>
      <p:sp>
        <p:nvSpPr>
          <p:cNvPr id="266" name="Google Shape;266;p49"/>
          <p:cNvSpPr txBox="1"/>
          <p:nvPr>
            <p:ph type="title"/>
          </p:nvPr>
        </p:nvSpPr>
        <p:spPr>
          <a:xfrm>
            <a:off x="612648" y="-1133856"/>
            <a:ext cx="10652760" cy="9144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7" name="Google Shape;267;p49"/>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8" name="Google Shape;268;p49"/>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9" name="Google Shape;269;p49"/>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
        <p:nvSpPr>
          <p:cNvPr id="270" name="Google Shape;270;p49"/>
          <p:cNvSpPr txBox="1"/>
          <p:nvPr>
            <p:ph idx="1" type="body"/>
          </p:nvPr>
        </p:nvSpPr>
        <p:spPr>
          <a:xfrm>
            <a:off x="612648" y="548640"/>
            <a:ext cx="8266176" cy="560527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5000"/>
              <a:buNone/>
              <a:defRPr b="1" sz="5000"/>
            </a:lvl1pPr>
            <a:lvl2pPr indent="-228600" lvl="1" marL="914400" algn="l">
              <a:lnSpc>
                <a:spcPct val="100000"/>
              </a:lnSpc>
              <a:spcBef>
                <a:spcPts val="500"/>
              </a:spcBef>
              <a:spcAft>
                <a:spcPts val="0"/>
              </a:spcAft>
              <a:buClr>
                <a:schemeClr val="dk1"/>
              </a:buClr>
              <a:buSzPts val="4400"/>
              <a:buNone/>
              <a:defRPr b="1" sz="4400"/>
            </a:lvl2pPr>
            <a:lvl3pPr indent="-228600" lvl="2" marL="1371600" algn="l">
              <a:lnSpc>
                <a:spcPct val="100000"/>
              </a:lnSpc>
              <a:spcBef>
                <a:spcPts val="500"/>
              </a:spcBef>
              <a:spcAft>
                <a:spcPts val="0"/>
              </a:spcAft>
              <a:buClr>
                <a:schemeClr val="dk1"/>
              </a:buClr>
              <a:buSzPts val="4000"/>
              <a:buNone/>
              <a:defRPr b="1" sz="4000"/>
            </a:lvl3pPr>
            <a:lvl4pPr indent="-228600" lvl="3" marL="1828800" algn="l">
              <a:lnSpc>
                <a:spcPct val="100000"/>
              </a:lnSpc>
              <a:spcBef>
                <a:spcPts val="500"/>
              </a:spcBef>
              <a:spcAft>
                <a:spcPts val="0"/>
              </a:spcAft>
              <a:buClr>
                <a:schemeClr val="dk1"/>
              </a:buClr>
              <a:buSzPts val="3600"/>
              <a:buNone/>
              <a:defRPr b="1" sz="3600"/>
            </a:lvl4pPr>
            <a:lvl5pPr indent="-228600" lvl="4" marL="2286000" algn="l">
              <a:lnSpc>
                <a:spcPct val="100000"/>
              </a:lnSpc>
              <a:spcBef>
                <a:spcPts val="500"/>
              </a:spcBef>
              <a:spcAft>
                <a:spcPts val="0"/>
              </a:spcAft>
              <a:buClr>
                <a:schemeClr val="dk1"/>
              </a:buClr>
              <a:buSzPts val="3200"/>
              <a:buNone/>
              <a:defRPr b="1" sz="3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hoto 6">
  <p:cSld name="Content Photo 6">
    <p:spTree>
      <p:nvGrpSpPr>
        <p:cNvPr id="35" name="Shape 35"/>
        <p:cNvGrpSpPr/>
        <p:nvPr/>
      </p:nvGrpSpPr>
      <p:grpSpPr>
        <a:xfrm>
          <a:off x="0" y="0"/>
          <a:ext cx="0" cy="0"/>
          <a:chOff x="0" y="0"/>
          <a:chExt cx="0" cy="0"/>
        </a:xfrm>
      </p:grpSpPr>
      <p:sp>
        <p:nvSpPr>
          <p:cNvPr id="36" name="Google Shape;36;p14"/>
          <p:cNvSpPr txBox="1"/>
          <p:nvPr>
            <p:ph type="title"/>
          </p:nvPr>
        </p:nvSpPr>
        <p:spPr>
          <a:xfrm>
            <a:off x="612648" y="583413"/>
            <a:ext cx="4361688" cy="152704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4"/>
          <p:cNvSpPr txBox="1"/>
          <p:nvPr>
            <p:ph idx="1" type="body"/>
          </p:nvPr>
        </p:nvSpPr>
        <p:spPr>
          <a:xfrm>
            <a:off x="612775" y="2212975"/>
            <a:ext cx="4360863" cy="409575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4"/>
          <p:cNvSpPr txBox="1"/>
          <p:nvPr>
            <p:ph idx="10" type="dt"/>
          </p:nvPr>
        </p:nvSpPr>
        <p:spPr>
          <a:xfrm>
            <a:off x="137160" y="6453002"/>
            <a:ext cx="20310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39" name="Google Shape;39;p14"/>
          <p:cNvPicPr preferRelativeResize="0"/>
          <p:nvPr>
            <p:ph idx="2" type="pic"/>
          </p:nvPr>
        </p:nvPicPr>
        <p:blipFill/>
        <p:spPr>
          <a:xfrm>
            <a:off x="5745480" y="0"/>
            <a:ext cx="6446520" cy="6858000"/>
          </a:xfrm>
          <a:prstGeom prst="rect">
            <a:avLst/>
          </a:prstGeom>
          <a:blipFill rotWithShape="1">
            <a:blip r:embed="rId2">
              <a:alphaModFix amt="60000"/>
            </a:blip>
            <a:stretch>
              <a:fillRect b="0" l="0" r="0" t="0"/>
            </a:stretch>
          </a:blipFill>
          <a:ln>
            <a:noFill/>
          </a:ln>
        </p:spPr>
      </p:pic>
      <p:sp>
        <p:nvSpPr>
          <p:cNvPr id="40" name="Google Shape;40;p14"/>
          <p:cNvSpPr txBox="1"/>
          <p:nvPr>
            <p:ph idx="11" type="ftr"/>
          </p:nvPr>
        </p:nvSpPr>
        <p:spPr>
          <a:xfrm>
            <a:off x="2168233"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4"/>
          <p:cNvSpPr txBox="1"/>
          <p:nvPr>
            <p:ph idx="12" type="sldNum"/>
          </p:nvPr>
        </p:nvSpPr>
        <p:spPr>
          <a:xfrm>
            <a:off x="4923874"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chemeClr val="dk1"/>
                </a:solidFill>
                <a:latin typeface="Arial"/>
                <a:ea typeface="Arial"/>
                <a:cs typeface="Arial"/>
                <a:sym typeface="Arial"/>
              </a:defRPr>
            </a:lvl1pPr>
            <a:lvl2pPr indent="0" lvl="1" marL="0" algn="r">
              <a:spcBef>
                <a:spcPts val="0"/>
              </a:spcBef>
              <a:buNone/>
              <a:defRPr b="0" i="0" sz="900" u="none" cap="none" strike="noStrike">
                <a:solidFill>
                  <a:schemeClr val="dk1"/>
                </a:solidFill>
                <a:latin typeface="Arial"/>
                <a:ea typeface="Arial"/>
                <a:cs typeface="Arial"/>
                <a:sym typeface="Arial"/>
              </a:defRPr>
            </a:lvl2pPr>
            <a:lvl3pPr indent="0" lvl="2" marL="0" algn="r">
              <a:spcBef>
                <a:spcPts val="0"/>
              </a:spcBef>
              <a:buNone/>
              <a:defRPr b="0" i="0" sz="900" u="none" cap="none" strike="noStrike">
                <a:solidFill>
                  <a:schemeClr val="dk1"/>
                </a:solidFill>
                <a:latin typeface="Arial"/>
                <a:ea typeface="Arial"/>
                <a:cs typeface="Arial"/>
                <a:sym typeface="Arial"/>
              </a:defRPr>
            </a:lvl3pPr>
            <a:lvl4pPr indent="0" lvl="3" marL="0" algn="r">
              <a:spcBef>
                <a:spcPts val="0"/>
              </a:spcBef>
              <a:buNone/>
              <a:defRPr b="0" i="0" sz="900" u="none" cap="none" strike="noStrike">
                <a:solidFill>
                  <a:schemeClr val="dk1"/>
                </a:solidFill>
                <a:latin typeface="Arial"/>
                <a:ea typeface="Arial"/>
                <a:cs typeface="Arial"/>
                <a:sym typeface="Arial"/>
              </a:defRPr>
            </a:lvl4pPr>
            <a:lvl5pPr indent="0" lvl="4" marL="0" algn="r">
              <a:spcBef>
                <a:spcPts val="0"/>
              </a:spcBef>
              <a:buNone/>
              <a:defRPr b="0" i="0" sz="900" u="none" cap="none" strike="noStrike">
                <a:solidFill>
                  <a:schemeClr val="dk1"/>
                </a:solidFill>
                <a:latin typeface="Arial"/>
                <a:ea typeface="Arial"/>
                <a:cs typeface="Arial"/>
                <a:sym typeface="Arial"/>
              </a:defRPr>
            </a:lvl5pPr>
            <a:lvl6pPr indent="0" lvl="5" marL="0" algn="r">
              <a:spcBef>
                <a:spcPts val="0"/>
              </a:spcBef>
              <a:buNone/>
              <a:defRPr b="0" i="0" sz="900" u="none" cap="none" strike="noStrike">
                <a:solidFill>
                  <a:schemeClr val="dk1"/>
                </a:solidFill>
                <a:latin typeface="Arial"/>
                <a:ea typeface="Arial"/>
                <a:cs typeface="Arial"/>
                <a:sym typeface="Arial"/>
              </a:defRPr>
            </a:lvl6pPr>
            <a:lvl7pPr indent="0" lvl="6" marL="0" algn="r">
              <a:spcBef>
                <a:spcPts val="0"/>
              </a:spcBef>
              <a:buNone/>
              <a:defRPr b="0" i="0" sz="900" u="none" cap="none" strike="noStrike">
                <a:solidFill>
                  <a:schemeClr val="dk1"/>
                </a:solidFill>
                <a:latin typeface="Arial"/>
                <a:ea typeface="Arial"/>
                <a:cs typeface="Arial"/>
                <a:sym typeface="Arial"/>
              </a:defRPr>
            </a:lvl7pPr>
            <a:lvl8pPr indent="0" lvl="7" marL="0" algn="r">
              <a:spcBef>
                <a:spcPts val="0"/>
              </a:spcBef>
              <a:buNone/>
              <a:defRPr b="0" i="0" sz="900" u="none" cap="none" strike="noStrike">
                <a:solidFill>
                  <a:schemeClr val="dk1"/>
                </a:solidFill>
                <a:latin typeface="Arial"/>
                <a:ea typeface="Arial"/>
                <a:cs typeface="Arial"/>
                <a:sym typeface="Arial"/>
              </a:defRPr>
            </a:lvl8pPr>
            <a:lvl9pPr indent="0" lvl="8" marL="0" algn="r">
              <a:spcBef>
                <a:spcPts val="0"/>
              </a:spcBef>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271" name="Shape 271"/>
        <p:cNvGrpSpPr/>
        <p:nvPr/>
      </p:nvGrpSpPr>
      <p:grpSpPr>
        <a:xfrm>
          <a:off x="0" y="0"/>
          <a:ext cx="0" cy="0"/>
          <a:chOff x="0" y="0"/>
          <a:chExt cx="0" cy="0"/>
        </a:xfrm>
      </p:grpSpPr>
      <p:sp>
        <p:nvSpPr>
          <p:cNvPr id="272" name="Google Shape;272;p50"/>
          <p:cNvSpPr txBox="1"/>
          <p:nvPr>
            <p:ph type="title"/>
          </p:nvPr>
        </p:nvSpPr>
        <p:spPr>
          <a:xfrm>
            <a:off x="1677008" y="5431536"/>
            <a:ext cx="9021471" cy="466344"/>
          </a:xfrm>
          <a:prstGeom prst="rect">
            <a:avLst/>
          </a:prstGeom>
          <a:noFill/>
          <a:ln>
            <a:noFill/>
          </a:ln>
        </p:spPr>
        <p:txBody>
          <a:bodyPr anchorCtr="0" anchor="ctr" bIns="45700" lIns="91425" spcFirstLastPara="1" rIns="91425" wrap="square" tIns="45700">
            <a:normAutofit/>
          </a:bodyPr>
          <a:lstStyle>
            <a:lvl1pPr lvl="0" algn="l">
              <a:lnSpc>
                <a:spcPct val="120000"/>
              </a:lnSpc>
              <a:spcBef>
                <a:spcPts val="0"/>
              </a:spcBef>
              <a:spcAft>
                <a:spcPts val="0"/>
              </a:spcAft>
              <a:buClr>
                <a:srgbClr val="107573"/>
              </a:buClr>
              <a:buSzPts val="2200"/>
              <a:buFont typeface="Arial"/>
              <a:buNone/>
              <a:defRPr sz="2200">
                <a:solidFill>
                  <a:srgbClr val="10757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3" name="Google Shape;273;p50"/>
          <p:cNvSpPr txBox="1"/>
          <p:nvPr>
            <p:ph idx="1" type="body"/>
          </p:nvPr>
        </p:nvSpPr>
        <p:spPr>
          <a:xfrm>
            <a:off x="1499616" y="1188720"/>
            <a:ext cx="9198864" cy="36576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4000"/>
              <a:buNone/>
              <a:defRPr sz="4000">
                <a:latin typeface="Arial"/>
                <a:ea typeface="Arial"/>
                <a:cs typeface="Arial"/>
                <a:sym typeface="Arial"/>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4" name="Google Shape;274;p50"/>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5" name="Google Shape;275;p50"/>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6" name="Google Shape;276;p50"/>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p:cSld name="Quote 2">
    <p:bg>
      <p:bgPr>
        <a:solidFill>
          <a:schemeClr val="dk2"/>
        </a:solidFill>
      </p:bgPr>
    </p:bg>
    <p:spTree>
      <p:nvGrpSpPr>
        <p:cNvPr id="277" name="Shape 277"/>
        <p:cNvGrpSpPr/>
        <p:nvPr/>
      </p:nvGrpSpPr>
      <p:grpSpPr>
        <a:xfrm>
          <a:off x="0" y="0"/>
          <a:ext cx="0" cy="0"/>
          <a:chOff x="0" y="0"/>
          <a:chExt cx="0" cy="0"/>
        </a:xfrm>
      </p:grpSpPr>
      <p:sp>
        <p:nvSpPr>
          <p:cNvPr id="278" name="Google Shape;278;p51"/>
          <p:cNvSpPr/>
          <p:nvPr/>
        </p:nvSpPr>
        <p:spPr>
          <a:xfrm>
            <a:off x="0" y="1"/>
            <a:ext cx="12192000" cy="6858000"/>
          </a:xfrm>
          <a:prstGeom prst="rect">
            <a:avLst/>
          </a:prstGeom>
          <a:solidFill>
            <a:srgbClr val="10757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9" name="Google Shape;279;p51"/>
          <p:cNvSpPr txBox="1"/>
          <p:nvPr>
            <p:ph type="title"/>
          </p:nvPr>
        </p:nvSpPr>
        <p:spPr>
          <a:xfrm>
            <a:off x="1677009" y="5349240"/>
            <a:ext cx="9043416" cy="466344"/>
          </a:xfrm>
          <a:prstGeom prst="rect">
            <a:avLst/>
          </a:prstGeom>
          <a:noFill/>
          <a:ln>
            <a:noFill/>
          </a:ln>
        </p:spPr>
        <p:txBody>
          <a:bodyPr anchorCtr="0" anchor="ctr" bIns="45700" lIns="91425" spcFirstLastPara="1" rIns="91425" wrap="square" tIns="45700">
            <a:normAutofit/>
          </a:bodyPr>
          <a:lstStyle>
            <a:lvl1pPr lvl="0" algn="l">
              <a:lnSpc>
                <a:spcPct val="120000"/>
              </a:lnSpc>
              <a:spcBef>
                <a:spcPts val="0"/>
              </a:spcBef>
              <a:spcAft>
                <a:spcPts val="0"/>
              </a:spcAft>
              <a:buClr>
                <a:schemeClr val="lt1"/>
              </a:buClr>
              <a:buSzPts val="2200"/>
              <a:buFont typeface="Arial"/>
              <a:buNone/>
              <a:defRPr sz="22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0" name="Google Shape;280;p51"/>
          <p:cNvSpPr txBox="1"/>
          <p:nvPr>
            <p:ph idx="1" type="body"/>
          </p:nvPr>
        </p:nvSpPr>
        <p:spPr>
          <a:xfrm>
            <a:off x="1499616" y="1344168"/>
            <a:ext cx="9198864" cy="32918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lt1"/>
              </a:buClr>
              <a:buSzPts val="4000"/>
              <a:buNone/>
              <a:defRPr sz="4000">
                <a:latin typeface="Arial"/>
                <a:ea typeface="Arial"/>
                <a:cs typeface="Arial"/>
                <a:sym typeface="Arial"/>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81" name="Google Shape;281;p51"/>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2" name="Google Shape;282;p51"/>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3" name="Google Shape;283;p51"/>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3">
  <p:cSld name="Quote 3">
    <p:spTree>
      <p:nvGrpSpPr>
        <p:cNvPr id="284" name="Shape 284"/>
        <p:cNvGrpSpPr/>
        <p:nvPr/>
      </p:nvGrpSpPr>
      <p:grpSpPr>
        <a:xfrm>
          <a:off x="0" y="0"/>
          <a:ext cx="0" cy="0"/>
          <a:chOff x="0" y="0"/>
          <a:chExt cx="0" cy="0"/>
        </a:xfrm>
      </p:grpSpPr>
      <p:sp>
        <p:nvSpPr>
          <p:cNvPr id="285" name="Google Shape;285;p52"/>
          <p:cNvSpPr txBox="1"/>
          <p:nvPr>
            <p:ph type="title"/>
          </p:nvPr>
        </p:nvSpPr>
        <p:spPr>
          <a:xfrm>
            <a:off x="790041" y="5669280"/>
            <a:ext cx="8805672" cy="466344"/>
          </a:xfrm>
          <a:prstGeom prst="rect">
            <a:avLst/>
          </a:prstGeom>
          <a:noFill/>
          <a:ln>
            <a:noFill/>
          </a:ln>
        </p:spPr>
        <p:txBody>
          <a:bodyPr anchorCtr="0" anchor="ctr" bIns="45700" lIns="91425" spcFirstLastPara="1" rIns="91425" wrap="square" tIns="45700">
            <a:normAutofit/>
          </a:bodyPr>
          <a:lstStyle>
            <a:lvl1pPr lvl="0" algn="l">
              <a:lnSpc>
                <a:spcPct val="120000"/>
              </a:lnSpc>
              <a:spcBef>
                <a:spcPts val="0"/>
              </a:spcBef>
              <a:spcAft>
                <a:spcPts val="0"/>
              </a:spcAft>
              <a:buClr>
                <a:srgbClr val="107573"/>
              </a:buClr>
              <a:buSzPts val="2200"/>
              <a:buFont typeface="Arial"/>
              <a:buNone/>
              <a:defRPr sz="2200">
                <a:solidFill>
                  <a:srgbClr val="10757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6" name="Google Shape;286;p52"/>
          <p:cNvSpPr txBox="1"/>
          <p:nvPr>
            <p:ph idx="1" type="body"/>
          </p:nvPr>
        </p:nvSpPr>
        <p:spPr>
          <a:xfrm>
            <a:off x="612648" y="1097280"/>
            <a:ext cx="8961120" cy="347472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4200"/>
              <a:buNone/>
              <a:defRPr sz="4200">
                <a:latin typeface="Arial"/>
                <a:ea typeface="Arial"/>
                <a:cs typeface="Arial"/>
                <a:sym typeface="Arial"/>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7" name="Google Shape;287;p52"/>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8" name="Google Shape;288;p52"/>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9" name="Google Shape;289;p52"/>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90" name="Shape 290"/>
        <p:cNvGrpSpPr/>
        <p:nvPr/>
      </p:nvGrpSpPr>
      <p:grpSpPr>
        <a:xfrm>
          <a:off x="0" y="0"/>
          <a:ext cx="0" cy="0"/>
          <a:chOff x="0" y="0"/>
          <a:chExt cx="0" cy="0"/>
        </a:xfrm>
      </p:grpSpPr>
      <p:sp>
        <p:nvSpPr>
          <p:cNvPr id="291" name="Google Shape;291;p53"/>
          <p:cNvSpPr txBox="1"/>
          <p:nvPr>
            <p:ph type="title"/>
          </p:nvPr>
        </p:nvSpPr>
        <p:spPr>
          <a:xfrm>
            <a:off x="612648" y="548640"/>
            <a:ext cx="10741152" cy="1132258"/>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2" name="Google Shape;292;p53"/>
          <p:cNvSpPr txBox="1"/>
          <p:nvPr>
            <p:ph idx="1" type="body"/>
          </p:nvPr>
        </p:nvSpPr>
        <p:spPr>
          <a:xfrm>
            <a:off x="612775"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3" name="Google Shape;293;p5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4" name="Google Shape;294;p53"/>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5" name="Google Shape;295;p53"/>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6" name="Google Shape;296;p53"/>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97" name="Shape 297"/>
        <p:cNvGrpSpPr/>
        <p:nvPr/>
      </p:nvGrpSpPr>
      <p:grpSpPr>
        <a:xfrm>
          <a:off x="0" y="0"/>
          <a:ext cx="0" cy="0"/>
          <a:chOff x="0" y="0"/>
          <a:chExt cx="0" cy="0"/>
        </a:xfrm>
      </p:grpSpPr>
      <p:sp>
        <p:nvSpPr>
          <p:cNvPr id="298" name="Google Shape;298;p54"/>
          <p:cNvSpPr txBox="1"/>
          <p:nvPr>
            <p:ph type="title"/>
          </p:nvPr>
        </p:nvSpPr>
        <p:spPr>
          <a:xfrm>
            <a:off x="609600" y="547396"/>
            <a:ext cx="10745788" cy="114329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9" name="Google Shape;299;p54"/>
          <p:cNvSpPr txBox="1"/>
          <p:nvPr>
            <p:ph idx="1" type="body"/>
          </p:nvPr>
        </p:nvSpPr>
        <p:spPr>
          <a:xfrm>
            <a:off x="609600" y="1685735"/>
            <a:ext cx="5157787" cy="5598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b="1" sz="2000" cap="none"/>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00" name="Google Shape;300;p54"/>
          <p:cNvSpPr txBox="1"/>
          <p:nvPr>
            <p:ph idx="2" type="body"/>
          </p:nvPr>
        </p:nvSpPr>
        <p:spPr>
          <a:xfrm>
            <a:off x="609600" y="2387600"/>
            <a:ext cx="5157788" cy="376396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1" name="Google Shape;301;p54"/>
          <p:cNvSpPr txBox="1"/>
          <p:nvPr>
            <p:ph idx="3" type="body"/>
          </p:nvPr>
        </p:nvSpPr>
        <p:spPr>
          <a:xfrm>
            <a:off x="6172200" y="1685735"/>
            <a:ext cx="5183188" cy="5598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b="1" sz="2000" cap="none"/>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02" name="Google Shape;302;p54"/>
          <p:cNvSpPr txBox="1"/>
          <p:nvPr>
            <p:ph idx="4" type="body"/>
          </p:nvPr>
        </p:nvSpPr>
        <p:spPr>
          <a:xfrm>
            <a:off x="6172200" y="2387600"/>
            <a:ext cx="5183188" cy="376396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3" name="Google Shape;303;p54"/>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4" name="Google Shape;304;p54"/>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5" name="Google Shape;305;p54"/>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6" name="Shape 306"/>
        <p:cNvGrpSpPr/>
        <p:nvPr/>
      </p:nvGrpSpPr>
      <p:grpSpPr>
        <a:xfrm>
          <a:off x="0" y="0"/>
          <a:ext cx="0" cy="0"/>
          <a:chOff x="0" y="0"/>
          <a:chExt cx="0" cy="0"/>
        </a:xfrm>
      </p:grpSpPr>
      <p:sp>
        <p:nvSpPr>
          <p:cNvPr id="307" name="Google Shape;307;p55"/>
          <p:cNvSpPr txBox="1"/>
          <p:nvPr>
            <p:ph type="title"/>
          </p:nvPr>
        </p:nvSpPr>
        <p:spPr>
          <a:xfrm>
            <a:off x="612648" y="548640"/>
            <a:ext cx="10653578" cy="1132258"/>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8" name="Google Shape;308;p55"/>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9" name="Google Shape;309;p55"/>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0" name="Google Shape;310;p55"/>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1" name="Shape 311"/>
        <p:cNvGrpSpPr/>
        <p:nvPr/>
      </p:nvGrpSpPr>
      <p:grpSpPr>
        <a:xfrm>
          <a:off x="0" y="0"/>
          <a:ext cx="0" cy="0"/>
          <a:chOff x="0" y="0"/>
          <a:chExt cx="0" cy="0"/>
        </a:xfrm>
      </p:grpSpPr>
      <p:sp>
        <p:nvSpPr>
          <p:cNvPr id="312" name="Google Shape;312;p56"/>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3" name="Google Shape;313;p56"/>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4" name="Google Shape;314;p56"/>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15" name="Shape 315"/>
        <p:cNvGrpSpPr/>
        <p:nvPr/>
      </p:nvGrpSpPr>
      <p:grpSpPr>
        <a:xfrm>
          <a:off x="0" y="0"/>
          <a:ext cx="0" cy="0"/>
          <a:chOff x="0" y="0"/>
          <a:chExt cx="0" cy="0"/>
        </a:xfrm>
      </p:grpSpPr>
      <p:sp>
        <p:nvSpPr>
          <p:cNvPr id="316" name="Google Shape;316;p57"/>
          <p:cNvSpPr txBox="1"/>
          <p:nvPr>
            <p:ph type="title"/>
          </p:nvPr>
        </p:nvSpPr>
        <p:spPr>
          <a:xfrm>
            <a:off x="612648" y="557784"/>
            <a:ext cx="3595634" cy="221231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7" name="Google Shape;317;p57"/>
          <p:cNvSpPr txBox="1"/>
          <p:nvPr>
            <p:ph idx="1" type="body"/>
          </p:nvPr>
        </p:nvSpPr>
        <p:spPr>
          <a:xfrm>
            <a:off x="612648" y="2826137"/>
            <a:ext cx="3585586" cy="3434638"/>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318" name="Google Shape;318;p57"/>
          <p:cNvPicPr preferRelativeResize="0"/>
          <p:nvPr>
            <p:ph idx="2" type="pic"/>
          </p:nvPr>
        </p:nvPicPr>
        <p:blipFill/>
        <p:spPr>
          <a:xfrm>
            <a:off x="5063319" y="557784"/>
            <a:ext cx="6519080" cy="5779007"/>
          </a:xfrm>
          <a:prstGeom prst="rect">
            <a:avLst/>
          </a:prstGeom>
          <a:blipFill rotWithShape="1">
            <a:blip r:embed="rId2">
              <a:alphaModFix amt="60000"/>
            </a:blip>
            <a:stretch>
              <a:fillRect b="0" l="0" r="0" t="0"/>
            </a:stretch>
          </a:blipFill>
          <a:ln>
            <a:noFill/>
          </a:ln>
        </p:spPr>
      </p:pic>
      <p:sp>
        <p:nvSpPr>
          <p:cNvPr id="319" name="Google Shape;319;p57"/>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0" name="Google Shape;320;p57"/>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1" name="Google Shape;321;p57"/>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lusion">
  <p:cSld name="Conclusion">
    <p:bg>
      <p:bgPr>
        <a:solidFill>
          <a:schemeClr val="dk1"/>
        </a:solidFill>
      </p:bgPr>
    </p:bg>
    <p:spTree>
      <p:nvGrpSpPr>
        <p:cNvPr id="322" name="Shape 322"/>
        <p:cNvGrpSpPr/>
        <p:nvPr/>
      </p:nvGrpSpPr>
      <p:grpSpPr>
        <a:xfrm>
          <a:off x="0" y="0"/>
          <a:ext cx="0" cy="0"/>
          <a:chOff x="0" y="0"/>
          <a:chExt cx="0" cy="0"/>
        </a:xfrm>
      </p:grpSpPr>
      <p:sp>
        <p:nvSpPr>
          <p:cNvPr id="323" name="Google Shape;323;p58"/>
          <p:cNvSpPr txBox="1"/>
          <p:nvPr>
            <p:ph type="title"/>
          </p:nvPr>
        </p:nvSpPr>
        <p:spPr>
          <a:xfrm>
            <a:off x="614676" y="1847088"/>
            <a:ext cx="10888473" cy="113385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4" name="Google Shape;324;p58"/>
          <p:cNvSpPr txBox="1"/>
          <p:nvPr>
            <p:ph idx="1" type="body"/>
          </p:nvPr>
        </p:nvSpPr>
        <p:spPr>
          <a:xfrm>
            <a:off x="612775" y="3594099"/>
            <a:ext cx="10890374" cy="2743200"/>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a:lvl1pPr>
            <a:lvl2pPr indent="-228600" lvl="1" marL="914400" algn="l">
              <a:lnSpc>
                <a:spcPct val="120000"/>
              </a:lnSpc>
              <a:spcBef>
                <a:spcPts val="500"/>
              </a:spcBef>
              <a:spcAft>
                <a:spcPts val="0"/>
              </a:spcAft>
              <a:buClr>
                <a:schemeClr val="lt1"/>
              </a:buClr>
              <a:buSzPts val="1800"/>
              <a:buNone/>
              <a:defRPr/>
            </a:lvl2pPr>
            <a:lvl3pPr indent="-228600" lvl="2" marL="1371600" algn="l">
              <a:lnSpc>
                <a:spcPct val="120000"/>
              </a:lnSpc>
              <a:spcBef>
                <a:spcPts val="500"/>
              </a:spcBef>
              <a:spcAft>
                <a:spcPts val="0"/>
              </a:spcAft>
              <a:buClr>
                <a:schemeClr val="lt1"/>
              </a:buClr>
              <a:buSzPts val="1600"/>
              <a:buNone/>
              <a:defRPr/>
            </a:lvl3pPr>
            <a:lvl4pPr indent="-228600" lvl="3" marL="1828800" algn="l">
              <a:lnSpc>
                <a:spcPct val="120000"/>
              </a:lnSpc>
              <a:spcBef>
                <a:spcPts val="500"/>
              </a:spcBef>
              <a:spcAft>
                <a:spcPts val="0"/>
              </a:spcAft>
              <a:buClr>
                <a:schemeClr val="lt1"/>
              </a:buClr>
              <a:buSzPts val="1400"/>
              <a:buNone/>
              <a:defRPr/>
            </a:lvl4pPr>
            <a:lvl5pPr indent="-228600" lvl="4" marL="2286000" algn="l">
              <a:lnSpc>
                <a:spcPct val="120000"/>
              </a:lnSpc>
              <a:spcBef>
                <a:spcPts val="500"/>
              </a:spcBef>
              <a:spcAft>
                <a:spcPts val="0"/>
              </a:spcAft>
              <a:buClr>
                <a:schemeClr val="lt1"/>
              </a:buClr>
              <a:buSzPts val="14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25" name="Google Shape;325;p58"/>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6" name="Google Shape;326;p58"/>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7" name="Google Shape;327;p58"/>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lusion 2">
  <p:cSld name="Conclusion 2">
    <p:bg>
      <p:bgPr>
        <a:solidFill>
          <a:schemeClr val="dk1"/>
        </a:solidFill>
      </p:bgPr>
    </p:bg>
    <p:spTree>
      <p:nvGrpSpPr>
        <p:cNvPr id="328" name="Shape 328"/>
        <p:cNvGrpSpPr/>
        <p:nvPr/>
      </p:nvGrpSpPr>
      <p:grpSpPr>
        <a:xfrm>
          <a:off x="0" y="0"/>
          <a:ext cx="0" cy="0"/>
          <a:chOff x="0" y="0"/>
          <a:chExt cx="0" cy="0"/>
        </a:xfrm>
      </p:grpSpPr>
      <p:sp>
        <p:nvSpPr>
          <p:cNvPr id="329" name="Google Shape;329;p59"/>
          <p:cNvSpPr txBox="1"/>
          <p:nvPr>
            <p:ph type="title"/>
          </p:nvPr>
        </p:nvSpPr>
        <p:spPr>
          <a:xfrm>
            <a:off x="612647" y="1627318"/>
            <a:ext cx="8430767" cy="18420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0" name="Google Shape;330;p59"/>
          <p:cNvSpPr txBox="1"/>
          <p:nvPr>
            <p:ph idx="1" type="body"/>
          </p:nvPr>
        </p:nvSpPr>
        <p:spPr>
          <a:xfrm>
            <a:off x="612775" y="3622674"/>
            <a:ext cx="8430639" cy="127961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400"/>
              <a:buNone/>
              <a:defRPr sz="2400"/>
            </a:lvl1pPr>
            <a:lvl2pPr indent="-228600" lvl="1" marL="914400" algn="l">
              <a:lnSpc>
                <a:spcPct val="120000"/>
              </a:lnSpc>
              <a:spcBef>
                <a:spcPts val="500"/>
              </a:spcBef>
              <a:spcAft>
                <a:spcPts val="0"/>
              </a:spcAft>
              <a:buClr>
                <a:schemeClr val="lt1"/>
              </a:buClr>
              <a:buSzPts val="2000"/>
              <a:buNone/>
              <a:defRPr sz="2000"/>
            </a:lvl2pPr>
            <a:lvl3pPr indent="-228600" lvl="2" marL="1371600" algn="l">
              <a:lnSpc>
                <a:spcPct val="120000"/>
              </a:lnSpc>
              <a:spcBef>
                <a:spcPts val="500"/>
              </a:spcBef>
              <a:spcAft>
                <a:spcPts val="0"/>
              </a:spcAft>
              <a:buClr>
                <a:schemeClr val="lt1"/>
              </a:buClr>
              <a:buSzPts val="1800"/>
              <a:buNone/>
              <a:defRPr sz="1800"/>
            </a:lvl3pPr>
            <a:lvl4pPr indent="-228600" lvl="3" marL="1828800" algn="l">
              <a:lnSpc>
                <a:spcPct val="120000"/>
              </a:lnSpc>
              <a:spcBef>
                <a:spcPts val="500"/>
              </a:spcBef>
              <a:spcAft>
                <a:spcPts val="0"/>
              </a:spcAft>
              <a:buClr>
                <a:schemeClr val="lt1"/>
              </a:buClr>
              <a:buSzPts val="1600"/>
              <a:buNone/>
              <a:defRPr sz="1600"/>
            </a:lvl4pPr>
            <a:lvl5pPr indent="-228600" lvl="4" marL="2286000" algn="l">
              <a:lnSpc>
                <a:spcPct val="120000"/>
              </a:lnSpc>
              <a:spcBef>
                <a:spcPts val="500"/>
              </a:spcBef>
              <a:spcAft>
                <a:spcPts val="0"/>
              </a:spcAft>
              <a:buClr>
                <a:schemeClr val="lt1"/>
              </a:buClr>
              <a:buSzPts val="1400"/>
              <a:buNone/>
              <a:defRPr sz="14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31" name="Google Shape;331;p59"/>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2" name="Google Shape;332;p59"/>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3" name="Google Shape;333;p59"/>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hoto 15">
  <p:cSld name="Content Photo 15">
    <p:spTree>
      <p:nvGrpSpPr>
        <p:cNvPr id="42" name="Shape 42"/>
        <p:cNvGrpSpPr/>
        <p:nvPr/>
      </p:nvGrpSpPr>
      <p:grpSpPr>
        <a:xfrm>
          <a:off x="0" y="0"/>
          <a:ext cx="0" cy="0"/>
          <a:chOff x="0" y="0"/>
          <a:chExt cx="0" cy="0"/>
        </a:xfrm>
      </p:grpSpPr>
      <p:sp>
        <p:nvSpPr>
          <p:cNvPr id="43" name="Google Shape;43;p15"/>
          <p:cNvSpPr txBox="1"/>
          <p:nvPr>
            <p:ph type="title"/>
          </p:nvPr>
        </p:nvSpPr>
        <p:spPr>
          <a:xfrm>
            <a:off x="612646" y="603504"/>
            <a:ext cx="10972802" cy="9704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44" name="Google Shape;44;p15"/>
          <p:cNvPicPr preferRelativeResize="0"/>
          <p:nvPr>
            <p:ph idx="2" type="pic"/>
          </p:nvPr>
        </p:nvPicPr>
        <p:blipFill/>
        <p:spPr>
          <a:xfrm>
            <a:off x="612645" y="1828800"/>
            <a:ext cx="6172200" cy="4425696"/>
          </a:xfrm>
          <a:prstGeom prst="rect">
            <a:avLst/>
          </a:prstGeom>
          <a:blipFill rotWithShape="1">
            <a:blip r:embed="rId2">
              <a:alphaModFix amt="60000"/>
            </a:blip>
            <a:stretch>
              <a:fillRect b="0" l="0" r="0" t="0"/>
            </a:stretch>
          </a:blipFill>
          <a:ln>
            <a:noFill/>
          </a:ln>
        </p:spPr>
      </p:pic>
      <p:sp>
        <p:nvSpPr>
          <p:cNvPr id="45" name="Google Shape;45;p15"/>
          <p:cNvSpPr txBox="1"/>
          <p:nvPr>
            <p:ph idx="1" type="body"/>
          </p:nvPr>
        </p:nvSpPr>
        <p:spPr>
          <a:xfrm>
            <a:off x="7327395" y="1828800"/>
            <a:ext cx="4251960" cy="442887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5"/>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5"/>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5">
  <p:cSld name="Title, Content 5">
    <p:spTree>
      <p:nvGrpSpPr>
        <p:cNvPr id="49" name="Shape 49"/>
        <p:cNvGrpSpPr/>
        <p:nvPr/>
      </p:nvGrpSpPr>
      <p:grpSpPr>
        <a:xfrm>
          <a:off x="0" y="0"/>
          <a:ext cx="0" cy="0"/>
          <a:chOff x="0" y="0"/>
          <a:chExt cx="0" cy="0"/>
        </a:xfrm>
      </p:grpSpPr>
      <p:sp>
        <p:nvSpPr>
          <p:cNvPr id="50" name="Google Shape;50;p16"/>
          <p:cNvSpPr txBox="1"/>
          <p:nvPr>
            <p:ph type="title"/>
          </p:nvPr>
        </p:nvSpPr>
        <p:spPr>
          <a:xfrm>
            <a:off x="614677" y="877456"/>
            <a:ext cx="4142232" cy="494066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6"/>
          <p:cNvSpPr txBox="1"/>
          <p:nvPr>
            <p:ph idx="1" type="body"/>
          </p:nvPr>
        </p:nvSpPr>
        <p:spPr>
          <a:xfrm>
            <a:off x="5522913" y="877456"/>
            <a:ext cx="6159500" cy="539082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6"/>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6"/>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hoto 11">
  <p:cSld name="Content Photo 11">
    <p:spTree>
      <p:nvGrpSpPr>
        <p:cNvPr id="55" name="Shape 55"/>
        <p:cNvGrpSpPr/>
        <p:nvPr/>
      </p:nvGrpSpPr>
      <p:grpSpPr>
        <a:xfrm>
          <a:off x="0" y="0"/>
          <a:ext cx="0" cy="0"/>
          <a:chOff x="0" y="0"/>
          <a:chExt cx="0" cy="0"/>
        </a:xfrm>
      </p:grpSpPr>
      <p:sp>
        <p:nvSpPr>
          <p:cNvPr id="56" name="Google Shape;56;p17"/>
          <p:cNvSpPr txBox="1"/>
          <p:nvPr>
            <p:ph type="title"/>
          </p:nvPr>
        </p:nvSpPr>
        <p:spPr>
          <a:xfrm>
            <a:off x="8343102" y="1078992"/>
            <a:ext cx="3273552" cy="194277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57" name="Google Shape;57;p17"/>
          <p:cNvPicPr preferRelativeResize="0"/>
          <p:nvPr>
            <p:ph idx="2" type="pic"/>
          </p:nvPr>
        </p:nvPicPr>
        <p:blipFill/>
        <p:spPr>
          <a:xfrm>
            <a:off x="0" y="0"/>
            <a:ext cx="7781365" cy="6858000"/>
          </a:xfrm>
          <a:prstGeom prst="rect">
            <a:avLst/>
          </a:prstGeom>
          <a:blipFill rotWithShape="1">
            <a:blip r:embed="rId2">
              <a:alphaModFix amt="60000"/>
            </a:blip>
            <a:stretch>
              <a:fillRect b="0" l="0" r="0" t="0"/>
            </a:stretch>
          </a:blipFill>
          <a:ln>
            <a:noFill/>
          </a:ln>
        </p:spPr>
      </p:pic>
      <p:sp>
        <p:nvSpPr>
          <p:cNvPr id="58" name="Google Shape;58;p17"/>
          <p:cNvSpPr txBox="1"/>
          <p:nvPr>
            <p:ph idx="1" type="body"/>
          </p:nvPr>
        </p:nvSpPr>
        <p:spPr>
          <a:xfrm>
            <a:off x="8344096" y="3099816"/>
            <a:ext cx="3273552" cy="295351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400"/>
              <a:buNone/>
              <a:defRPr sz="1400"/>
            </a:lvl3pPr>
            <a:lvl4pPr indent="-228600" lvl="3" marL="1828800" algn="l">
              <a:lnSpc>
                <a:spcPct val="120000"/>
              </a:lnSpc>
              <a:spcBef>
                <a:spcPts val="500"/>
              </a:spcBef>
              <a:spcAft>
                <a:spcPts val="0"/>
              </a:spcAft>
              <a:buClr>
                <a:schemeClr val="dk1"/>
              </a:buClr>
              <a:buSzPts val="1400"/>
              <a:buNone/>
              <a:defRPr sz="1400"/>
            </a:lvl4pPr>
            <a:lvl5pPr indent="-228600" lvl="4" marL="2286000" algn="l">
              <a:lnSpc>
                <a:spcPct val="12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7"/>
          <p:cNvSpPr txBox="1"/>
          <p:nvPr>
            <p:ph idx="10" type="dt"/>
          </p:nvPr>
        </p:nvSpPr>
        <p:spPr>
          <a:xfrm>
            <a:off x="8343102" y="6453002"/>
            <a:ext cx="10036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
          <p:cNvSpPr txBox="1"/>
          <p:nvPr>
            <p:ph idx="11" type="ftr"/>
          </p:nvPr>
        </p:nvSpPr>
        <p:spPr>
          <a:xfrm>
            <a:off x="9346761" y="6453002"/>
            <a:ext cx="233516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7"/>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18"/>
          <p:cNvSpPr txBox="1"/>
          <p:nvPr>
            <p:ph type="title"/>
          </p:nvPr>
        </p:nvSpPr>
        <p:spPr>
          <a:xfrm>
            <a:off x="612648" y="553616"/>
            <a:ext cx="3595634" cy="17575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8"/>
          <p:cNvSpPr txBox="1"/>
          <p:nvPr>
            <p:ph idx="1" type="body"/>
          </p:nvPr>
        </p:nvSpPr>
        <p:spPr>
          <a:xfrm>
            <a:off x="612648" y="2311121"/>
            <a:ext cx="3595634" cy="399326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8"/>
          <p:cNvSpPr txBox="1"/>
          <p:nvPr>
            <p:ph idx="2" type="body"/>
          </p:nvPr>
        </p:nvSpPr>
        <p:spPr>
          <a:xfrm>
            <a:off x="5134708" y="553615"/>
            <a:ext cx="6440258" cy="5755109"/>
          </a:xfrm>
          <a:prstGeom prst="rect">
            <a:avLst/>
          </a:prstGeom>
          <a:noFill/>
          <a:ln>
            <a:noFill/>
          </a:ln>
        </p:spPr>
        <p:txBody>
          <a:bodyPr anchorCtr="0" anchor="t" bIns="45700" lIns="91425" spcFirstLastPara="1" rIns="91425" wrap="square" tIns="45700">
            <a:normAutofit/>
          </a:bodyPr>
          <a:lstStyle>
            <a:lvl1pPr indent="-355600" lvl="0" marL="457200" algn="l">
              <a:lnSpc>
                <a:spcPct val="120000"/>
              </a:lnSpc>
              <a:spcBef>
                <a:spcPts val="1000"/>
              </a:spcBef>
              <a:spcAft>
                <a:spcPts val="0"/>
              </a:spcAft>
              <a:buClr>
                <a:schemeClr val="dk1"/>
              </a:buClr>
              <a:buSzPts val="2000"/>
              <a:buChar char="•"/>
              <a:defRPr/>
            </a:lvl1pPr>
            <a:lvl2pPr indent="-342900" lvl="1" marL="914400" algn="l">
              <a:lnSpc>
                <a:spcPct val="120000"/>
              </a:lnSpc>
              <a:spcBef>
                <a:spcPts val="500"/>
              </a:spcBef>
              <a:spcAft>
                <a:spcPts val="0"/>
              </a:spcAft>
              <a:buClr>
                <a:schemeClr val="dk1"/>
              </a:buClr>
              <a:buSzPts val="1800"/>
              <a:buChar char="•"/>
              <a:defRPr/>
            </a:lvl2pPr>
            <a:lvl3pPr indent="-330200" lvl="2" marL="1371600" algn="l">
              <a:lnSpc>
                <a:spcPct val="120000"/>
              </a:lnSpc>
              <a:spcBef>
                <a:spcPts val="500"/>
              </a:spcBef>
              <a:spcAft>
                <a:spcPts val="0"/>
              </a:spcAft>
              <a:buClr>
                <a:schemeClr val="dk1"/>
              </a:buClr>
              <a:buSzPts val="1600"/>
              <a:buChar char="•"/>
              <a:defRPr/>
            </a:lvl3pPr>
            <a:lvl4pPr indent="-317500" lvl="3" marL="1828800" algn="l">
              <a:lnSpc>
                <a:spcPct val="120000"/>
              </a:lnSpc>
              <a:spcBef>
                <a:spcPts val="500"/>
              </a:spcBef>
              <a:spcAft>
                <a:spcPts val="0"/>
              </a:spcAft>
              <a:buClr>
                <a:schemeClr val="dk1"/>
              </a:buClr>
              <a:buSzPts val="1400"/>
              <a:buChar char="•"/>
              <a:defRPr/>
            </a:lvl4pPr>
            <a:lvl5pPr indent="-317500" lvl="4" marL="2286000" algn="l">
              <a:lnSpc>
                <a:spcPct val="120000"/>
              </a:lnSpc>
              <a:spcBef>
                <a:spcPts val="500"/>
              </a:spcBef>
              <a:spcAft>
                <a:spcPts val="0"/>
              </a:spcAft>
              <a:buClr>
                <a:schemeClr val="dk1"/>
              </a:buClr>
              <a:buSzPts val="14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18"/>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8"/>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hoto 2">
  <p:cSld name="Title, Photo 2">
    <p:spTree>
      <p:nvGrpSpPr>
        <p:cNvPr id="69" name="Shape 69"/>
        <p:cNvGrpSpPr/>
        <p:nvPr/>
      </p:nvGrpSpPr>
      <p:grpSpPr>
        <a:xfrm>
          <a:off x="0" y="0"/>
          <a:ext cx="0" cy="0"/>
          <a:chOff x="0" y="0"/>
          <a:chExt cx="0" cy="0"/>
        </a:xfrm>
      </p:grpSpPr>
      <p:sp>
        <p:nvSpPr>
          <p:cNvPr id="70" name="Google Shape;70;p19"/>
          <p:cNvSpPr txBox="1"/>
          <p:nvPr>
            <p:ph type="ctrTitle"/>
          </p:nvPr>
        </p:nvSpPr>
        <p:spPr>
          <a:xfrm>
            <a:off x="7168896" y="1129554"/>
            <a:ext cx="4361688" cy="347523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9"/>
          <p:cNvSpPr txBox="1"/>
          <p:nvPr>
            <p:ph idx="1" type="subTitle"/>
          </p:nvPr>
        </p:nvSpPr>
        <p:spPr>
          <a:xfrm>
            <a:off x="7168897" y="4731335"/>
            <a:ext cx="4206240" cy="1184585"/>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dk1"/>
              </a:buClr>
              <a:buSzPts val="2000"/>
              <a:buNone/>
              <a:defRPr sz="2000"/>
            </a:lvl1pPr>
            <a:lvl2pPr lvl="1" algn="l">
              <a:lnSpc>
                <a:spcPct val="120000"/>
              </a:lnSpc>
              <a:spcBef>
                <a:spcPts val="500"/>
              </a:spcBef>
              <a:spcAft>
                <a:spcPts val="0"/>
              </a:spcAft>
              <a:buClr>
                <a:schemeClr val="dk1"/>
              </a:buClr>
              <a:buSzPts val="1800"/>
              <a:buChar char="•"/>
              <a:defRPr/>
            </a:lvl2pPr>
            <a:lvl3pPr lvl="2" algn="l">
              <a:lnSpc>
                <a:spcPct val="120000"/>
              </a:lnSpc>
              <a:spcBef>
                <a:spcPts val="500"/>
              </a:spcBef>
              <a:spcAft>
                <a:spcPts val="0"/>
              </a:spcAft>
              <a:buClr>
                <a:schemeClr val="dk1"/>
              </a:buClr>
              <a:buSzPts val="1800"/>
              <a:buChar char="•"/>
              <a:defRPr/>
            </a:lvl3pPr>
            <a:lvl4pPr lvl="3" algn="l">
              <a:lnSpc>
                <a:spcPct val="120000"/>
              </a:lnSpc>
              <a:spcBef>
                <a:spcPts val="500"/>
              </a:spcBef>
              <a:spcAft>
                <a:spcPts val="0"/>
              </a:spcAft>
              <a:buClr>
                <a:schemeClr val="dk1"/>
              </a:buClr>
              <a:buSzPts val="1800"/>
              <a:buChar char="•"/>
              <a:defRPr/>
            </a:lvl4pPr>
            <a:lvl5pPr lvl="4" algn="l">
              <a:lnSpc>
                <a:spcPct val="12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pic>
        <p:nvPicPr>
          <p:cNvPr id="72" name="Google Shape;72;p19"/>
          <p:cNvPicPr preferRelativeResize="0"/>
          <p:nvPr>
            <p:ph idx="2" type="pic"/>
          </p:nvPr>
        </p:nvPicPr>
        <p:blipFill/>
        <p:spPr>
          <a:xfrm>
            <a:off x="0" y="0"/>
            <a:ext cx="6584950" cy="6858000"/>
          </a:xfrm>
          <a:prstGeom prst="rect">
            <a:avLst/>
          </a:prstGeom>
          <a:blipFill rotWithShape="1">
            <a:blip r:embed="rId2">
              <a:alphaModFix amt="60000"/>
            </a:blip>
            <a:stretch>
              <a:fillRect b="0" l="0" r="0" t="0"/>
            </a:stretch>
          </a:blipFill>
          <a:ln>
            <a:noFill/>
          </a:ln>
        </p:spPr>
      </p:pic>
      <p:sp>
        <p:nvSpPr>
          <p:cNvPr id="73" name="Google Shape;73;p19"/>
          <p:cNvSpPr txBox="1"/>
          <p:nvPr>
            <p:ph idx="10" type="dt"/>
          </p:nvPr>
        </p:nvSpPr>
        <p:spPr>
          <a:xfrm>
            <a:off x="7168895" y="6453002"/>
            <a:ext cx="170762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9"/>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9"/>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612648" y="548640"/>
            <a:ext cx="10653578" cy="1132258"/>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0"/>
          <p:cNvSpPr txBox="1"/>
          <p:nvPr>
            <p:ph idx="1" type="body"/>
          </p:nvPr>
        </p:nvSpPr>
        <p:spPr>
          <a:xfrm>
            <a:off x="612647" y="1715532"/>
            <a:ext cx="10653579" cy="4593828"/>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0"/>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0"/>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0"/>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dk1"/>
                </a:solidFill>
                <a:latin typeface="Arial"/>
                <a:ea typeface="Arial"/>
                <a:cs typeface="Arial"/>
                <a:sym typeface="Arial"/>
              </a:defRPr>
            </a:lvl1pPr>
            <a:lvl2pPr indent="0" lvl="1" marL="0" marR="0" rtl="0" algn="r">
              <a:spcBef>
                <a:spcPts val="0"/>
              </a:spcBef>
              <a:buNone/>
              <a:defRPr b="0" i="0" sz="900" u="none" cap="none" strike="noStrike">
                <a:solidFill>
                  <a:schemeClr val="dk1"/>
                </a:solidFill>
                <a:latin typeface="Arial"/>
                <a:ea typeface="Arial"/>
                <a:cs typeface="Arial"/>
                <a:sym typeface="Arial"/>
              </a:defRPr>
            </a:lvl2pPr>
            <a:lvl3pPr indent="0" lvl="2" marL="0" marR="0" rtl="0" algn="r">
              <a:spcBef>
                <a:spcPts val="0"/>
              </a:spcBef>
              <a:buNone/>
              <a:defRPr b="0" i="0" sz="900" u="none" cap="none" strike="noStrike">
                <a:solidFill>
                  <a:schemeClr val="dk1"/>
                </a:solidFill>
                <a:latin typeface="Arial"/>
                <a:ea typeface="Arial"/>
                <a:cs typeface="Arial"/>
                <a:sym typeface="Arial"/>
              </a:defRPr>
            </a:lvl3pPr>
            <a:lvl4pPr indent="0" lvl="3" marL="0" marR="0" rtl="0" algn="r">
              <a:spcBef>
                <a:spcPts val="0"/>
              </a:spcBef>
              <a:buNone/>
              <a:defRPr b="0" i="0" sz="900" u="none" cap="none" strike="noStrike">
                <a:solidFill>
                  <a:schemeClr val="dk1"/>
                </a:solidFill>
                <a:latin typeface="Arial"/>
                <a:ea typeface="Arial"/>
                <a:cs typeface="Arial"/>
                <a:sym typeface="Arial"/>
              </a:defRPr>
            </a:lvl4pPr>
            <a:lvl5pPr indent="0" lvl="4" marL="0" marR="0" rtl="0" algn="r">
              <a:spcBef>
                <a:spcPts val="0"/>
              </a:spcBef>
              <a:buNone/>
              <a:defRPr b="0" i="0" sz="900" u="none" cap="none" strike="noStrike">
                <a:solidFill>
                  <a:schemeClr val="dk1"/>
                </a:solidFill>
                <a:latin typeface="Arial"/>
                <a:ea typeface="Arial"/>
                <a:cs typeface="Arial"/>
                <a:sym typeface="Arial"/>
              </a:defRPr>
            </a:lvl5pPr>
            <a:lvl6pPr indent="0" lvl="5" marL="0" marR="0" rtl="0" algn="r">
              <a:spcBef>
                <a:spcPts val="0"/>
              </a:spcBef>
              <a:buNone/>
              <a:defRPr b="0" i="0" sz="900" u="none" cap="none" strike="noStrike">
                <a:solidFill>
                  <a:schemeClr val="dk1"/>
                </a:solidFill>
                <a:latin typeface="Arial"/>
                <a:ea typeface="Arial"/>
                <a:cs typeface="Arial"/>
                <a:sym typeface="Arial"/>
              </a:defRPr>
            </a:lvl6pPr>
            <a:lvl7pPr indent="0" lvl="6" marL="0" marR="0" rtl="0" algn="r">
              <a:spcBef>
                <a:spcPts val="0"/>
              </a:spcBef>
              <a:buNone/>
              <a:defRPr b="0" i="0" sz="900" u="none" cap="none" strike="noStrike">
                <a:solidFill>
                  <a:schemeClr val="dk1"/>
                </a:solidFill>
                <a:latin typeface="Arial"/>
                <a:ea typeface="Arial"/>
                <a:cs typeface="Arial"/>
                <a:sym typeface="Arial"/>
              </a:defRPr>
            </a:lvl7pPr>
            <a:lvl8pPr indent="0" lvl="7" marL="0" marR="0" rtl="0" algn="r">
              <a:spcBef>
                <a:spcPts val="0"/>
              </a:spcBef>
              <a:buNone/>
              <a:defRPr b="0" i="0" sz="900" u="none" cap="none" strike="noStrike">
                <a:solidFill>
                  <a:schemeClr val="dk1"/>
                </a:solidFill>
                <a:latin typeface="Arial"/>
                <a:ea typeface="Arial"/>
                <a:cs typeface="Arial"/>
                <a:sym typeface="Arial"/>
              </a:defRPr>
            </a:lvl8pPr>
            <a:lvl9pPr indent="0" lvl="8" marL="0" marR="0" rtl="0" algn="r">
              <a:spcBef>
                <a:spcPts val="0"/>
              </a:spcBef>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6.jpg"/><Relationship Id="rId4" Type="http://schemas.openxmlformats.org/officeDocument/2006/relationships/image" Target="../media/image5.jpg"/><Relationship Id="rId5" Type="http://schemas.openxmlformats.org/officeDocument/2006/relationships/hyperlink" Target="https://iabac.org/blog/exploring-real-world-applications-of-machine-learning-in-data-science" TargetMode="External"/><Relationship Id="rId6" Type="http://schemas.openxmlformats.org/officeDocument/2006/relationships/hyperlink" Target="https://creativecommons.org/licenses/by-sa/3.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24.png"/><Relationship Id="rId9" Type="http://schemas.openxmlformats.org/officeDocument/2006/relationships/image" Target="../media/image32.png"/><Relationship Id="rId5" Type="http://schemas.openxmlformats.org/officeDocument/2006/relationships/image" Target="../media/image29.png"/><Relationship Id="rId6" Type="http://schemas.openxmlformats.org/officeDocument/2006/relationships/image" Target="../media/image25.png"/><Relationship Id="rId7" Type="http://schemas.openxmlformats.org/officeDocument/2006/relationships/image" Target="../media/image23.png"/><Relationship Id="rId8"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7.jpg"/><Relationship Id="rId4" Type="http://schemas.openxmlformats.org/officeDocument/2006/relationships/image" Target="../media/image28.jpg"/><Relationship Id="rId5" Type="http://schemas.openxmlformats.org/officeDocument/2006/relationships/image" Target="../media/image3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36.jpg"/><Relationship Id="rId4" Type="http://schemas.openxmlformats.org/officeDocument/2006/relationships/image" Target="../media/image31.jpg"/><Relationship Id="rId5" Type="http://schemas.openxmlformats.org/officeDocument/2006/relationships/image" Target="../media/image3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3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7.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hyperlink" Target="https://miro.com/welcomeonboard/OTVtM0FJYlhjcUVJNzNqOE54YlFSYzBCT1VsMWplY0RVa1BQZVNBUmFVclBkRkVITWJ4TVRWSTRaaWhQNnVqa2FsS1Fxa2pyNzFpM0lGM3lUOHkyVFBSYkd5ZDRjZUI5emVaamYweXZkaU9vb0QzWndJZjFOWmRkNytET2VsWkRnbHpza3F6REdEcmNpNEFOMmJXWXBBPT0hdjE=?share_link_id=759545886073"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hyperlink" Target="https://iabac.org/blog/exploring-real-world-applications-of-machine-learning-in-data-science" TargetMode="External"/><Relationship Id="rId4" Type="http://schemas.openxmlformats.org/officeDocument/2006/relationships/hyperlink" Target="https://creativecommons.org/licenses/by-sa/3.0/" TargetMode="External"/><Relationship Id="rId5" Type="http://schemas.openxmlformats.org/officeDocument/2006/relationships/image" Target="../media/image3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35.png"/><Relationship Id="rId5"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
          <p:cNvSpPr txBox="1"/>
          <p:nvPr>
            <p:ph type="ctrTitle"/>
          </p:nvPr>
        </p:nvSpPr>
        <p:spPr>
          <a:xfrm>
            <a:off x="365760" y="5218032"/>
            <a:ext cx="11460480" cy="78638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s-MX"/>
              <a:t>COIL 2000 Insurance Company</a:t>
            </a:r>
            <a:endParaRPr/>
          </a:p>
        </p:txBody>
      </p:sp>
      <p:sp>
        <p:nvSpPr>
          <p:cNvPr id="339" name="Google Shape;339;p1"/>
          <p:cNvSpPr txBox="1"/>
          <p:nvPr>
            <p:ph idx="1" type="subTitle"/>
          </p:nvPr>
        </p:nvSpPr>
        <p:spPr>
          <a:xfrm>
            <a:off x="365760" y="5972629"/>
            <a:ext cx="11460480" cy="48037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dk1"/>
              </a:buClr>
              <a:buSzPts val="2000"/>
              <a:buNone/>
            </a:pPr>
            <a:r>
              <a:rPr lang="es-MX"/>
              <a:t>¿Cómo saber quién comprará una póliza antes de ofrecerla?</a:t>
            </a:r>
            <a:endParaRPr/>
          </a:p>
        </p:txBody>
      </p:sp>
      <p:pic>
        <p:nvPicPr>
          <p:cNvPr id="340" name="Google Shape;340;p1"/>
          <p:cNvPicPr preferRelativeResize="0"/>
          <p:nvPr>
            <p:ph idx="2" type="pic"/>
          </p:nvPr>
        </p:nvPicPr>
        <p:blipFill/>
        <p:spPr>
          <a:xfrm>
            <a:off x="0" y="0"/>
            <a:ext cx="12191999" cy="4986425"/>
          </a:xfrm>
          <a:prstGeom prst="rect">
            <a:avLst/>
          </a:prstGeom>
          <a:blipFill rotWithShape="1">
            <a:blip r:embed="rId3">
              <a:alphaModFix amt="60000"/>
            </a:blip>
            <a:stretch>
              <a:fillRect b="0" l="0" r="0" t="0"/>
            </a:stretch>
          </a:blip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g38bf1055189_0_44"/>
          <p:cNvSpPr txBox="1"/>
          <p:nvPr>
            <p:ph type="title"/>
          </p:nvPr>
        </p:nvSpPr>
        <p:spPr>
          <a:xfrm>
            <a:off x="8343102" y="1078992"/>
            <a:ext cx="3273600" cy="1942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b="1" lang="es-MX">
                <a:latin typeface="Arial"/>
                <a:ea typeface="Arial"/>
                <a:cs typeface="Arial"/>
                <a:sym typeface="Arial"/>
              </a:rPr>
              <a:t>Del modelo al impacto sostenible</a:t>
            </a:r>
            <a:endParaRPr/>
          </a:p>
        </p:txBody>
      </p:sp>
      <p:sp>
        <p:nvSpPr>
          <p:cNvPr id="479" name="Google Shape;479;g38bf1055189_0_44"/>
          <p:cNvSpPr txBox="1"/>
          <p:nvPr/>
        </p:nvSpPr>
        <p:spPr>
          <a:xfrm>
            <a:off x="8344096" y="3099816"/>
            <a:ext cx="3273600" cy="29535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900"/>
              <a:buFont typeface="Arial"/>
              <a:buNone/>
            </a:pPr>
            <a:r>
              <a:rPr b="1" i="0" lang="es-MX" sz="900" u="none" cap="none" strike="noStrike">
                <a:solidFill>
                  <a:schemeClr val="dk1"/>
                </a:solidFill>
                <a:latin typeface="Arial"/>
                <a:ea typeface="Arial"/>
                <a:cs typeface="Arial"/>
                <a:sym typeface="Arial"/>
              </a:rPr>
              <a:t>Guía de decisiones efectivas</a:t>
            </a:r>
            <a:endParaRPr/>
          </a:p>
          <a:p>
            <a:pPr indent="0" lvl="1" marL="0" marR="0" rtl="0" algn="l">
              <a:lnSpc>
                <a:spcPct val="90000"/>
              </a:lnSpc>
              <a:spcBef>
                <a:spcPts val="1600"/>
              </a:spcBef>
              <a:spcAft>
                <a:spcPts val="0"/>
              </a:spcAft>
              <a:buClr>
                <a:schemeClr val="dk1"/>
              </a:buClr>
              <a:buSzPts val="900"/>
              <a:buFont typeface="Arial"/>
              <a:buNone/>
            </a:pPr>
            <a:r>
              <a:rPr b="0" i="0" lang="es-MX" sz="900" u="none" cap="none" strike="noStrike">
                <a:solidFill>
                  <a:schemeClr val="dk1"/>
                </a:solidFill>
                <a:latin typeface="Arial"/>
                <a:ea typeface="Arial"/>
                <a:cs typeface="Arial"/>
                <a:sym typeface="Arial"/>
              </a:rPr>
              <a:t>La integración del modelo en procesos operativos permite campañas exitosas y decisiones informadas basadas en datos confiables.</a:t>
            </a:r>
            <a:endParaRPr/>
          </a:p>
          <a:p>
            <a:pPr indent="0" lvl="0" marL="0" marR="0" rtl="0" algn="l">
              <a:lnSpc>
                <a:spcPct val="90000"/>
              </a:lnSpc>
              <a:spcBef>
                <a:spcPts val="3100"/>
              </a:spcBef>
              <a:spcAft>
                <a:spcPts val="0"/>
              </a:spcAft>
              <a:buClr>
                <a:schemeClr val="dk1"/>
              </a:buClr>
              <a:buSzPts val="900"/>
              <a:buFont typeface="Arial"/>
              <a:buNone/>
            </a:pPr>
            <a:r>
              <a:rPr b="1" i="0" lang="es-MX" sz="900" u="none" cap="none" strike="noStrike">
                <a:solidFill>
                  <a:schemeClr val="dk1"/>
                </a:solidFill>
                <a:latin typeface="Arial"/>
                <a:ea typeface="Arial"/>
                <a:cs typeface="Arial"/>
                <a:sym typeface="Arial"/>
              </a:rPr>
              <a:t>Monitoreo de métricas clave</a:t>
            </a:r>
            <a:endParaRPr/>
          </a:p>
          <a:p>
            <a:pPr indent="0" lvl="1" marL="0" marR="0" rtl="0" algn="l">
              <a:lnSpc>
                <a:spcPct val="90000"/>
              </a:lnSpc>
              <a:spcBef>
                <a:spcPts val="1600"/>
              </a:spcBef>
              <a:spcAft>
                <a:spcPts val="0"/>
              </a:spcAft>
              <a:buClr>
                <a:schemeClr val="dk1"/>
              </a:buClr>
              <a:buSzPts val="900"/>
              <a:buFont typeface="Arial"/>
              <a:buNone/>
            </a:pPr>
            <a:r>
              <a:rPr b="0" i="0" lang="es-MX" sz="900" u="none" cap="none" strike="noStrike">
                <a:solidFill>
                  <a:schemeClr val="dk1"/>
                </a:solidFill>
                <a:latin typeface="Arial"/>
                <a:ea typeface="Arial"/>
                <a:cs typeface="Arial"/>
                <a:sym typeface="Arial"/>
              </a:rPr>
              <a:t>Es esencial vigilar métricas como drift, accuracy y ROI para mantener el rendimiento óptimo del modelo.</a:t>
            </a:r>
            <a:endParaRPr/>
          </a:p>
          <a:p>
            <a:pPr indent="0" lvl="0" marL="0" marR="0" rtl="0" algn="l">
              <a:lnSpc>
                <a:spcPct val="90000"/>
              </a:lnSpc>
              <a:spcBef>
                <a:spcPts val="3100"/>
              </a:spcBef>
              <a:spcAft>
                <a:spcPts val="0"/>
              </a:spcAft>
              <a:buClr>
                <a:schemeClr val="dk1"/>
              </a:buClr>
              <a:buSzPts val="900"/>
              <a:buFont typeface="Arial"/>
              <a:buNone/>
            </a:pPr>
            <a:r>
              <a:rPr b="1" i="0" lang="es-MX" sz="900" u="none" cap="none" strike="noStrike">
                <a:solidFill>
                  <a:schemeClr val="dk1"/>
                </a:solidFill>
                <a:latin typeface="Arial"/>
                <a:ea typeface="Arial"/>
                <a:cs typeface="Arial"/>
                <a:sym typeface="Arial"/>
              </a:rPr>
              <a:t>Actualización y despliegue continuo</a:t>
            </a:r>
            <a:endParaRPr/>
          </a:p>
          <a:p>
            <a:pPr indent="0" lvl="1" marL="0" marR="0" rtl="0" algn="l">
              <a:lnSpc>
                <a:spcPct val="90000"/>
              </a:lnSpc>
              <a:spcBef>
                <a:spcPts val="1600"/>
              </a:spcBef>
              <a:spcAft>
                <a:spcPts val="0"/>
              </a:spcAft>
              <a:buClr>
                <a:schemeClr val="dk1"/>
              </a:buClr>
              <a:buSzPts val="900"/>
              <a:buFont typeface="Arial"/>
              <a:buNone/>
            </a:pPr>
            <a:r>
              <a:rPr b="0" i="0" lang="es-MX" sz="900" u="none" cap="none" strike="noStrike">
                <a:solidFill>
                  <a:schemeClr val="dk1"/>
                </a:solidFill>
                <a:latin typeface="Arial"/>
                <a:ea typeface="Arial"/>
                <a:cs typeface="Arial"/>
                <a:sym typeface="Arial"/>
              </a:rPr>
              <a:t>Definir la frecuencia de retraining y facilitar el despliegue mediante API e integración con CRM asegura relevancia y sostenibilidad.</a:t>
            </a:r>
            <a:endParaRPr/>
          </a:p>
        </p:txBody>
      </p:sp>
      <p:pic>
        <p:nvPicPr>
          <p:cNvPr id="480" name="Google Shape;480;g38bf1055189_0_44"/>
          <p:cNvPicPr preferRelativeResize="0"/>
          <p:nvPr>
            <p:ph idx="2" type="pic"/>
          </p:nvPr>
        </p:nvPicPr>
        <p:blipFill rotWithShape="1">
          <a:blip r:embed="rId3">
            <a:alphaModFix/>
          </a:blip>
          <a:srcRect b="0" l="12179" r="12171" t="0"/>
          <a:stretch/>
        </p:blipFill>
        <p:spPr>
          <a:xfrm>
            <a:off x="0" y="0"/>
            <a:ext cx="7781365" cy="6858000"/>
          </a:xfrm>
          <a:prstGeom prst="rect">
            <a:avLst/>
          </a:prstGeom>
          <a:blipFill rotWithShape="1">
            <a:blip r:embed="rId4">
              <a:alphaModFix amt="60000"/>
            </a:blip>
            <a:stretch>
              <a:fillRect b="0" l="0" r="0" t="0"/>
            </a:stretch>
          </a:blipFill>
          <a:ln>
            <a:noFill/>
          </a:ln>
        </p:spPr>
      </p:pic>
      <p:sp>
        <p:nvSpPr>
          <p:cNvPr id="481" name="Google Shape;481;g38bf1055189_0_44"/>
          <p:cNvSpPr txBox="1"/>
          <p:nvPr/>
        </p:nvSpPr>
        <p:spPr>
          <a:xfrm>
            <a:off x="0" y="6858000"/>
            <a:ext cx="7781400" cy="230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MX" sz="900" u="sng" cap="none" strike="noStrike">
                <a:solidFill>
                  <a:schemeClr val="dk1"/>
                </a:solidFill>
                <a:latin typeface="Arial"/>
                <a:ea typeface="Arial"/>
                <a:cs typeface="Arial"/>
                <a:sym typeface="Arial"/>
                <a:hlinkClick r:id="rId5">
                  <a:extLst>
                    <a:ext uri="{A12FA001-AC4F-418D-AE19-62706E023703}">
                      <ahyp:hlinkClr val="tx"/>
                    </a:ext>
                  </a:extLst>
                </a:hlinkClick>
              </a:rPr>
              <a:t>Esta foto</a:t>
            </a:r>
            <a:r>
              <a:rPr b="0" i="0" lang="es-MX" sz="900" u="none" cap="none" strike="noStrike">
                <a:solidFill>
                  <a:schemeClr val="dk1"/>
                </a:solidFill>
                <a:latin typeface="Arial"/>
                <a:ea typeface="Arial"/>
                <a:cs typeface="Arial"/>
                <a:sym typeface="Arial"/>
              </a:rPr>
              <a:t> de Autor desconocido está bajo licencia </a:t>
            </a:r>
            <a:r>
              <a:rPr b="0" i="0" lang="es-MX" sz="900" u="sng" cap="none" strike="noStrike">
                <a:solidFill>
                  <a:schemeClr val="dk1"/>
                </a:solidFill>
                <a:latin typeface="Arial"/>
                <a:ea typeface="Arial"/>
                <a:cs typeface="Arial"/>
                <a:sym typeface="Arial"/>
                <a:hlinkClick r:id="rId6">
                  <a:extLst>
                    <a:ext uri="{A12FA001-AC4F-418D-AE19-62706E023703}">
                      <ahyp:hlinkClr val="tx"/>
                    </a:ext>
                  </a:extLst>
                </a:hlinkClick>
              </a:rPr>
              <a:t>CC BY-SA</a:t>
            </a:r>
            <a:endParaRPr sz="900">
              <a:solidFill>
                <a:schemeClr val="dk1"/>
              </a:solidFill>
              <a:latin typeface="Arial"/>
              <a:ea typeface="Arial"/>
              <a:cs typeface="Arial"/>
              <a:sym typeface="Arial"/>
            </a:endParaRPr>
          </a:p>
        </p:txBody>
      </p:sp>
      <p:sp>
        <p:nvSpPr>
          <p:cNvPr id="482" name="Google Shape;482;g38bf1055189_0_44"/>
          <p:cNvSpPr txBox="1"/>
          <p:nvPr/>
        </p:nvSpPr>
        <p:spPr>
          <a:xfrm>
            <a:off x="4955850" y="157150"/>
            <a:ext cx="2619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MX" sz="2700">
                <a:solidFill>
                  <a:schemeClr val="lt1"/>
                </a:solidFill>
              </a:rPr>
              <a:t>3. MLOps detrás</a:t>
            </a:r>
            <a:endParaRPr sz="2700">
              <a:solidFill>
                <a:schemeClr val="lt1"/>
              </a:solidFill>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g38bf1055189_1_0"/>
          <p:cNvSpPr txBox="1"/>
          <p:nvPr>
            <p:ph type="ctrTitle"/>
          </p:nvPr>
        </p:nvSpPr>
        <p:spPr>
          <a:xfrm>
            <a:off x="-1" y="6072025"/>
            <a:ext cx="12192000" cy="786300"/>
          </a:xfrm>
          <a:prstGeom prst="rect">
            <a:avLst/>
          </a:prstGeom>
          <a:gradFill>
            <a:gsLst>
              <a:gs pos="0">
                <a:srgbClr val="EC777F"/>
              </a:gs>
              <a:gs pos="100000">
                <a:srgbClr val="FBC9A9"/>
              </a:gs>
              <a:gs pos="100000">
                <a:srgbClr val="737373"/>
              </a:gs>
            </a:gsLst>
            <a:lin ang="10800025" scaled="0"/>
          </a:gradFill>
        </p:spPr>
        <p:txBody>
          <a:bodyPr anchorCtr="0" anchor="b" bIns="45700" lIns="91425" spcFirstLastPara="1" rIns="91425" wrap="square" tIns="45700">
            <a:normAutofit/>
          </a:bodyPr>
          <a:lstStyle/>
          <a:p>
            <a:pPr indent="0" lvl="0" marL="0" rtl="0" algn="l">
              <a:spcBef>
                <a:spcPts val="0"/>
              </a:spcBef>
              <a:spcAft>
                <a:spcPts val="0"/>
              </a:spcAft>
              <a:buNone/>
            </a:pPr>
            <a:r>
              <a:rPr lang="es-MX"/>
              <a:t>Tecnología y Arquitectura</a:t>
            </a:r>
            <a:endParaRPr/>
          </a:p>
        </p:txBody>
      </p:sp>
      <p:sp>
        <p:nvSpPr>
          <p:cNvPr id="489" name="Google Shape;489;g38bf1055189_1_0"/>
          <p:cNvSpPr txBox="1"/>
          <p:nvPr/>
        </p:nvSpPr>
        <p:spPr>
          <a:xfrm>
            <a:off x="385000" y="79952"/>
            <a:ext cx="1882800" cy="406500"/>
          </a:xfrm>
          <a:prstGeom prst="rect">
            <a:avLst/>
          </a:prstGeom>
          <a:noFill/>
          <a:ln>
            <a:noFill/>
          </a:ln>
        </p:spPr>
        <p:txBody>
          <a:bodyPr anchorCtr="0" anchor="t" bIns="80825" lIns="80825" spcFirstLastPara="1" rIns="80825" wrap="square" tIns="80825">
            <a:noAutofit/>
          </a:bodyPr>
          <a:lstStyle/>
          <a:p>
            <a:pPr indent="0" lvl="0" marL="0" rtl="0" algn="l">
              <a:spcBef>
                <a:spcPts val="0"/>
              </a:spcBef>
              <a:spcAft>
                <a:spcPts val="0"/>
              </a:spcAft>
              <a:buNone/>
            </a:pPr>
            <a:r>
              <a:rPr b="1" lang="es-MX" sz="1868">
                <a:solidFill>
                  <a:schemeClr val="dk1"/>
                </a:solidFill>
              </a:rPr>
              <a:t>Lenguaje Base</a:t>
            </a:r>
            <a:endParaRPr b="1" sz="1868">
              <a:solidFill>
                <a:schemeClr val="dk1"/>
              </a:solidFill>
            </a:endParaRPr>
          </a:p>
        </p:txBody>
      </p:sp>
      <p:sp>
        <p:nvSpPr>
          <p:cNvPr id="490" name="Google Shape;490;g38bf1055189_1_0"/>
          <p:cNvSpPr txBox="1"/>
          <p:nvPr/>
        </p:nvSpPr>
        <p:spPr>
          <a:xfrm>
            <a:off x="385000" y="2378737"/>
            <a:ext cx="2189100" cy="470400"/>
          </a:xfrm>
          <a:prstGeom prst="rect">
            <a:avLst/>
          </a:prstGeom>
          <a:noFill/>
          <a:ln>
            <a:noFill/>
          </a:ln>
        </p:spPr>
        <p:txBody>
          <a:bodyPr anchorCtr="0" anchor="t" bIns="80825" lIns="80825" spcFirstLastPara="1" rIns="80825" wrap="square" tIns="80825">
            <a:noAutofit/>
          </a:bodyPr>
          <a:lstStyle/>
          <a:p>
            <a:pPr indent="0" lvl="0" marL="0" rtl="0" algn="l">
              <a:spcBef>
                <a:spcPts val="0"/>
              </a:spcBef>
              <a:spcAft>
                <a:spcPts val="0"/>
              </a:spcAft>
              <a:buNone/>
            </a:pPr>
            <a:r>
              <a:rPr b="1" lang="es-MX" sz="1868">
                <a:solidFill>
                  <a:schemeClr val="dk1"/>
                </a:solidFill>
              </a:rPr>
              <a:t>Data </a:t>
            </a:r>
            <a:r>
              <a:rPr b="1" lang="es-MX" sz="1868">
                <a:solidFill>
                  <a:schemeClr val="dk1"/>
                </a:solidFill>
              </a:rPr>
              <a:t>Processing</a:t>
            </a:r>
            <a:endParaRPr b="1" sz="1868">
              <a:solidFill>
                <a:schemeClr val="dk1"/>
              </a:solidFill>
            </a:endParaRPr>
          </a:p>
        </p:txBody>
      </p:sp>
      <p:sp>
        <p:nvSpPr>
          <p:cNvPr id="491" name="Google Shape;491;g38bf1055189_1_0"/>
          <p:cNvSpPr txBox="1"/>
          <p:nvPr/>
        </p:nvSpPr>
        <p:spPr>
          <a:xfrm>
            <a:off x="385000" y="4096236"/>
            <a:ext cx="2866200" cy="470400"/>
          </a:xfrm>
          <a:prstGeom prst="rect">
            <a:avLst/>
          </a:prstGeom>
          <a:noFill/>
          <a:ln>
            <a:noFill/>
          </a:ln>
        </p:spPr>
        <p:txBody>
          <a:bodyPr anchorCtr="0" anchor="t" bIns="80825" lIns="80825" spcFirstLastPara="1" rIns="80825" wrap="square" tIns="80825">
            <a:noAutofit/>
          </a:bodyPr>
          <a:lstStyle/>
          <a:p>
            <a:pPr indent="0" lvl="0" marL="0" rtl="0" algn="l">
              <a:spcBef>
                <a:spcPts val="0"/>
              </a:spcBef>
              <a:spcAft>
                <a:spcPts val="0"/>
              </a:spcAft>
              <a:buNone/>
            </a:pPr>
            <a:r>
              <a:rPr b="1" lang="es-MX" sz="1868">
                <a:solidFill>
                  <a:schemeClr val="dk1"/>
                </a:solidFill>
              </a:rPr>
              <a:t>Supervised Modeling</a:t>
            </a:r>
            <a:endParaRPr b="1" sz="1868">
              <a:solidFill>
                <a:schemeClr val="dk1"/>
              </a:solidFill>
            </a:endParaRPr>
          </a:p>
        </p:txBody>
      </p:sp>
      <p:sp>
        <p:nvSpPr>
          <p:cNvPr id="492" name="Google Shape;492;g38bf1055189_1_0"/>
          <p:cNvSpPr txBox="1"/>
          <p:nvPr/>
        </p:nvSpPr>
        <p:spPr>
          <a:xfrm>
            <a:off x="6489358" y="0"/>
            <a:ext cx="2189100" cy="470400"/>
          </a:xfrm>
          <a:prstGeom prst="rect">
            <a:avLst/>
          </a:prstGeom>
          <a:noFill/>
          <a:ln>
            <a:noFill/>
          </a:ln>
        </p:spPr>
        <p:txBody>
          <a:bodyPr anchorCtr="0" anchor="t" bIns="80825" lIns="80825" spcFirstLastPara="1" rIns="80825" wrap="square" tIns="80825">
            <a:noAutofit/>
          </a:bodyPr>
          <a:lstStyle/>
          <a:p>
            <a:pPr indent="0" lvl="0" marL="0" rtl="0" algn="l">
              <a:spcBef>
                <a:spcPts val="0"/>
              </a:spcBef>
              <a:spcAft>
                <a:spcPts val="0"/>
              </a:spcAft>
              <a:buNone/>
            </a:pPr>
            <a:r>
              <a:rPr b="1" lang="es-MX" sz="1868">
                <a:solidFill>
                  <a:schemeClr val="dk1"/>
                </a:solidFill>
              </a:rPr>
              <a:t>EDA &amp; Reporting</a:t>
            </a:r>
            <a:endParaRPr b="1" sz="1868">
              <a:solidFill>
                <a:schemeClr val="dk1"/>
              </a:solidFill>
            </a:endParaRPr>
          </a:p>
        </p:txBody>
      </p:sp>
      <p:sp>
        <p:nvSpPr>
          <p:cNvPr id="493" name="Google Shape;493;g38bf1055189_1_0"/>
          <p:cNvSpPr txBox="1"/>
          <p:nvPr/>
        </p:nvSpPr>
        <p:spPr>
          <a:xfrm>
            <a:off x="6489358" y="3999451"/>
            <a:ext cx="2189100" cy="470400"/>
          </a:xfrm>
          <a:prstGeom prst="rect">
            <a:avLst/>
          </a:prstGeom>
          <a:noFill/>
          <a:ln>
            <a:noFill/>
          </a:ln>
        </p:spPr>
        <p:txBody>
          <a:bodyPr anchorCtr="0" anchor="t" bIns="80825" lIns="80825" spcFirstLastPara="1" rIns="80825" wrap="square" tIns="80825">
            <a:noAutofit/>
          </a:bodyPr>
          <a:lstStyle/>
          <a:p>
            <a:pPr indent="0" lvl="0" marL="0" rtl="0" algn="l">
              <a:spcBef>
                <a:spcPts val="0"/>
              </a:spcBef>
              <a:spcAft>
                <a:spcPts val="0"/>
              </a:spcAft>
              <a:buNone/>
            </a:pPr>
            <a:r>
              <a:rPr b="1" lang="es-MX" sz="1868">
                <a:solidFill>
                  <a:schemeClr val="dk1"/>
                </a:solidFill>
              </a:rPr>
              <a:t>Orchestration</a:t>
            </a:r>
            <a:endParaRPr b="1" sz="1868">
              <a:solidFill>
                <a:schemeClr val="dk1"/>
              </a:solidFill>
            </a:endParaRPr>
          </a:p>
        </p:txBody>
      </p:sp>
      <p:sp>
        <p:nvSpPr>
          <p:cNvPr id="494" name="Google Shape;494;g38bf1055189_1_0"/>
          <p:cNvSpPr txBox="1"/>
          <p:nvPr/>
        </p:nvSpPr>
        <p:spPr>
          <a:xfrm>
            <a:off x="2754504" y="701730"/>
            <a:ext cx="2866200" cy="707700"/>
          </a:xfrm>
          <a:prstGeom prst="rect">
            <a:avLst/>
          </a:prstGeom>
          <a:noFill/>
          <a:ln>
            <a:noFill/>
          </a:ln>
        </p:spPr>
        <p:txBody>
          <a:bodyPr anchorCtr="0" anchor="t" bIns="80825" lIns="80825" spcFirstLastPara="1" rIns="80825" wrap="square" tIns="80825">
            <a:spAutoFit/>
          </a:bodyPr>
          <a:lstStyle/>
          <a:p>
            <a:pPr indent="0" lvl="0" marL="0" rtl="0" algn="l">
              <a:spcBef>
                <a:spcPts val="0"/>
              </a:spcBef>
              <a:spcAft>
                <a:spcPts val="0"/>
              </a:spcAft>
              <a:buNone/>
            </a:pPr>
            <a:r>
              <a:rPr lang="es-MX" sz="1768">
                <a:solidFill>
                  <a:schemeClr val="dk1"/>
                </a:solidFill>
              </a:rPr>
              <a:t>Python 3 con un entorno reproducible </a:t>
            </a:r>
            <a:endParaRPr sz="1768">
              <a:solidFill>
                <a:schemeClr val="dk1"/>
              </a:solidFill>
            </a:endParaRPr>
          </a:p>
        </p:txBody>
      </p:sp>
      <p:sp>
        <p:nvSpPr>
          <p:cNvPr id="495" name="Google Shape;495;g38bf1055189_1_0"/>
          <p:cNvSpPr txBox="1"/>
          <p:nvPr/>
        </p:nvSpPr>
        <p:spPr>
          <a:xfrm>
            <a:off x="2754504" y="2881384"/>
            <a:ext cx="2642700" cy="979800"/>
          </a:xfrm>
          <a:prstGeom prst="rect">
            <a:avLst/>
          </a:prstGeom>
          <a:noFill/>
          <a:ln>
            <a:noFill/>
          </a:ln>
        </p:spPr>
        <p:txBody>
          <a:bodyPr anchorCtr="0" anchor="t" bIns="80825" lIns="80825" spcFirstLastPara="1" rIns="80825" wrap="square" tIns="80825">
            <a:spAutoFit/>
          </a:bodyPr>
          <a:lstStyle/>
          <a:p>
            <a:pPr indent="0" lvl="0" marL="0" rtl="0" algn="l">
              <a:spcBef>
                <a:spcPts val="0"/>
              </a:spcBef>
              <a:spcAft>
                <a:spcPts val="0"/>
              </a:spcAft>
              <a:buNone/>
            </a:pPr>
            <a:r>
              <a:rPr lang="es-MX" sz="1768">
                <a:solidFill>
                  <a:schemeClr val="dk1"/>
                </a:solidFill>
              </a:rPr>
              <a:t>pandas y numpy gestionan la ingestión y transformación </a:t>
            </a:r>
            <a:endParaRPr sz="1768">
              <a:solidFill>
                <a:schemeClr val="dk1"/>
              </a:solidFill>
            </a:endParaRPr>
          </a:p>
        </p:txBody>
      </p:sp>
      <p:sp>
        <p:nvSpPr>
          <p:cNvPr id="496" name="Google Shape;496;g38bf1055189_1_0"/>
          <p:cNvSpPr txBox="1"/>
          <p:nvPr/>
        </p:nvSpPr>
        <p:spPr>
          <a:xfrm>
            <a:off x="2754504" y="4702623"/>
            <a:ext cx="2866200" cy="979800"/>
          </a:xfrm>
          <a:prstGeom prst="rect">
            <a:avLst/>
          </a:prstGeom>
          <a:noFill/>
          <a:ln>
            <a:noFill/>
          </a:ln>
        </p:spPr>
        <p:txBody>
          <a:bodyPr anchorCtr="0" anchor="t" bIns="80825" lIns="80825" spcFirstLastPara="1" rIns="80825" wrap="square" tIns="80825">
            <a:spAutoFit/>
          </a:bodyPr>
          <a:lstStyle/>
          <a:p>
            <a:pPr indent="0" lvl="0" marL="0" rtl="0" algn="l">
              <a:spcBef>
                <a:spcPts val="0"/>
              </a:spcBef>
              <a:spcAft>
                <a:spcPts val="0"/>
              </a:spcAft>
              <a:buNone/>
            </a:pPr>
            <a:r>
              <a:rPr lang="es-MX" sz="1768">
                <a:solidFill>
                  <a:schemeClr val="dk1"/>
                </a:solidFill>
              </a:rPr>
              <a:t>scikit-learn provee los algoritmos base (logistic regression, random forest) </a:t>
            </a:r>
            <a:endParaRPr sz="1768">
              <a:solidFill>
                <a:schemeClr val="dk1"/>
              </a:solidFill>
            </a:endParaRPr>
          </a:p>
        </p:txBody>
      </p:sp>
      <p:sp>
        <p:nvSpPr>
          <p:cNvPr id="497" name="Google Shape;497;g38bf1055189_1_0"/>
          <p:cNvSpPr txBox="1"/>
          <p:nvPr/>
        </p:nvSpPr>
        <p:spPr>
          <a:xfrm>
            <a:off x="7873537" y="1981603"/>
            <a:ext cx="3181200" cy="1252200"/>
          </a:xfrm>
          <a:prstGeom prst="rect">
            <a:avLst/>
          </a:prstGeom>
          <a:noFill/>
          <a:ln>
            <a:noFill/>
          </a:ln>
        </p:spPr>
        <p:txBody>
          <a:bodyPr anchorCtr="0" anchor="t" bIns="80825" lIns="80825" spcFirstLastPara="1" rIns="80825" wrap="square" tIns="80825">
            <a:spAutoFit/>
          </a:bodyPr>
          <a:lstStyle/>
          <a:p>
            <a:pPr indent="0" lvl="0" marL="0" rtl="0" algn="l">
              <a:spcBef>
                <a:spcPts val="0"/>
              </a:spcBef>
              <a:spcAft>
                <a:spcPts val="0"/>
              </a:spcAft>
              <a:buNone/>
            </a:pPr>
            <a:r>
              <a:rPr lang="es-MX" sz="1768">
                <a:solidFill>
                  <a:schemeClr val="dk1"/>
                </a:solidFill>
              </a:rPr>
              <a:t>Matplotlib y Seaborn generan figuras con  los reportes HTML y CSS</a:t>
            </a:r>
            <a:endParaRPr sz="1768">
              <a:solidFill>
                <a:schemeClr val="dk1"/>
              </a:solidFill>
            </a:endParaRPr>
          </a:p>
          <a:p>
            <a:pPr indent="0" lvl="0" marL="0" rtl="0" algn="l">
              <a:spcBef>
                <a:spcPts val="0"/>
              </a:spcBef>
              <a:spcAft>
                <a:spcPts val="0"/>
              </a:spcAft>
              <a:buNone/>
            </a:pPr>
            <a:r>
              <a:t/>
            </a:r>
            <a:endParaRPr sz="1768">
              <a:solidFill>
                <a:schemeClr val="dk1"/>
              </a:solidFill>
            </a:endParaRPr>
          </a:p>
        </p:txBody>
      </p:sp>
      <p:sp>
        <p:nvSpPr>
          <p:cNvPr id="498" name="Google Shape;498;g38bf1055189_1_0"/>
          <p:cNvSpPr txBox="1"/>
          <p:nvPr/>
        </p:nvSpPr>
        <p:spPr>
          <a:xfrm>
            <a:off x="8096073" y="4508786"/>
            <a:ext cx="3053700" cy="1524300"/>
          </a:xfrm>
          <a:prstGeom prst="rect">
            <a:avLst/>
          </a:prstGeom>
          <a:noFill/>
          <a:ln>
            <a:noFill/>
          </a:ln>
        </p:spPr>
        <p:txBody>
          <a:bodyPr anchorCtr="0" anchor="t" bIns="80825" lIns="80825" spcFirstLastPara="1" rIns="80825" wrap="square" tIns="80825">
            <a:spAutoFit/>
          </a:bodyPr>
          <a:lstStyle/>
          <a:p>
            <a:pPr indent="0" lvl="0" marL="0" rtl="0" algn="l">
              <a:spcBef>
                <a:spcPts val="0"/>
              </a:spcBef>
              <a:spcAft>
                <a:spcPts val="0"/>
              </a:spcAft>
              <a:buNone/>
            </a:pPr>
            <a:r>
              <a:rPr lang="es-MX" sz="1768">
                <a:solidFill>
                  <a:schemeClr val="dk1"/>
                </a:solidFill>
              </a:rPr>
              <a:t>Modular, package-style Python structure with domain separation (EDA, cleaning, modeling (pipeline) plus notebooks</a:t>
            </a:r>
            <a:endParaRPr sz="1768">
              <a:solidFill>
                <a:schemeClr val="dk1"/>
              </a:solidFill>
            </a:endParaRPr>
          </a:p>
        </p:txBody>
      </p:sp>
      <p:pic>
        <p:nvPicPr>
          <p:cNvPr id="499" name="Google Shape;499;g38bf1055189_1_0"/>
          <p:cNvPicPr preferRelativeResize="0"/>
          <p:nvPr/>
        </p:nvPicPr>
        <p:blipFill>
          <a:blip r:embed="rId3">
            <a:alphaModFix/>
          </a:blip>
          <a:stretch>
            <a:fillRect/>
          </a:stretch>
        </p:blipFill>
        <p:spPr>
          <a:xfrm>
            <a:off x="797848" y="509537"/>
            <a:ext cx="1609626" cy="1609626"/>
          </a:xfrm>
          <a:prstGeom prst="rect">
            <a:avLst/>
          </a:prstGeom>
          <a:noFill/>
          <a:ln>
            <a:noFill/>
          </a:ln>
        </p:spPr>
      </p:pic>
      <p:pic>
        <p:nvPicPr>
          <p:cNvPr id="500" name="Google Shape;500;g38bf1055189_1_0"/>
          <p:cNvPicPr preferRelativeResize="0"/>
          <p:nvPr/>
        </p:nvPicPr>
        <p:blipFill>
          <a:blip r:embed="rId4">
            <a:alphaModFix/>
          </a:blip>
          <a:stretch>
            <a:fillRect/>
          </a:stretch>
        </p:blipFill>
        <p:spPr>
          <a:xfrm>
            <a:off x="661305" y="2742318"/>
            <a:ext cx="1882711" cy="1332706"/>
          </a:xfrm>
          <a:prstGeom prst="rect">
            <a:avLst/>
          </a:prstGeom>
          <a:noFill/>
          <a:ln>
            <a:noFill/>
          </a:ln>
        </p:spPr>
      </p:pic>
      <p:pic>
        <p:nvPicPr>
          <p:cNvPr id="501" name="Google Shape;501;g38bf1055189_1_0"/>
          <p:cNvPicPr preferRelativeResize="0"/>
          <p:nvPr/>
        </p:nvPicPr>
        <p:blipFill>
          <a:blip r:embed="rId5">
            <a:alphaModFix/>
          </a:blip>
          <a:stretch>
            <a:fillRect/>
          </a:stretch>
        </p:blipFill>
        <p:spPr>
          <a:xfrm>
            <a:off x="450831" y="4587669"/>
            <a:ext cx="2303659" cy="1249298"/>
          </a:xfrm>
          <a:prstGeom prst="rect">
            <a:avLst/>
          </a:prstGeom>
          <a:noFill/>
          <a:ln>
            <a:noFill/>
          </a:ln>
        </p:spPr>
      </p:pic>
      <p:pic>
        <p:nvPicPr>
          <p:cNvPr id="502" name="Google Shape;502;g38bf1055189_1_0"/>
          <p:cNvPicPr preferRelativeResize="0"/>
          <p:nvPr/>
        </p:nvPicPr>
        <p:blipFill rotWithShape="1">
          <a:blip r:embed="rId6">
            <a:alphaModFix/>
          </a:blip>
          <a:srcRect b="34047" l="0" r="0" t="28443"/>
          <a:stretch/>
        </p:blipFill>
        <p:spPr>
          <a:xfrm>
            <a:off x="6489346" y="686113"/>
            <a:ext cx="1412287" cy="529751"/>
          </a:xfrm>
          <a:prstGeom prst="rect">
            <a:avLst/>
          </a:prstGeom>
          <a:noFill/>
          <a:ln>
            <a:noFill/>
          </a:ln>
        </p:spPr>
      </p:pic>
      <p:pic>
        <p:nvPicPr>
          <p:cNvPr id="503" name="Google Shape;503;g38bf1055189_1_0"/>
          <p:cNvPicPr preferRelativeResize="0"/>
          <p:nvPr/>
        </p:nvPicPr>
        <p:blipFill>
          <a:blip r:embed="rId7">
            <a:alphaModFix/>
          </a:blip>
          <a:stretch>
            <a:fillRect/>
          </a:stretch>
        </p:blipFill>
        <p:spPr>
          <a:xfrm>
            <a:off x="6676592" y="1431518"/>
            <a:ext cx="1037787" cy="1249298"/>
          </a:xfrm>
          <a:prstGeom prst="rect">
            <a:avLst/>
          </a:prstGeom>
          <a:noFill/>
          <a:ln>
            <a:noFill/>
          </a:ln>
        </p:spPr>
      </p:pic>
      <p:pic>
        <p:nvPicPr>
          <p:cNvPr id="504" name="Google Shape;504;g38bf1055189_1_0"/>
          <p:cNvPicPr preferRelativeResize="0"/>
          <p:nvPr/>
        </p:nvPicPr>
        <p:blipFill>
          <a:blip r:embed="rId8">
            <a:alphaModFix/>
          </a:blip>
          <a:stretch>
            <a:fillRect/>
          </a:stretch>
        </p:blipFill>
        <p:spPr>
          <a:xfrm>
            <a:off x="6390679" y="2853020"/>
            <a:ext cx="1609623" cy="1208145"/>
          </a:xfrm>
          <a:prstGeom prst="rect">
            <a:avLst/>
          </a:prstGeom>
          <a:noFill/>
          <a:ln>
            <a:noFill/>
          </a:ln>
        </p:spPr>
      </p:pic>
      <p:pic>
        <p:nvPicPr>
          <p:cNvPr id="505" name="Google Shape;505;g38bf1055189_1_0" title="image-removebg-preview.png"/>
          <p:cNvPicPr preferRelativeResize="0"/>
          <p:nvPr/>
        </p:nvPicPr>
        <p:blipFill>
          <a:blip r:embed="rId9">
            <a:alphaModFix/>
          </a:blip>
          <a:stretch>
            <a:fillRect/>
          </a:stretch>
        </p:blipFill>
        <p:spPr>
          <a:xfrm>
            <a:off x="6676607" y="4733372"/>
            <a:ext cx="1083966" cy="101061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g38bf1055189_0_57"/>
          <p:cNvSpPr txBox="1"/>
          <p:nvPr>
            <p:ph type="title"/>
          </p:nvPr>
        </p:nvSpPr>
        <p:spPr>
          <a:xfrm>
            <a:off x="612648" y="548640"/>
            <a:ext cx="10653600" cy="11322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s-MX"/>
              <a:t>Mostremos nuestros entornos</a:t>
            </a:r>
            <a:endParaRPr/>
          </a:p>
        </p:txBody>
      </p:sp>
      <p:sp>
        <p:nvSpPr>
          <p:cNvPr id="512" name="Google Shape;512;g38bf1055189_0_57"/>
          <p:cNvSpPr txBox="1"/>
          <p:nvPr>
            <p:ph idx="1" type="body"/>
          </p:nvPr>
        </p:nvSpPr>
        <p:spPr>
          <a:xfrm>
            <a:off x="612647" y="1715532"/>
            <a:ext cx="10653600" cy="45939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s-MX"/>
              <a:t>Link del video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g38bf1055189_0_72"/>
          <p:cNvSpPr txBox="1"/>
          <p:nvPr>
            <p:ph type="title"/>
          </p:nvPr>
        </p:nvSpPr>
        <p:spPr>
          <a:xfrm>
            <a:off x="612648" y="548640"/>
            <a:ext cx="10653600" cy="1132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s-MX"/>
              <a:t>Conclusiones y Reflexión final</a:t>
            </a:r>
            <a:endParaRPr>
              <a:solidFill>
                <a:srgbClr val="139C97"/>
              </a:solidFill>
            </a:endParaRPr>
          </a:p>
        </p:txBody>
      </p:sp>
      <p:sp>
        <p:nvSpPr>
          <p:cNvPr id="519" name="Google Shape;519;g38bf1055189_0_72"/>
          <p:cNvSpPr txBox="1"/>
          <p:nvPr/>
        </p:nvSpPr>
        <p:spPr>
          <a:xfrm>
            <a:off x="612650" y="1170150"/>
            <a:ext cx="107631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MX" sz="1050">
                <a:solidFill>
                  <a:srgbClr val="273540"/>
                </a:solidFill>
                <a:highlight>
                  <a:srgbClr val="FFFFFF"/>
                </a:highlight>
              </a:rPr>
              <a:t>A01796355@tec.mx</a:t>
            </a:r>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6"/>
          <p:cNvSpPr txBox="1"/>
          <p:nvPr>
            <p:ph type="title"/>
          </p:nvPr>
        </p:nvSpPr>
        <p:spPr>
          <a:xfrm>
            <a:off x="612648" y="548640"/>
            <a:ext cx="10653578" cy="113225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s-MX"/>
              <a:t>Del caos al modelo óptimo</a:t>
            </a:r>
            <a:endParaRPr/>
          </a:p>
        </p:txBody>
      </p:sp>
      <p:grpSp>
        <p:nvGrpSpPr>
          <p:cNvPr id="526" name="Google Shape;526;p6"/>
          <p:cNvGrpSpPr/>
          <p:nvPr/>
        </p:nvGrpSpPr>
        <p:grpSpPr>
          <a:xfrm>
            <a:off x="612648" y="1715532"/>
            <a:ext cx="6437081" cy="4593109"/>
            <a:chOff x="0" y="0"/>
            <a:chExt cx="6437081" cy="4593109"/>
          </a:xfrm>
        </p:grpSpPr>
        <p:sp>
          <p:nvSpPr>
            <p:cNvPr id="527" name="Google Shape;527;p6"/>
            <p:cNvSpPr/>
            <p:nvPr/>
          </p:nvSpPr>
          <p:spPr>
            <a:xfrm>
              <a:off x="0" y="0"/>
              <a:ext cx="1453515" cy="1453515"/>
            </a:xfrm>
            <a:prstGeom prst="rect">
              <a:avLst/>
            </a:prstGeom>
            <a:blipFill rotWithShape="1">
              <a:blip r:embed="rId3">
                <a:alphaModFix/>
              </a:blip>
              <a:stretch>
                <a:fillRect b="0" l="-44999" r="-44999"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6"/>
            <p:cNvSpPr/>
            <p:nvPr/>
          </p:nvSpPr>
          <p:spPr>
            <a:xfrm>
              <a:off x="1633515" y="0"/>
              <a:ext cx="4803566" cy="31185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6"/>
            <p:cNvSpPr txBox="1"/>
            <p:nvPr/>
          </p:nvSpPr>
          <p:spPr>
            <a:xfrm>
              <a:off x="1633515" y="0"/>
              <a:ext cx="4803566" cy="311858"/>
            </a:xfrm>
            <a:prstGeom prst="rect">
              <a:avLst/>
            </a:prstGeom>
            <a:noFill/>
            <a:ln>
              <a:noFill/>
            </a:ln>
          </p:spPr>
          <p:txBody>
            <a:bodyPr anchorCtr="0" anchor="t" bIns="22850" lIns="0" spcFirstLastPara="1" rIns="22850" wrap="square" tIns="22850">
              <a:noAutofit/>
            </a:bodyPr>
            <a:lstStyle/>
            <a:p>
              <a:pPr indent="0" lvl="0" marL="0" marR="0" rtl="0" algn="l">
                <a:lnSpc>
                  <a:spcPct val="90000"/>
                </a:lnSpc>
                <a:spcBef>
                  <a:spcPts val="0"/>
                </a:spcBef>
                <a:spcAft>
                  <a:spcPts val="0"/>
                </a:spcAft>
                <a:buClr>
                  <a:schemeClr val="dk1"/>
                </a:buClr>
                <a:buSzPts val="1800"/>
                <a:buFont typeface="Arial"/>
                <a:buNone/>
              </a:pPr>
              <a:r>
                <a:rPr b="1" i="0" lang="es-MX" sz="1800" u="none" cap="none" strike="noStrike">
                  <a:solidFill>
                    <a:schemeClr val="dk1"/>
                  </a:solidFill>
                  <a:latin typeface="Arial"/>
                  <a:ea typeface="Arial"/>
                  <a:cs typeface="Arial"/>
                  <a:sym typeface="Arial"/>
                </a:rPr>
                <a:t>Comparación de modelos predictivos</a:t>
              </a:r>
              <a:endParaRPr/>
            </a:p>
          </p:txBody>
        </p:sp>
        <p:sp>
          <p:nvSpPr>
            <p:cNvPr id="530" name="Google Shape;530;p6"/>
            <p:cNvSpPr/>
            <p:nvPr/>
          </p:nvSpPr>
          <p:spPr>
            <a:xfrm>
              <a:off x="1633515" y="311858"/>
              <a:ext cx="4803566" cy="112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6"/>
            <p:cNvSpPr txBox="1"/>
            <p:nvPr/>
          </p:nvSpPr>
          <p:spPr>
            <a:xfrm>
              <a:off x="1633515" y="311858"/>
              <a:ext cx="4803566" cy="1121300"/>
            </a:xfrm>
            <a:prstGeom prst="rect">
              <a:avLst/>
            </a:prstGeom>
            <a:noFill/>
            <a:ln>
              <a:noFill/>
            </a:ln>
          </p:spPr>
          <p:txBody>
            <a:bodyPr anchorCtr="0" anchor="t" bIns="17775" lIns="0" spcFirstLastPara="1" rIns="17775" wrap="square" tIns="17775">
              <a:noAutofit/>
            </a:bodyPr>
            <a:lstStyle/>
            <a:p>
              <a:pPr indent="0" lvl="0" marL="0" marR="0" rtl="0" algn="l">
                <a:lnSpc>
                  <a:spcPct val="90000"/>
                </a:lnSpc>
                <a:spcBef>
                  <a:spcPts val="0"/>
                </a:spcBef>
                <a:spcAft>
                  <a:spcPts val="0"/>
                </a:spcAft>
                <a:buClr>
                  <a:schemeClr val="dk1"/>
                </a:buClr>
                <a:buSzPts val="1400"/>
                <a:buFont typeface="Arial"/>
                <a:buNone/>
              </a:pPr>
              <a:r>
                <a:rPr b="0" i="0" lang="es-MX" sz="1400" u="none" cap="none" strike="noStrike">
                  <a:solidFill>
                    <a:schemeClr val="dk1"/>
                  </a:solidFill>
                  <a:latin typeface="Arial"/>
                  <a:ea typeface="Arial"/>
                  <a:cs typeface="Arial"/>
                  <a:sym typeface="Arial"/>
                </a:rPr>
                <a:t>Se evaluaron Regresión Logística, Random Forest y XGBoost comparando precisión, recall, F1 y AUC para identificar el mejor modelo.</a:t>
              </a:r>
              <a:endParaRPr/>
            </a:p>
          </p:txBody>
        </p:sp>
        <p:sp>
          <p:nvSpPr>
            <p:cNvPr id="532" name="Google Shape;532;p6"/>
            <p:cNvSpPr/>
            <p:nvPr/>
          </p:nvSpPr>
          <p:spPr>
            <a:xfrm>
              <a:off x="0" y="1569797"/>
              <a:ext cx="1453515" cy="1453515"/>
            </a:xfrm>
            <a:prstGeom prst="rect">
              <a:avLst/>
            </a:prstGeom>
            <a:blipFill rotWithShape="1">
              <a:blip r:embed="rId4">
                <a:alphaModFix/>
              </a:blip>
              <a:stretch>
                <a:fillRect b="0" l="-51998" r="-51996"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6"/>
            <p:cNvSpPr/>
            <p:nvPr/>
          </p:nvSpPr>
          <p:spPr>
            <a:xfrm>
              <a:off x="1633515" y="1569797"/>
              <a:ext cx="4803566" cy="31185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6"/>
            <p:cNvSpPr txBox="1"/>
            <p:nvPr/>
          </p:nvSpPr>
          <p:spPr>
            <a:xfrm>
              <a:off x="1633515" y="1569797"/>
              <a:ext cx="4803566" cy="311858"/>
            </a:xfrm>
            <a:prstGeom prst="rect">
              <a:avLst/>
            </a:prstGeom>
            <a:noFill/>
            <a:ln>
              <a:noFill/>
            </a:ln>
          </p:spPr>
          <p:txBody>
            <a:bodyPr anchorCtr="0" anchor="t" bIns="22850" lIns="0" spcFirstLastPara="1" rIns="22850" wrap="square" tIns="22850">
              <a:noAutofit/>
            </a:bodyPr>
            <a:lstStyle/>
            <a:p>
              <a:pPr indent="0" lvl="0" marL="0" marR="0" rtl="0" algn="l">
                <a:lnSpc>
                  <a:spcPct val="90000"/>
                </a:lnSpc>
                <a:spcBef>
                  <a:spcPts val="0"/>
                </a:spcBef>
                <a:spcAft>
                  <a:spcPts val="0"/>
                </a:spcAft>
                <a:buClr>
                  <a:schemeClr val="dk1"/>
                </a:buClr>
                <a:buSzPts val="1800"/>
                <a:buFont typeface="Arial"/>
                <a:buNone/>
              </a:pPr>
              <a:r>
                <a:rPr b="1" i="0" lang="es-MX" sz="1800" u="none" cap="none" strike="noStrike">
                  <a:solidFill>
                    <a:schemeClr val="dk1"/>
                  </a:solidFill>
                  <a:latin typeface="Arial"/>
                  <a:ea typeface="Arial"/>
                  <a:cs typeface="Arial"/>
                  <a:sym typeface="Arial"/>
                </a:rPr>
                <a:t>Optimización en la identificación</a:t>
              </a:r>
              <a:endParaRPr/>
            </a:p>
          </p:txBody>
        </p:sp>
        <p:sp>
          <p:nvSpPr>
            <p:cNvPr id="535" name="Google Shape;535;p6"/>
            <p:cNvSpPr/>
            <p:nvPr/>
          </p:nvSpPr>
          <p:spPr>
            <a:xfrm>
              <a:off x="1633515" y="1881655"/>
              <a:ext cx="4803566" cy="114165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6"/>
            <p:cNvSpPr txBox="1"/>
            <p:nvPr/>
          </p:nvSpPr>
          <p:spPr>
            <a:xfrm>
              <a:off x="1633515" y="1881655"/>
              <a:ext cx="4803566" cy="1141657"/>
            </a:xfrm>
            <a:prstGeom prst="rect">
              <a:avLst/>
            </a:prstGeom>
            <a:noFill/>
            <a:ln>
              <a:noFill/>
            </a:ln>
          </p:spPr>
          <p:txBody>
            <a:bodyPr anchorCtr="0" anchor="t" bIns="17775" lIns="0" spcFirstLastPara="1" rIns="17775" wrap="square" tIns="17775">
              <a:noAutofit/>
            </a:bodyPr>
            <a:lstStyle/>
            <a:p>
              <a:pPr indent="0" lvl="0" marL="0" marR="0" rtl="0" algn="l">
                <a:lnSpc>
                  <a:spcPct val="90000"/>
                </a:lnSpc>
                <a:spcBef>
                  <a:spcPts val="0"/>
                </a:spcBef>
                <a:spcAft>
                  <a:spcPts val="0"/>
                </a:spcAft>
                <a:buClr>
                  <a:schemeClr val="dk1"/>
                </a:buClr>
                <a:buSzPts val="1400"/>
                <a:buFont typeface="Arial"/>
                <a:buNone/>
              </a:pPr>
              <a:r>
                <a:rPr b="0" i="0" lang="es-MX" sz="1400" u="none" cap="none" strike="noStrike">
                  <a:solidFill>
                    <a:schemeClr val="dk1"/>
                  </a:solidFill>
                  <a:latin typeface="Arial"/>
                  <a:ea typeface="Arial"/>
                  <a:cs typeface="Arial"/>
                  <a:sym typeface="Arial"/>
                </a:rPr>
                <a:t>El modelo seleccionado logró el mejor equilibrio entre precisión y cobertura, optimizando la identificación de clientes potenciales.</a:t>
              </a:r>
              <a:endParaRPr/>
            </a:p>
          </p:txBody>
        </p:sp>
        <p:sp>
          <p:nvSpPr>
            <p:cNvPr id="537" name="Google Shape;537;p6"/>
            <p:cNvSpPr/>
            <p:nvPr/>
          </p:nvSpPr>
          <p:spPr>
            <a:xfrm>
              <a:off x="0" y="3139594"/>
              <a:ext cx="1453515" cy="1453515"/>
            </a:xfrm>
            <a:prstGeom prst="rect">
              <a:avLst/>
            </a:prstGeom>
            <a:blipFill rotWithShape="1">
              <a:blip r:embed="rId5">
                <a:alphaModFix/>
              </a:blip>
              <a:stretch>
                <a:fillRect b="0" l="-19998" r="-19998"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6"/>
            <p:cNvSpPr/>
            <p:nvPr/>
          </p:nvSpPr>
          <p:spPr>
            <a:xfrm>
              <a:off x="1633515" y="3139594"/>
              <a:ext cx="4803566" cy="31185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6"/>
            <p:cNvSpPr txBox="1"/>
            <p:nvPr/>
          </p:nvSpPr>
          <p:spPr>
            <a:xfrm>
              <a:off x="1633515" y="3139594"/>
              <a:ext cx="4803566" cy="311858"/>
            </a:xfrm>
            <a:prstGeom prst="rect">
              <a:avLst/>
            </a:prstGeom>
            <a:noFill/>
            <a:ln>
              <a:noFill/>
            </a:ln>
          </p:spPr>
          <p:txBody>
            <a:bodyPr anchorCtr="0" anchor="t" bIns="22850" lIns="0" spcFirstLastPara="1" rIns="22850" wrap="square" tIns="22850">
              <a:noAutofit/>
            </a:bodyPr>
            <a:lstStyle/>
            <a:p>
              <a:pPr indent="0" lvl="0" marL="0" marR="0" rtl="0" algn="l">
                <a:lnSpc>
                  <a:spcPct val="90000"/>
                </a:lnSpc>
                <a:spcBef>
                  <a:spcPts val="0"/>
                </a:spcBef>
                <a:spcAft>
                  <a:spcPts val="0"/>
                </a:spcAft>
                <a:buClr>
                  <a:schemeClr val="dk1"/>
                </a:buClr>
                <a:buSzPts val="1800"/>
                <a:buFont typeface="Arial"/>
                <a:buNone/>
              </a:pPr>
              <a:r>
                <a:rPr b="1" i="0" lang="es-MX" sz="1800" u="none" cap="none" strike="noStrike">
                  <a:solidFill>
                    <a:schemeClr val="dk1"/>
                  </a:solidFill>
                  <a:latin typeface="Arial"/>
                  <a:ea typeface="Arial"/>
                  <a:cs typeface="Arial"/>
                  <a:sym typeface="Arial"/>
                </a:rPr>
                <a:t>Factores más relevantes</a:t>
              </a:r>
              <a:endParaRPr/>
            </a:p>
          </p:txBody>
        </p:sp>
        <p:sp>
          <p:nvSpPr>
            <p:cNvPr id="540" name="Google Shape;540;p6"/>
            <p:cNvSpPr/>
            <p:nvPr/>
          </p:nvSpPr>
          <p:spPr>
            <a:xfrm>
              <a:off x="1633515" y="3451452"/>
              <a:ext cx="4803566" cy="114165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6"/>
            <p:cNvSpPr txBox="1"/>
            <p:nvPr/>
          </p:nvSpPr>
          <p:spPr>
            <a:xfrm>
              <a:off x="1633515" y="3451452"/>
              <a:ext cx="4803566" cy="1141657"/>
            </a:xfrm>
            <a:prstGeom prst="rect">
              <a:avLst/>
            </a:prstGeom>
            <a:noFill/>
            <a:ln>
              <a:noFill/>
            </a:ln>
          </p:spPr>
          <p:txBody>
            <a:bodyPr anchorCtr="0" anchor="t" bIns="17775" lIns="0" spcFirstLastPara="1" rIns="17775" wrap="square" tIns="17775">
              <a:noAutofit/>
            </a:bodyPr>
            <a:lstStyle/>
            <a:p>
              <a:pPr indent="0" lvl="0" marL="0" marR="0" rtl="0" algn="l">
                <a:lnSpc>
                  <a:spcPct val="90000"/>
                </a:lnSpc>
                <a:spcBef>
                  <a:spcPts val="0"/>
                </a:spcBef>
                <a:spcAft>
                  <a:spcPts val="0"/>
                </a:spcAft>
                <a:buClr>
                  <a:schemeClr val="dk1"/>
                </a:buClr>
                <a:buSzPts val="1400"/>
                <a:buFont typeface="Arial"/>
                <a:buNone/>
              </a:pPr>
              <a:r>
                <a:rPr b="0" i="0" lang="es-MX" sz="1400" u="none" cap="none" strike="noStrike">
                  <a:solidFill>
                    <a:schemeClr val="dk1"/>
                  </a:solidFill>
                  <a:latin typeface="Arial"/>
                  <a:ea typeface="Arial"/>
                  <a:cs typeface="Arial"/>
                  <a:sym typeface="Arial"/>
                </a:rPr>
                <a:t>El análisis SHAP identificó antigüedad, frecuencia de compra, monto gastado, canal preferido y segmentación como factores principales.</a:t>
              </a:r>
              <a:endParaRPr/>
            </a:p>
          </p:txBody>
        </p:sp>
      </p:gr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5"/>
          <p:cNvSpPr txBox="1"/>
          <p:nvPr>
            <p:ph type="title"/>
          </p:nvPr>
        </p:nvSpPr>
        <p:spPr>
          <a:xfrm>
            <a:off x="612646" y="603504"/>
            <a:ext cx="10972802" cy="9704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b="1" lang="es-MX">
                <a:latin typeface="Arial"/>
                <a:ea typeface="Arial"/>
                <a:cs typeface="Arial"/>
                <a:sym typeface="Arial"/>
              </a:rPr>
              <a:t>De datos crudos a conocimiento</a:t>
            </a:r>
            <a:endParaRPr/>
          </a:p>
        </p:txBody>
      </p:sp>
      <p:sp>
        <p:nvSpPr>
          <p:cNvPr id="548" name="Google Shape;548;p5"/>
          <p:cNvSpPr txBox="1"/>
          <p:nvPr/>
        </p:nvSpPr>
        <p:spPr>
          <a:xfrm>
            <a:off x="7327395" y="1828800"/>
            <a:ext cx="4251960" cy="4428871"/>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1400"/>
              <a:buFont typeface="Arial"/>
              <a:buNone/>
            </a:pPr>
            <a:r>
              <a:rPr b="1" i="0" lang="es-MX" sz="1400" u="none" cap="none" strike="noStrike">
                <a:solidFill>
                  <a:schemeClr val="dk1"/>
                </a:solidFill>
                <a:latin typeface="Arial"/>
                <a:ea typeface="Arial"/>
                <a:cs typeface="Arial"/>
                <a:sym typeface="Arial"/>
              </a:rPr>
              <a:t>Desafíos del análisis exploratorio</a:t>
            </a:r>
            <a:endParaRPr/>
          </a:p>
          <a:p>
            <a:pPr indent="0" lvl="1" marL="0" marR="0" rtl="0" algn="l">
              <a:spcBef>
                <a:spcPts val="1600"/>
              </a:spcBef>
              <a:spcAft>
                <a:spcPts val="0"/>
              </a:spcAft>
              <a:buClr>
                <a:schemeClr val="dk1"/>
              </a:buClr>
              <a:buSzPts val="1400"/>
              <a:buFont typeface="Arial"/>
              <a:buNone/>
            </a:pPr>
            <a:r>
              <a:rPr b="0" i="0" lang="es-MX" sz="1400" u="none" cap="none" strike="noStrike">
                <a:solidFill>
                  <a:schemeClr val="dk1"/>
                </a:solidFill>
                <a:latin typeface="Arial"/>
                <a:ea typeface="Arial"/>
                <a:cs typeface="Arial"/>
                <a:sym typeface="Arial"/>
              </a:rPr>
              <a:t>El EDA mostró datos desbalanceados y una alta cantidad de variables, complicando la interpretación inicial.</a:t>
            </a:r>
            <a:endParaRPr/>
          </a:p>
          <a:p>
            <a:pPr indent="0" lvl="0" marL="0" marR="0" rtl="0" algn="l">
              <a:spcBef>
                <a:spcPts val="3100"/>
              </a:spcBef>
              <a:spcAft>
                <a:spcPts val="0"/>
              </a:spcAft>
              <a:buClr>
                <a:schemeClr val="dk1"/>
              </a:buClr>
              <a:buSzPts val="1400"/>
              <a:buFont typeface="Arial"/>
              <a:buNone/>
            </a:pPr>
            <a:r>
              <a:rPr b="1" i="0" lang="es-MX" sz="1400" u="none" cap="none" strike="noStrike">
                <a:solidFill>
                  <a:schemeClr val="dk1"/>
                </a:solidFill>
                <a:latin typeface="Arial"/>
                <a:ea typeface="Arial"/>
                <a:cs typeface="Arial"/>
                <a:sym typeface="Arial"/>
              </a:rPr>
              <a:t>Identificación de variables clave</a:t>
            </a:r>
            <a:endParaRPr/>
          </a:p>
          <a:p>
            <a:pPr indent="0" lvl="1" marL="0" marR="0" rtl="0" algn="l">
              <a:spcBef>
                <a:spcPts val="1600"/>
              </a:spcBef>
              <a:spcAft>
                <a:spcPts val="0"/>
              </a:spcAft>
              <a:buClr>
                <a:schemeClr val="dk1"/>
              </a:buClr>
              <a:buSzPts val="1400"/>
              <a:buFont typeface="Arial"/>
              <a:buNone/>
            </a:pPr>
            <a:r>
              <a:rPr b="0" i="0" lang="es-MX" sz="1400" u="none" cap="none" strike="noStrike">
                <a:solidFill>
                  <a:schemeClr val="dk1"/>
                </a:solidFill>
                <a:latin typeface="Arial"/>
                <a:ea typeface="Arial"/>
                <a:cs typeface="Arial"/>
                <a:sym typeface="Arial"/>
              </a:rPr>
              <a:t>Mediante gráficas y correlaciones, se identificaron las variables con mayor influencia en la compra de pólizas.</a:t>
            </a:r>
            <a:endParaRPr/>
          </a:p>
          <a:p>
            <a:pPr indent="0" lvl="0" marL="0" marR="0" rtl="0" algn="l">
              <a:spcBef>
                <a:spcPts val="3100"/>
              </a:spcBef>
              <a:spcAft>
                <a:spcPts val="0"/>
              </a:spcAft>
              <a:buClr>
                <a:schemeClr val="dk1"/>
              </a:buClr>
              <a:buSzPts val="1400"/>
              <a:buFont typeface="Arial"/>
              <a:buNone/>
            </a:pPr>
            <a:r>
              <a:rPr b="1" i="0" lang="es-MX" sz="1400" u="none" cap="none" strike="noStrike">
                <a:solidFill>
                  <a:schemeClr val="dk1"/>
                </a:solidFill>
                <a:latin typeface="Arial"/>
                <a:ea typeface="Arial"/>
                <a:cs typeface="Arial"/>
                <a:sym typeface="Arial"/>
              </a:rPr>
              <a:t>Clientes con seguro de auto</a:t>
            </a:r>
            <a:endParaRPr/>
          </a:p>
          <a:p>
            <a:pPr indent="0" lvl="1" marL="0" marR="0" rtl="0" algn="l">
              <a:spcBef>
                <a:spcPts val="1600"/>
              </a:spcBef>
              <a:spcAft>
                <a:spcPts val="0"/>
              </a:spcAft>
              <a:buClr>
                <a:schemeClr val="dk1"/>
              </a:buClr>
              <a:buSzPts val="1400"/>
              <a:buFont typeface="Arial"/>
              <a:buNone/>
            </a:pPr>
            <a:r>
              <a:rPr b="0" i="0" lang="es-MX" sz="1400" u="none" cap="none" strike="noStrike">
                <a:solidFill>
                  <a:schemeClr val="dk1"/>
                </a:solidFill>
                <a:latin typeface="Arial"/>
                <a:ea typeface="Arial"/>
                <a:cs typeface="Arial"/>
                <a:sym typeface="Arial"/>
              </a:rPr>
              <a:t>Un hallazgo importante: quienes ya poseen seguro de auto tienen más probabilidad de adquirir póliza CARAVAN.</a:t>
            </a:r>
            <a:endParaRPr/>
          </a:p>
        </p:txBody>
      </p:sp>
      <p:pic>
        <p:nvPicPr>
          <p:cNvPr descr="Close-up of market graph analysis" id="549" name="Google Shape;549;p5"/>
          <p:cNvPicPr preferRelativeResize="0"/>
          <p:nvPr/>
        </p:nvPicPr>
        <p:blipFill rotWithShape="1">
          <a:blip r:embed="rId3">
            <a:alphaModFix/>
          </a:blip>
          <a:srcRect b="0" l="0" r="0" t="0"/>
          <a:stretch/>
        </p:blipFill>
        <p:spPr>
          <a:xfrm>
            <a:off x="689459" y="1828800"/>
            <a:ext cx="6105833" cy="4070555"/>
          </a:xfrm>
          <a:prstGeom prst="rect">
            <a:avLst/>
          </a:prstGeom>
          <a:noFill/>
          <a:ln>
            <a:noFill/>
          </a:ln>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7"/>
          <p:cNvSpPr txBox="1"/>
          <p:nvPr>
            <p:ph type="title"/>
          </p:nvPr>
        </p:nvSpPr>
        <p:spPr>
          <a:xfrm>
            <a:off x="614677" y="877456"/>
            <a:ext cx="4142232" cy="494066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s-MX"/>
              <a:t>Impacto real del modelo</a:t>
            </a:r>
            <a:endParaRPr/>
          </a:p>
        </p:txBody>
      </p:sp>
      <p:grpSp>
        <p:nvGrpSpPr>
          <p:cNvPr id="556" name="Google Shape;556;p7"/>
          <p:cNvGrpSpPr/>
          <p:nvPr/>
        </p:nvGrpSpPr>
        <p:grpSpPr>
          <a:xfrm>
            <a:off x="5522913" y="877456"/>
            <a:ext cx="6159499" cy="5389978"/>
            <a:chOff x="0" y="0"/>
            <a:chExt cx="6159499" cy="5389978"/>
          </a:xfrm>
        </p:grpSpPr>
        <p:sp>
          <p:nvSpPr>
            <p:cNvPr id="557" name="Google Shape;557;p7"/>
            <p:cNvSpPr/>
            <p:nvPr/>
          </p:nvSpPr>
          <p:spPr>
            <a:xfrm>
              <a:off x="0" y="0"/>
              <a:ext cx="1705689" cy="1705689"/>
            </a:xfrm>
            <a:prstGeom prst="rect">
              <a:avLst/>
            </a:prstGeom>
            <a:blipFill rotWithShape="1">
              <a:blip r:embed="rId3">
                <a:alphaModFix/>
              </a:blip>
              <a:stretch>
                <a:fillRect b="0" l="-24998" r="-24998"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7"/>
            <p:cNvSpPr/>
            <p:nvPr/>
          </p:nvSpPr>
          <p:spPr>
            <a:xfrm>
              <a:off x="1885689" y="0"/>
              <a:ext cx="4273810" cy="31484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7"/>
            <p:cNvSpPr txBox="1"/>
            <p:nvPr/>
          </p:nvSpPr>
          <p:spPr>
            <a:xfrm>
              <a:off x="1885689" y="0"/>
              <a:ext cx="4273810" cy="314846"/>
            </a:xfrm>
            <a:prstGeom prst="rect">
              <a:avLst/>
            </a:prstGeom>
            <a:noFill/>
            <a:ln>
              <a:noFill/>
            </a:ln>
          </p:spPr>
          <p:txBody>
            <a:bodyPr anchorCtr="0" anchor="t" bIns="22850" lIns="0" spcFirstLastPara="1" rIns="22850" wrap="square" tIns="22850">
              <a:noAutofit/>
            </a:bodyPr>
            <a:lstStyle/>
            <a:p>
              <a:pPr indent="0" lvl="0" marL="0" marR="0" rtl="0" algn="l">
                <a:lnSpc>
                  <a:spcPct val="90000"/>
                </a:lnSpc>
                <a:spcBef>
                  <a:spcPts val="0"/>
                </a:spcBef>
                <a:spcAft>
                  <a:spcPts val="0"/>
                </a:spcAft>
                <a:buClr>
                  <a:schemeClr val="dk1"/>
                </a:buClr>
                <a:buSzPts val="1800"/>
                <a:buFont typeface="Arial"/>
                <a:buNone/>
              </a:pPr>
              <a:r>
                <a:rPr b="1" i="0" lang="es-MX" sz="1800" u="none" cap="none" strike="noStrike">
                  <a:solidFill>
                    <a:schemeClr val="dk1"/>
                  </a:solidFill>
                  <a:latin typeface="Arial"/>
                  <a:ea typeface="Arial"/>
                  <a:cs typeface="Arial"/>
                  <a:sym typeface="Arial"/>
                </a:rPr>
                <a:t>Mayor conversión de clientes</a:t>
              </a:r>
              <a:endParaRPr/>
            </a:p>
          </p:txBody>
        </p:sp>
        <p:sp>
          <p:nvSpPr>
            <p:cNvPr id="560" name="Google Shape;560;p7"/>
            <p:cNvSpPr/>
            <p:nvPr/>
          </p:nvSpPr>
          <p:spPr>
            <a:xfrm>
              <a:off x="1885689" y="314846"/>
              <a:ext cx="4273810" cy="139084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7"/>
            <p:cNvSpPr txBox="1"/>
            <p:nvPr/>
          </p:nvSpPr>
          <p:spPr>
            <a:xfrm>
              <a:off x="1885689" y="314846"/>
              <a:ext cx="4273810" cy="1390843"/>
            </a:xfrm>
            <a:prstGeom prst="rect">
              <a:avLst/>
            </a:prstGeom>
            <a:noFill/>
            <a:ln>
              <a:noFill/>
            </a:ln>
          </p:spPr>
          <p:txBody>
            <a:bodyPr anchorCtr="0" anchor="t" bIns="17775" lIns="0" spcFirstLastPara="1" rIns="17775" wrap="square" tIns="17775">
              <a:noAutofit/>
            </a:bodyPr>
            <a:lstStyle/>
            <a:p>
              <a:pPr indent="0" lvl="0" marL="0" marR="0" rtl="0" algn="l">
                <a:lnSpc>
                  <a:spcPct val="90000"/>
                </a:lnSpc>
                <a:spcBef>
                  <a:spcPts val="0"/>
                </a:spcBef>
                <a:spcAft>
                  <a:spcPts val="0"/>
                </a:spcAft>
                <a:buClr>
                  <a:schemeClr val="dk1"/>
                </a:buClr>
                <a:buSzPts val="1400"/>
                <a:buFont typeface="Arial"/>
                <a:buNone/>
              </a:pPr>
              <a:r>
                <a:rPr b="0" i="0" lang="es-MX" sz="1400" u="none" cap="none" strike="noStrike">
                  <a:solidFill>
                    <a:schemeClr val="dk1"/>
                  </a:solidFill>
                  <a:latin typeface="Arial"/>
                  <a:ea typeface="Arial"/>
                  <a:cs typeface="Arial"/>
                  <a:sym typeface="Arial"/>
                </a:rPr>
                <a:t>La implementación del modelo permite identificar clientes con mayor probabilidad de conversión, mejorando la eficacia de las campañas.</a:t>
              </a:r>
              <a:endParaRPr/>
            </a:p>
          </p:txBody>
        </p:sp>
        <p:sp>
          <p:nvSpPr>
            <p:cNvPr id="562" name="Google Shape;562;p7"/>
            <p:cNvSpPr/>
            <p:nvPr/>
          </p:nvSpPr>
          <p:spPr>
            <a:xfrm>
              <a:off x="0" y="1842144"/>
              <a:ext cx="1705689" cy="1705689"/>
            </a:xfrm>
            <a:prstGeom prst="rect">
              <a:avLst/>
            </a:prstGeom>
            <a:blipFill rotWithShape="1">
              <a:blip r:embed="rId4">
                <a:alphaModFix/>
              </a:blip>
              <a:stretch>
                <a:fillRect b="0" l="-999" r="-999"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7"/>
            <p:cNvSpPr/>
            <p:nvPr/>
          </p:nvSpPr>
          <p:spPr>
            <a:xfrm>
              <a:off x="1885689" y="1842144"/>
              <a:ext cx="4273810" cy="31484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7"/>
            <p:cNvSpPr txBox="1"/>
            <p:nvPr/>
          </p:nvSpPr>
          <p:spPr>
            <a:xfrm>
              <a:off x="1885689" y="1842144"/>
              <a:ext cx="4273810" cy="314846"/>
            </a:xfrm>
            <a:prstGeom prst="rect">
              <a:avLst/>
            </a:prstGeom>
            <a:noFill/>
            <a:ln>
              <a:noFill/>
            </a:ln>
          </p:spPr>
          <p:txBody>
            <a:bodyPr anchorCtr="0" anchor="t" bIns="22850" lIns="0" spcFirstLastPara="1" rIns="22850" wrap="square" tIns="22850">
              <a:noAutofit/>
            </a:bodyPr>
            <a:lstStyle/>
            <a:p>
              <a:pPr indent="0" lvl="0" marL="0" marR="0" rtl="0" algn="l">
                <a:lnSpc>
                  <a:spcPct val="90000"/>
                </a:lnSpc>
                <a:spcBef>
                  <a:spcPts val="0"/>
                </a:spcBef>
                <a:spcAft>
                  <a:spcPts val="0"/>
                </a:spcAft>
                <a:buClr>
                  <a:schemeClr val="dk1"/>
                </a:buClr>
                <a:buSzPts val="1800"/>
                <a:buFont typeface="Arial"/>
                <a:buNone/>
              </a:pPr>
              <a:r>
                <a:rPr b="1" i="0" lang="es-MX" sz="1800" u="none" cap="none" strike="noStrike">
                  <a:solidFill>
                    <a:schemeClr val="dk1"/>
                  </a:solidFill>
                  <a:latin typeface="Arial"/>
                  <a:ea typeface="Arial"/>
                  <a:cs typeface="Arial"/>
                  <a:sym typeface="Arial"/>
                </a:rPr>
                <a:t>Comparación de campañas</a:t>
              </a:r>
              <a:endParaRPr/>
            </a:p>
          </p:txBody>
        </p:sp>
        <p:sp>
          <p:nvSpPr>
            <p:cNvPr id="565" name="Google Shape;565;p7"/>
            <p:cNvSpPr/>
            <p:nvPr/>
          </p:nvSpPr>
          <p:spPr>
            <a:xfrm>
              <a:off x="1885689" y="2156990"/>
              <a:ext cx="4273810" cy="139084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7"/>
            <p:cNvSpPr txBox="1"/>
            <p:nvPr/>
          </p:nvSpPr>
          <p:spPr>
            <a:xfrm>
              <a:off x="1885689" y="2156990"/>
              <a:ext cx="4273810" cy="1390843"/>
            </a:xfrm>
            <a:prstGeom prst="rect">
              <a:avLst/>
            </a:prstGeom>
            <a:noFill/>
            <a:ln>
              <a:noFill/>
            </a:ln>
          </p:spPr>
          <p:txBody>
            <a:bodyPr anchorCtr="0" anchor="t" bIns="17775" lIns="0" spcFirstLastPara="1" rIns="17775" wrap="square" tIns="17775">
              <a:noAutofit/>
            </a:bodyPr>
            <a:lstStyle/>
            <a:p>
              <a:pPr indent="0" lvl="0" marL="0" marR="0" rtl="0" algn="l">
                <a:lnSpc>
                  <a:spcPct val="90000"/>
                </a:lnSpc>
                <a:spcBef>
                  <a:spcPts val="0"/>
                </a:spcBef>
                <a:spcAft>
                  <a:spcPts val="0"/>
                </a:spcAft>
                <a:buClr>
                  <a:schemeClr val="dk1"/>
                </a:buClr>
                <a:buSzPts val="1400"/>
                <a:buFont typeface="Arial"/>
                <a:buNone/>
              </a:pPr>
              <a:r>
                <a:rPr b="0" i="0" lang="es-MX" sz="1400" u="none" cap="none" strike="noStrike">
                  <a:solidFill>
                    <a:schemeClr val="dk1"/>
                  </a:solidFill>
                  <a:latin typeface="Arial"/>
                  <a:ea typeface="Arial"/>
                  <a:cs typeface="Arial"/>
                  <a:sym typeface="Arial"/>
                </a:rPr>
                <a:t>El modelo predictivo supera a la campaña tradicional, logrando más conversiones con menos esfuerzo y recursos.</a:t>
              </a:r>
              <a:endParaRPr/>
            </a:p>
          </p:txBody>
        </p:sp>
        <p:sp>
          <p:nvSpPr>
            <p:cNvPr id="567" name="Google Shape;567;p7"/>
            <p:cNvSpPr/>
            <p:nvPr/>
          </p:nvSpPr>
          <p:spPr>
            <a:xfrm>
              <a:off x="0" y="3684289"/>
              <a:ext cx="1705689" cy="1705689"/>
            </a:xfrm>
            <a:prstGeom prst="rect">
              <a:avLst/>
            </a:prstGeom>
            <a:blipFill rotWithShape="1">
              <a:blip r:embed="rId5">
                <a:alphaModFix/>
              </a:blip>
              <a:stretch>
                <a:fillRect b="0" l="-24998" r="-24998"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7"/>
            <p:cNvSpPr/>
            <p:nvPr/>
          </p:nvSpPr>
          <p:spPr>
            <a:xfrm>
              <a:off x="1885689" y="3684289"/>
              <a:ext cx="4273810" cy="31484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7"/>
            <p:cNvSpPr txBox="1"/>
            <p:nvPr/>
          </p:nvSpPr>
          <p:spPr>
            <a:xfrm>
              <a:off x="1885689" y="3684289"/>
              <a:ext cx="4273810" cy="314846"/>
            </a:xfrm>
            <a:prstGeom prst="rect">
              <a:avLst/>
            </a:prstGeom>
            <a:noFill/>
            <a:ln>
              <a:noFill/>
            </a:ln>
          </p:spPr>
          <p:txBody>
            <a:bodyPr anchorCtr="0" anchor="t" bIns="22850" lIns="0" spcFirstLastPara="1" rIns="22850" wrap="square" tIns="22850">
              <a:noAutofit/>
            </a:bodyPr>
            <a:lstStyle/>
            <a:p>
              <a:pPr indent="0" lvl="0" marL="0" marR="0" rtl="0" algn="l">
                <a:lnSpc>
                  <a:spcPct val="90000"/>
                </a:lnSpc>
                <a:spcBef>
                  <a:spcPts val="0"/>
                </a:spcBef>
                <a:spcAft>
                  <a:spcPts val="0"/>
                </a:spcAft>
                <a:buClr>
                  <a:schemeClr val="dk1"/>
                </a:buClr>
                <a:buSzPts val="1800"/>
                <a:buFont typeface="Arial"/>
                <a:buNone/>
              </a:pPr>
              <a:r>
                <a:rPr b="1" i="0" lang="es-MX" sz="1800" u="none" cap="none" strike="noStrike">
                  <a:solidFill>
                    <a:schemeClr val="dk1"/>
                  </a:solidFill>
                  <a:latin typeface="Arial"/>
                  <a:ea typeface="Arial"/>
                  <a:cs typeface="Arial"/>
                  <a:sym typeface="Arial"/>
                </a:rPr>
                <a:t>Mejora en costo-beneficio</a:t>
              </a:r>
              <a:endParaRPr/>
            </a:p>
          </p:txBody>
        </p:sp>
        <p:sp>
          <p:nvSpPr>
            <p:cNvPr id="570" name="Google Shape;570;p7"/>
            <p:cNvSpPr/>
            <p:nvPr/>
          </p:nvSpPr>
          <p:spPr>
            <a:xfrm>
              <a:off x="1885689" y="3999135"/>
              <a:ext cx="4273810" cy="139084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7"/>
            <p:cNvSpPr txBox="1"/>
            <p:nvPr/>
          </p:nvSpPr>
          <p:spPr>
            <a:xfrm>
              <a:off x="1885689" y="3999135"/>
              <a:ext cx="4273810" cy="1390843"/>
            </a:xfrm>
            <a:prstGeom prst="rect">
              <a:avLst/>
            </a:prstGeom>
            <a:noFill/>
            <a:ln>
              <a:noFill/>
            </a:ln>
          </p:spPr>
          <p:txBody>
            <a:bodyPr anchorCtr="0" anchor="t" bIns="17775" lIns="0" spcFirstLastPara="1" rIns="17775" wrap="square" tIns="17775">
              <a:noAutofit/>
            </a:bodyPr>
            <a:lstStyle/>
            <a:p>
              <a:pPr indent="0" lvl="0" marL="0" marR="0" rtl="0" algn="l">
                <a:lnSpc>
                  <a:spcPct val="90000"/>
                </a:lnSpc>
                <a:spcBef>
                  <a:spcPts val="0"/>
                </a:spcBef>
                <a:spcAft>
                  <a:spcPts val="0"/>
                </a:spcAft>
                <a:buClr>
                  <a:schemeClr val="dk1"/>
                </a:buClr>
                <a:buSzPts val="1400"/>
                <a:buFont typeface="Arial"/>
                <a:buNone/>
              </a:pPr>
              <a:r>
                <a:rPr b="0" i="0" lang="es-MX" sz="1400" u="none" cap="none" strike="noStrike">
                  <a:solidFill>
                    <a:schemeClr val="dk1"/>
                  </a:solidFill>
                  <a:latin typeface="Arial"/>
                  <a:ea typeface="Arial"/>
                  <a:cs typeface="Arial"/>
                  <a:sym typeface="Arial"/>
                </a:rPr>
                <a:t>Se observa un aumento en el ROI, ahorro de recursos y mejores resultados porcentuales gracias al modelo predictivo.</a:t>
              </a:r>
              <a:endParaRPr/>
            </a:p>
          </p:txBody>
        </p:sp>
      </p:gr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9"/>
          <p:cNvSpPr txBox="1"/>
          <p:nvPr>
            <p:ph type="title"/>
          </p:nvPr>
        </p:nvSpPr>
        <p:spPr>
          <a:xfrm>
            <a:off x="612648" y="553616"/>
            <a:ext cx="3595634" cy="175750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b="1" lang="es-MX">
                <a:latin typeface="Arial"/>
                <a:ea typeface="Arial"/>
                <a:cs typeface="Arial"/>
                <a:sym typeface="Arial"/>
              </a:rPr>
              <a:t>Del dato al conocimiento útil</a:t>
            </a:r>
            <a:endParaRPr/>
          </a:p>
        </p:txBody>
      </p:sp>
      <p:sp>
        <p:nvSpPr>
          <p:cNvPr id="578" name="Google Shape;578;p9"/>
          <p:cNvSpPr txBox="1"/>
          <p:nvPr/>
        </p:nvSpPr>
        <p:spPr>
          <a:xfrm>
            <a:off x="612648" y="2311121"/>
            <a:ext cx="3595634" cy="3993263"/>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300"/>
              <a:buFont typeface="Arial"/>
              <a:buNone/>
            </a:pPr>
            <a:r>
              <a:rPr b="1" lang="es-MX" sz="1300">
                <a:solidFill>
                  <a:schemeClr val="dk1"/>
                </a:solidFill>
                <a:latin typeface="Arial"/>
                <a:ea typeface="Arial"/>
                <a:cs typeface="Arial"/>
                <a:sym typeface="Arial"/>
              </a:rPr>
              <a:t>Transformación de datos en valor</a:t>
            </a:r>
            <a:endParaRPr/>
          </a:p>
          <a:p>
            <a:pPr indent="0" lvl="1" marL="0" marR="0" rtl="0" algn="l">
              <a:lnSpc>
                <a:spcPct val="90000"/>
              </a:lnSpc>
              <a:spcBef>
                <a:spcPts val="1600"/>
              </a:spcBef>
              <a:spcAft>
                <a:spcPts val="0"/>
              </a:spcAft>
              <a:buClr>
                <a:schemeClr val="dk1"/>
              </a:buClr>
              <a:buSzPts val="1300"/>
              <a:buFont typeface="Arial"/>
              <a:buNone/>
            </a:pPr>
            <a:r>
              <a:rPr b="0" i="0" lang="es-MX" sz="1300" u="none" cap="none" strike="noStrike">
                <a:solidFill>
                  <a:schemeClr val="dk1"/>
                </a:solidFill>
                <a:latin typeface="Arial"/>
                <a:ea typeface="Arial"/>
                <a:cs typeface="Arial"/>
                <a:sym typeface="Arial"/>
              </a:rPr>
              <a:t>El viaje del héroe ilustra cómo convertir datos dispersos en conocimiento estratégico y valioso para la empresa.</a:t>
            </a:r>
            <a:endParaRPr/>
          </a:p>
          <a:p>
            <a:pPr indent="0" lvl="0" marL="0" marR="0" rtl="0" algn="l">
              <a:lnSpc>
                <a:spcPct val="90000"/>
              </a:lnSpc>
              <a:spcBef>
                <a:spcPts val="3100"/>
              </a:spcBef>
              <a:spcAft>
                <a:spcPts val="0"/>
              </a:spcAft>
              <a:buClr>
                <a:schemeClr val="dk1"/>
              </a:buClr>
              <a:buSzPts val="1300"/>
              <a:buFont typeface="Arial"/>
              <a:buNone/>
            </a:pPr>
            <a:r>
              <a:rPr b="1" lang="es-MX" sz="1300">
                <a:solidFill>
                  <a:schemeClr val="dk1"/>
                </a:solidFill>
                <a:latin typeface="Arial"/>
                <a:ea typeface="Arial"/>
                <a:cs typeface="Arial"/>
                <a:sym typeface="Arial"/>
              </a:rPr>
              <a:t>Analítica predictiva y experiencia</a:t>
            </a:r>
            <a:endParaRPr/>
          </a:p>
          <a:p>
            <a:pPr indent="0" lvl="1" marL="0" marR="0" rtl="0" algn="l">
              <a:lnSpc>
                <a:spcPct val="90000"/>
              </a:lnSpc>
              <a:spcBef>
                <a:spcPts val="1600"/>
              </a:spcBef>
              <a:spcAft>
                <a:spcPts val="0"/>
              </a:spcAft>
              <a:buClr>
                <a:schemeClr val="dk1"/>
              </a:buClr>
              <a:buSzPts val="1300"/>
              <a:buFont typeface="Arial"/>
              <a:buNone/>
            </a:pPr>
            <a:r>
              <a:rPr b="0" i="0" lang="es-MX" sz="1300" u="none" cap="none" strike="noStrike">
                <a:solidFill>
                  <a:schemeClr val="dk1"/>
                </a:solidFill>
                <a:latin typeface="Arial"/>
                <a:ea typeface="Arial"/>
                <a:cs typeface="Arial"/>
                <a:sym typeface="Arial"/>
              </a:rPr>
              <a:t>La analítica predictiva potencia la experiencia de negocio, generando impactos medibles en eficiencia y rentabilidad.</a:t>
            </a:r>
            <a:endParaRPr/>
          </a:p>
          <a:p>
            <a:pPr indent="0" lvl="0" marL="0" marR="0" rtl="0" algn="l">
              <a:lnSpc>
                <a:spcPct val="90000"/>
              </a:lnSpc>
              <a:spcBef>
                <a:spcPts val="3100"/>
              </a:spcBef>
              <a:spcAft>
                <a:spcPts val="0"/>
              </a:spcAft>
              <a:buClr>
                <a:schemeClr val="dk1"/>
              </a:buClr>
              <a:buSzPts val="1300"/>
              <a:buFont typeface="Arial"/>
              <a:buNone/>
            </a:pPr>
            <a:r>
              <a:rPr b="1" lang="es-MX" sz="1300">
                <a:solidFill>
                  <a:schemeClr val="dk1"/>
                </a:solidFill>
                <a:latin typeface="Arial"/>
                <a:ea typeface="Arial"/>
                <a:cs typeface="Arial"/>
                <a:sym typeface="Arial"/>
              </a:rPr>
              <a:t>Decisiones accionables</a:t>
            </a:r>
            <a:endParaRPr/>
          </a:p>
          <a:p>
            <a:pPr indent="0" lvl="1" marL="0" marR="0" rtl="0" algn="l">
              <a:lnSpc>
                <a:spcPct val="90000"/>
              </a:lnSpc>
              <a:spcBef>
                <a:spcPts val="1600"/>
              </a:spcBef>
              <a:spcAft>
                <a:spcPts val="0"/>
              </a:spcAft>
              <a:buClr>
                <a:schemeClr val="dk1"/>
              </a:buClr>
              <a:buSzPts val="1300"/>
              <a:buFont typeface="Arial"/>
              <a:buNone/>
            </a:pPr>
            <a:r>
              <a:rPr b="0" i="0" lang="es-MX" sz="1300" u="none" cap="none" strike="noStrike">
                <a:solidFill>
                  <a:schemeClr val="dk1"/>
                </a:solidFill>
                <a:latin typeface="Arial"/>
                <a:ea typeface="Arial"/>
                <a:cs typeface="Arial"/>
                <a:sym typeface="Arial"/>
              </a:rPr>
              <a:t>Invertir en analítica transforma la intuición en decisiones basadas en datos, permitiendo acciones más rentables y efectivas.</a:t>
            </a:r>
            <a:endParaRPr/>
          </a:p>
        </p:txBody>
      </p:sp>
      <p:pic>
        <p:nvPicPr>
          <p:cNvPr id="579" name="Google Shape;579;p9"/>
          <p:cNvPicPr preferRelativeResize="0"/>
          <p:nvPr>
            <p:ph idx="2" type="body"/>
          </p:nvPr>
        </p:nvPicPr>
        <p:blipFill rotWithShape="1">
          <a:blip r:embed="rId3">
            <a:alphaModFix/>
          </a:blip>
          <a:srcRect b="0" l="0" r="0" t="0"/>
          <a:stretch/>
        </p:blipFill>
        <p:spPr>
          <a:xfrm>
            <a:off x="5094645" y="2151898"/>
            <a:ext cx="6684399" cy="3993263"/>
          </a:xfrm>
          <a:prstGeom prst="rect">
            <a:avLst/>
          </a:prstGeom>
          <a:noFill/>
          <a:ln>
            <a:noFill/>
          </a:ln>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g38bf1055189_0_63"/>
          <p:cNvSpPr/>
          <p:nvPr/>
        </p:nvSpPr>
        <p:spPr>
          <a:xfrm>
            <a:off x="6018275" y="1440800"/>
            <a:ext cx="5768400" cy="5085000"/>
          </a:xfrm>
          <a:prstGeom prst="rect">
            <a:avLst/>
          </a:prstGeom>
          <a:noFill/>
          <a:ln cap="flat" cmpd="sng" w="9525">
            <a:solidFill>
              <a:srgbClr val="B7B7B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7" name="Google Shape;347;g38bf1055189_0_63"/>
          <p:cNvSpPr txBox="1"/>
          <p:nvPr>
            <p:ph type="title"/>
          </p:nvPr>
        </p:nvSpPr>
        <p:spPr>
          <a:xfrm>
            <a:off x="612650" y="548648"/>
            <a:ext cx="10653600" cy="926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s-MX"/>
              <a:t>Introducción</a:t>
            </a:r>
            <a:endParaRPr/>
          </a:p>
        </p:txBody>
      </p:sp>
      <p:sp>
        <p:nvSpPr>
          <p:cNvPr id="348" name="Google Shape;348;g38bf1055189_0_63"/>
          <p:cNvSpPr txBox="1"/>
          <p:nvPr/>
        </p:nvSpPr>
        <p:spPr>
          <a:xfrm>
            <a:off x="716950" y="1484025"/>
            <a:ext cx="4981200" cy="503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MX" sz="1500">
                <a:solidFill>
                  <a:schemeClr val="dk1"/>
                </a:solidFill>
              </a:rPr>
              <a:t>En esta práctica estamos colaborando como una célula multidisciplinaria con los siguientes roles:</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s-MX" sz="1500">
                <a:solidFill>
                  <a:schemeClr val="dk1"/>
                </a:solidFill>
              </a:rPr>
              <a:t>ESM: </a:t>
            </a:r>
            <a:r>
              <a:rPr lang="es-MX" sz="1500">
                <a:solidFill>
                  <a:srgbClr val="107573"/>
                </a:solidFill>
              </a:rPr>
              <a:t>Entiende la necesidad del negocio y colabora de manera activa con dos científicos</a:t>
            </a:r>
            <a:endParaRPr sz="1500">
              <a:solidFill>
                <a:schemeClr val="dk1"/>
              </a:solidFill>
            </a:endParaRPr>
          </a:p>
          <a:p>
            <a:pPr indent="-323850" lvl="0" marL="457200" rtl="0" algn="l">
              <a:spcBef>
                <a:spcPts val="0"/>
              </a:spcBef>
              <a:spcAft>
                <a:spcPts val="0"/>
              </a:spcAft>
              <a:buClr>
                <a:schemeClr val="dk1"/>
              </a:buClr>
              <a:buSzPts val="1500"/>
              <a:buChar char="-"/>
            </a:pPr>
            <a:r>
              <a:rPr lang="es-MX" sz="1500">
                <a:solidFill>
                  <a:schemeClr val="dk1"/>
                </a:solidFill>
              </a:rPr>
              <a:t>A001795200: Silvia Xochitl Ibañez Vara</a:t>
            </a:r>
            <a:endParaRPr sz="1500">
              <a:solidFill>
                <a:schemeClr val="dk1"/>
              </a:solidFill>
            </a:endParaRPr>
          </a:p>
          <a:p>
            <a:pPr indent="0" lvl="0" marL="0" rtl="0" algn="l">
              <a:spcBef>
                <a:spcPts val="0"/>
              </a:spcBef>
              <a:spcAft>
                <a:spcPts val="0"/>
              </a:spcAft>
              <a:buNone/>
            </a:pPr>
            <a:r>
              <a:t/>
            </a:r>
            <a:endParaRPr sz="1500">
              <a:solidFill>
                <a:srgbClr val="107573"/>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s-MX" sz="1500">
                <a:solidFill>
                  <a:schemeClr val="dk1"/>
                </a:solidFill>
              </a:rPr>
              <a:t>Data Scientist: </a:t>
            </a:r>
            <a:r>
              <a:rPr lang="es-MX" sz="1500">
                <a:solidFill>
                  <a:srgbClr val="107573"/>
                </a:solidFill>
              </a:rPr>
              <a:t>se encargan de traducir la necesidad de del ESM para plantear una propuesta de solución y conversar con los ingenieros para definir conjuntamente la estrategia de ML</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323850" lvl="0" marL="457200" rtl="0" algn="l">
              <a:spcBef>
                <a:spcPts val="0"/>
              </a:spcBef>
              <a:spcAft>
                <a:spcPts val="0"/>
              </a:spcAft>
              <a:buClr>
                <a:schemeClr val="dk1"/>
              </a:buClr>
              <a:buSzPts val="1500"/>
              <a:buChar char="-"/>
            </a:pPr>
            <a:r>
              <a:rPr lang="es-MX" sz="1500">
                <a:solidFill>
                  <a:schemeClr val="dk1"/>
                </a:solidFill>
              </a:rPr>
              <a:t>Marco</a:t>
            </a:r>
            <a:endParaRPr sz="1500">
              <a:solidFill>
                <a:schemeClr val="dk1"/>
              </a:solidFill>
            </a:endParaRPr>
          </a:p>
          <a:p>
            <a:pPr indent="-323850" lvl="0" marL="457200" rtl="0" algn="l">
              <a:spcBef>
                <a:spcPts val="0"/>
              </a:spcBef>
              <a:spcAft>
                <a:spcPts val="0"/>
              </a:spcAft>
              <a:buClr>
                <a:schemeClr val="dk1"/>
              </a:buClr>
              <a:buSzPts val="1500"/>
              <a:buChar char="-"/>
            </a:pPr>
            <a:r>
              <a:rPr lang="es-MX" sz="1500">
                <a:solidFill>
                  <a:schemeClr val="dk1"/>
                </a:solidFill>
              </a:rPr>
              <a:t>Hugo</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s-MX" sz="1500">
                <a:solidFill>
                  <a:schemeClr val="dk1"/>
                </a:solidFill>
              </a:rPr>
              <a:t>Data Engineering: </a:t>
            </a:r>
            <a:r>
              <a:rPr lang="es-MX" sz="1500">
                <a:solidFill>
                  <a:srgbClr val="107573"/>
                </a:solidFill>
              </a:rPr>
              <a:t>se encargan de traducir la necesidad de del ESM para plantear una propuesta de solución y conversar con los ingenieros para definir conjuntamente la estrategia de ML</a:t>
            </a:r>
            <a:endParaRPr sz="1500">
              <a:solidFill>
                <a:schemeClr val="dk1"/>
              </a:solidFill>
            </a:endParaRPr>
          </a:p>
          <a:p>
            <a:pPr indent="-323850" lvl="0" marL="457200" rtl="0" algn="l">
              <a:spcBef>
                <a:spcPts val="0"/>
              </a:spcBef>
              <a:spcAft>
                <a:spcPts val="0"/>
              </a:spcAft>
              <a:buClr>
                <a:schemeClr val="dk1"/>
              </a:buClr>
              <a:buSzPts val="1500"/>
              <a:buChar char="-"/>
            </a:pPr>
            <a:r>
              <a:rPr lang="es-MX" sz="1500">
                <a:solidFill>
                  <a:schemeClr val="dk1"/>
                </a:solidFill>
              </a:rPr>
              <a:t>Juan</a:t>
            </a:r>
            <a:endParaRPr sz="1500">
              <a:solidFill>
                <a:schemeClr val="dk1"/>
              </a:solidFill>
            </a:endParaRPr>
          </a:p>
        </p:txBody>
      </p:sp>
      <p:sp>
        <p:nvSpPr>
          <p:cNvPr id="349" name="Google Shape;349;g38bf1055189_0_63"/>
          <p:cNvSpPr txBox="1"/>
          <p:nvPr/>
        </p:nvSpPr>
        <p:spPr>
          <a:xfrm>
            <a:off x="6362900" y="1484025"/>
            <a:ext cx="50778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MX" sz="2000">
                <a:solidFill>
                  <a:srgbClr val="107573"/>
                </a:solidFill>
              </a:rPr>
              <a:t>Vamos a presentar de manera ejecutiva cómo abordamos como equipo, el desarrollo de una solución analítica usando fundamentos de MLOPs.</a:t>
            </a:r>
            <a:endParaRPr sz="2000">
              <a:solidFill>
                <a:srgbClr val="107573"/>
              </a:solidFill>
            </a:endParaRPr>
          </a:p>
          <a:p>
            <a:pPr indent="0" lvl="0" marL="0" rtl="0" algn="l">
              <a:spcBef>
                <a:spcPts val="0"/>
              </a:spcBef>
              <a:spcAft>
                <a:spcPts val="0"/>
              </a:spcAft>
              <a:buNone/>
            </a:pPr>
            <a:r>
              <a:t/>
            </a:r>
            <a:endParaRPr sz="2000">
              <a:solidFill>
                <a:srgbClr val="107573"/>
              </a:solidFill>
            </a:endParaRPr>
          </a:p>
          <a:p>
            <a:pPr indent="-355600" lvl="0" marL="457200" rtl="0" algn="l">
              <a:lnSpc>
                <a:spcPct val="150000"/>
              </a:lnSpc>
              <a:spcBef>
                <a:spcPts val="0"/>
              </a:spcBef>
              <a:spcAft>
                <a:spcPts val="0"/>
              </a:spcAft>
              <a:buClr>
                <a:srgbClr val="107573"/>
              </a:buClr>
              <a:buSzPts val="2000"/>
              <a:buAutoNum type="arabicPeriod"/>
            </a:pPr>
            <a:r>
              <a:rPr b="1" lang="es-MX" sz="2000">
                <a:solidFill>
                  <a:srgbClr val="107573"/>
                </a:solidFill>
              </a:rPr>
              <a:t>Explicar el caso de Uso</a:t>
            </a:r>
            <a:endParaRPr b="1" sz="2000">
              <a:solidFill>
                <a:srgbClr val="107573"/>
              </a:solidFill>
            </a:endParaRPr>
          </a:p>
          <a:p>
            <a:pPr indent="-355600" lvl="0" marL="457200" rtl="0" algn="l">
              <a:lnSpc>
                <a:spcPct val="150000"/>
              </a:lnSpc>
              <a:spcBef>
                <a:spcPts val="0"/>
              </a:spcBef>
              <a:spcAft>
                <a:spcPts val="0"/>
              </a:spcAft>
              <a:buClr>
                <a:srgbClr val="107573"/>
              </a:buClr>
              <a:buSzPts val="2000"/>
              <a:buAutoNum type="arabicPeriod"/>
            </a:pPr>
            <a:r>
              <a:rPr b="1" lang="es-MX" sz="2000">
                <a:solidFill>
                  <a:srgbClr val="107573"/>
                </a:solidFill>
              </a:rPr>
              <a:t>EDA y resultados de modelo</a:t>
            </a:r>
            <a:endParaRPr b="1" sz="2000">
              <a:solidFill>
                <a:srgbClr val="107573"/>
              </a:solidFill>
            </a:endParaRPr>
          </a:p>
          <a:p>
            <a:pPr indent="-355600" lvl="0" marL="457200" rtl="0" algn="l">
              <a:lnSpc>
                <a:spcPct val="150000"/>
              </a:lnSpc>
              <a:spcBef>
                <a:spcPts val="0"/>
              </a:spcBef>
              <a:spcAft>
                <a:spcPts val="0"/>
              </a:spcAft>
              <a:buClr>
                <a:srgbClr val="107573"/>
              </a:buClr>
              <a:buSzPts val="2000"/>
              <a:buAutoNum type="arabicPeriod"/>
            </a:pPr>
            <a:r>
              <a:rPr b="1" lang="es-MX" sz="2000">
                <a:solidFill>
                  <a:srgbClr val="107573"/>
                </a:solidFill>
              </a:rPr>
              <a:t>Cómo se vé tras bambalinas MLOps</a:t>
            </a:r>
            <a:endParaRPr b="1" sz="2000">
              <a:solidFill>
                <a:srgbClr val="10757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descr="Woman signing contract" id="355" name="Google Shape;355;p2"/>
          <p:cNvPicPr preferRelativeResize="0"/>
          <p:nvPr>
            <p:ph idx="2" type="pic"/>
          </p:nvPr>
        </p:nvPicPr>
        <p:blipFill rotWithShape="1">
          <a:blip r:embed="rId3">
            <a:alphaModFix/>
          </a:blip>
          <a:srcRect b="0" l="30073" r="30074" t="0"/>
          <a:stretch/>
        </p:blipFill>
        <p:spPr>
          <a:xfrm>
            <a:off x="8091488" y="0"/>
            <a:ext cx="4100512" cy="6858000"/>
          </a:xfrm>
          <a:prstGeom prst="rect">
            <a:avLst/>
          </a:prstGeom>
          <a:blipFill rotWithShape="1">
            <a:blip r:embed="rId4">
              <a:alphaModFix amt="60000"/>
            </a:blip>
            <a:stretch>
              <a:fillRect b="0" l="0" r="0" t="0"/>
            </a:stretch>
          </a:blipFill>
          <a:ln>
            <a:noFill/>
          </a:ln>
        </p:spPr>
      </p:pic>
      <p:grpSp>
        <p:nvGrpSpPr>
          <p:cNvPr id="356" name="Google Shape;356;p2"/>
          <p:cNvGrpSpPr/>
          <p:nvPr/>
        </p:nvGrpSpPr>
        <p:grpSpPr>
          <a:xfrm>
            <a:off x="-2607675" y="1313855"/>
            <a:ext cx="8686097" cy="4690651"/>
            <a:chOff x="-5633681" y="-862558"/>
            <a:chExt cx="12422908" cy="6708597"/>
          </a:xfrm>
        </p:grpSpPr>
        <p:sp>
          <p:nvSpPr>
            <p:cNvPr id="357" name="Google Shape;357;p2"/>
            <p:cNvSpPr/>
            <p:nvPr/>
          </p:nvSpPr>
          <p:spPr>
            <a:xfrm>
              <a:off x="-5633681" y="-862558"/>
              <a:ext cx="6708597" cy="6708597"/>
            </a:xfrm>
            <a:prstGeom prst="blockArc">
              <a:avLst>
                <a:gd fmla="val 18900000" name="adj1"/>
                <a:gd fmla="val 2700000" name="adj2"/>
                <a:gd fmla="val 322" name="adj3"/>
              </a:avLst>
            </a:prstGeom>
            <a:noFill/>
            <a:ln cap="flat" cmpd="sng" w="6675">
              <a:solidFill>
                <a:srgbClr val="117B77"/>
              </a:solidFill>
              <a:prstDash val="solid"/>
              <a:miter lim="800000"/>
              <a:headEnd len="sm" w="sm" type="none"/>
              <a:tailEnd len="sm" w="sm" type="none"/>
            </a:ln>
          </p:spPr>
          <p:txBody>
            <a:bodyPr anchorCtr="0" anchor="ctr" bIns="63925" lIns="63925" spcFirstLastPara="1" rIns="63925" wrap="square" tIns="63925">
              <a:noAutofit/>
            </a:bodyPr>
            <a:lstStyle/>
            <a:p>
              <a:pPr indent="0" lvl="0" marL="0" rtl="0" algn="l">
                <a:spcBef>
                  <a:spcPts val="0"/>
                </a:spcBef>
                <a:spcAft>
                  <a:spcPts val="0"/>
                </a:spcAft>
                <a:buNone/>
              </a:pPr>
              <a:r>
                <a:t/>
              </a:r>
              <a:endParaRPr/>
            </a:p>
          </p:txBody>
        </p:sp>
        <p:sp>
          <p:nvSpPr>
            <p:cNvPr id="358" name="Google Shape;358;p2"/>
            <p:cNvSpPr/>
            <p:nvPr/>
          </p:nvSpPr>
          <p:spPr>
            <a:xfrm>
              <a:off x="691707" y="498348"/>
              <a:ext cx="6097520" cy="996696"/>
            </a:xfrm>
            <a:prstGeom prst="rect">
              <a:avLst/>
            </a:prstGeom>
            <a:gradFill>
              <a:gsLst>
                <a:gs pos="0">
                  <a:srgbClr val="48A8A3"/>
                </a:gs>
                <a:gs pos="50000">
                  <a:srgbClr val="0BA29D"/>
                </a:gs>
                <a:gs pos="100000">
                  <a:srgbClr val="03958F"/>
                </a:gs>
              </a:gsLst>
              <a:lin ang="5400000" scaled="0"/>
            </a:gradFill>
            <a:ln>
              <a:noFill/>
            </a:ln>
          </p:spPr>
          <p:txBody>
            <a:bodyPr anchorCtr="0" anchor="ctr" bIns="63925" lIns="63925" spcFirstLastPara="1" rIns="63925" wrap="square" tIns="63925">
              <a:noAutofit/>
            </a:bodyPr>
            <a:lstStyle/>
            <a:p>
              <a:pPr indent="0" lvl="0" marL="0" rtl="0" algn="l">
                <a:spcBef>
                  <a:spcPts val="0"/>
                </a:spcBef>
                <a:spcAft>
                  <a:spcPts val="0"/>
                </a:spcAft>
                <a:buNone/>
              </a:pPr>
              <a:r>
                <a:t/>
              </a:r>
              <a:endParaRPr/>
            </a:p>
          </p:txBody>
        </p:sp>
        <p:sp>
          <p:nvSpPr>
            <p:cNvPr id="359" name="Google Shape;359;p2"/>
            <p:cNvSpPr txBox="1"/>
            <p:nvPr/>
          </p:nvSpPr>
          <p:spPr>
            <a:xfrm>
              <a:off x="691707" y="498348"/>
              <a:ext cx="6097500" cy="996600"/>
            </a:xfrm>
            <a:prstGeom prst="rect">
              <a:avLst/>
            </a:prstGeom>
            <a:noFill/>
            <a:ln>
              <a:noFill/>
            </a:ln>
          </p:spPr>
          <p:txBody>
            <a:bodyPr anchorCtr="0" anchor="t" bIns="30175" lIns="553225" spcFirstLastPara="1" rIns="30175" wrap="square" tIns="30175">
              <a:noAutofit/>
            </a:bodyPr>
            <a:lstStyle/>
            <a:p>
              <a:pPr indent="0" lvl="0" marL="0" marR="0" rtl="0" algn="l">
                <a:lnSpc>
                  <a:spcPct val="90000"/>
                </a:lnSpc>
                <a:spcBef>
                  <a:spcPts val="0"/>
                </a:spcBef>
                <a:spcAft>
                  <a:spcPts val="0"/>
                </a:spcAft>
                <a:buClr>
                  <a:schemeClr val="lt1"/>
                </a:buClr>
                <a:buSzPts val="1189"/>
                <a:buFont typeface="Arial"/>
                <a:buNone/>
              </a:pPr>
              <a:r>
                <a:rPr b="1" lang="es-MX" sz="1188">
                  <a:solidFill>
                    <a:schemeClr val="lt1"/>
                  </a:solidFill>
                </a:rPr>
                <a:t>T</a:t>
              </a:r>
              <a:r>
                <a:rPr b="1" i="0" lang="es-MX" sz="1188" u="none" cap="none" strike="noStrike">
                  <a:solidFill>
                    <a:schemeClr val="lt1"/>
                  </a:solidFill>
                  <a:latin typeface="Arial"/>
                  <a:ea typeface="Arial"/>
                  <a:cs typeface="Arial"/>
                  <a:sym typeface="Arial"/>
                </a:rPr>
                <a:t>asa de conversión</a:t>
              </a:r>
              <a:endParaRPr sz="979"/>
            </a:p>
            <a:p>
              <a:pPr indent="-86516" lvl="1" marL="79928" marR="0" rtl="0" algn="l">
                <a:lnSpc>
                  <a:spcPct val="90000"/>
                </a:lnSpc>
                <a:spcBef>
                  <a:spcPts val="416"/>
                </a:spcBef>
                <a:spcAft>
                  <a:spcPts val="0"/>
                </a:spcAft>
                <a:buClr>
                  <a:schemeClr val="lt1"/>
                </a:buClr>
                <a:buSzPts val="1013"/>
                <a:buFont typeface="Arial"/>
                <a:buChar char="•"/>
              </a:pPr>
              <a:r>
                <a:rPr b="0" i="0" lang="es-MX" sz="1012" u="none" cap="none" strike="noStrike">
                  <a:solidFill>
                    <a:schemeClr val="lt1"/>
                  </a:solidFill>
                  <a:latin typeface="Arial"/>
                  <a:ea typeface="Arial"/>
                  <a:cs typeface="Arial"/>
                  <a:sym typeface="Arial"/>
                </a:rPr>
                <a:t>Las campañas actuales de ventas de seguros presentan una una tasa de conversión estimada en solo </a:t>
              </a:r>
              <a:r>
                <a:rPr b="0" i="0" lang="es-MX" sz="1427" u="none" cap="none" strike="noStrike">
                  <a:solidFill>
                    <a:schemeClr val="lt1"/>
                  </a:solidFill>
                  <a:latin typeface="Arial"/>
                  <a:ea typeface="Arial"/>
                  <a:cs typeface="Arial"/>
                  <a:sym typeface="Arial"/>
                </a:rPr>
                <a:t>~</a:t>
              </a:r>
              <a:r>
                <a:rPr lang="es-MX" sz="1427">
                  <a:solidFill>
                    <a:schemeClr val="lt1"/>
                  </a:solidFill>
                </a:rPr>
                <a:t>7</a:t>
              </a:r>
              <a:r>
                <a:rPr b="0" i="0" lang="es-MX" sz="1427" u="none" cap="none" strike="noStrike">
                  <a:solidFill>
                    <a:schemeClr val="lt1"/>
                  </a:solidFill>
                  <a:latin typeface="Arial"/>
                  <a:ea typeface="Arial"/>
                  <a:cs typeface="Arial"/>
                  <a:sym typeface="Arial"/>
                </a:rPr>
                <a:t>%.</a:t>
              </a:r>
              <a:endParaRPr sz="1497"/>
            </a:p>
          </p:txBody>
        </p:sp>
        <p:sp>
          <p:nvSpPr>
            <p:cNvPr id="360" name="Google Shape;360;p2"/>
            <p:cNvSpPr/>
            <p:nvPr/>
          </p:nvSpPr>
          <p:spPr>
            <a:xfrm>
              <a:off x="68772" y="373761"/>
              <a:ext cx="1245870" cy="1245870"/>
            </a:xfrm>
            <a:prstGeom prst="ellipse">
              <a:avLst/>
            </a:prstGeom>
            <a:solidFill>
              <a:schemeClr val="lt1"/>
            </a:solidFill>
            <a:ln cap="flat" cmpd="sng" w="6675">
              <a:solidFill>
                <a:srgbClr val="139C97"/>
              </a:solidFill>
              <a:prstDash val="solid"/>
              <a:miter lim="800000"/>
              <a:headEnd len="sm" w="sm" type="none"/>
              <a:tailEnd len="sm" w="sm" type="none"/>
            </a:ln>
          </p:spPr>
          <p:txBody>
            <a:bodyPr anchorCtr="0" anchor="ctr" bIns="63925" lIns="63925" spcFirstLastPara="1" rIns="63925" wrap="square" tIns="63925">
              <a:noAutofit/>
            </a:bodyPr>
            <a:lstStyle/>
            <a:p>
              <a:pPr indent="0" lvl="0" marL="0" rtl="0" algn="l">
                <a:spcBef>
                  <a:spcPts val="0"/>
                </a:spcBef>
                <a:spcAft>
                  <a:spcPts val="0"/>
                </a:spcAft>
                <a:buNone/>
              </a:pPr>
              <a:r>
                <a:t/>
              </a:r>
              <a:endParaRPr/>
            </a:p>
          </p:txBody>
        </p:sp>
        <p:sp>
          <p:nvSpPr>
            <p:cNvPr id="361" name="Google Shape;361;p2"/>
            <p:cNvSpPr/>
            <p:nvPr/>
          </p:nvSpPr>
          <p:spPr>
            <a:xfrm>
              <a:off x="1054006" y="1993392"/>
              <a:ext cx="5735221" cy="996696"/>
            </a:xfrm>
            <a:prstGeom prst="rect">
              <a:avLst/>
            </a:prstGeom>
            <a:gradFill>
              <a:gsLst>
                <a:gs pos="0">
                  <a:srgbClr val="48A8A3"/>
                </a:gs>
                <a:gs pos="50000">
                  <a:srgbClr val="0BA29D"/>
                </a:gs>
                <a:gs pos="100000">
                  <a:srgbClr val="03958F"/>
                </a:gs>
              </a:gsLst>
              <a:lin ang="5400000" scaled="0"/>
            </a:gradFill>
            <a:ln>
              <a:noFill/>
            </a:ln>
          </p:spPr>
          <p:txBody>
            <a:bodyPr anchorCtr="0" anchor="ctr" bIns="63925" lIns="63925" spcFirstLastPara="1" rIns="63925" wrap="square" tIns="63925">
              <a:noAutofit/>
            </a:bodyPr>
            <a:lstStyle/>
            <a:p>
              <a:pPr indent="0" lvl="0" marL="0" rtl="0" algn="l">
                <a:spcBef>
                  <a:spcPts val="0"/>
                </a:spcBef>
                <a:spcAft>
                  <a:spcPts val="0"/>
                </a:spcAft>
                <a:buNone/>
              </a:pPr>
              <a:r>
                <a:t/>
              </a:r>
              <a:endParaRPr/>
            </a:p>
          </p:txBody>
        </p:sp>
        <p:sp>
          <p:nvSpPr>
            <p:cNvPr id="362" name="Google Shape;362;p2"/>
            <p:cNvSpPr txBox="1"/>
            <p:nvPr/>
          </p:nvSpPr>
          <p:spPr>
            <a:xfrm>
              <a:off x="1054006" y="1993392"/>
              <a:ext cx="5735221" cy="996696"/>
            </a:xfrm>
            <a:prstGeom prst="rect">
              <a:avLst/>
            </a:prstGeom>
            <a:noFill/>
            <a:ln>
              <a:noFill/>
            </a:ln>
          </p:spPr>
          <p:txBody>
            <a:bodyPr anchorCtr="0" anchor="t" bIns="30175" lIns="553225" spcFirstLastPara="1" rIns="30175" wrap="square" tIns="30175">
              <a:noAutofit/>
            </a:bodyPr>
            <a:lstStyle/>
            <a:p>
              <a:pPr indent="0" lvl="0" marL="0" marR="0" rtl="0" algn="l">
                <a:lnSpc>
                  <a:spcPct val="90000"/>
                </a:lnSpc>
                <a:spcBef>
                  <a:spcPts val="0"/>
                </a:spcBef>
                <a:spcAft>
                  <a:spcPts val="0"/>
                </a:spcAft>
                <a:buClr>
                  <a:schemeClr val="lt1"/>
                </a:buClr>
                <a:buSzPts val="1189"/>
                <a:buFont typeface="Arial"/>
                <a:buNone/>
              </a:pPr>
              <a:r>
                <a:rPr b="1" i="0" lang="es-MX" sz="1188" u="none" cap="none" strike="noStrike">
                  <a:solidFill>
                    <a:schemeClr val="lt1"/>
                  </a:solidFill>
                  <a:latin typeface="Arial"/>
                  <a:ea typeface="Arial"/>
                  <a:cs typeface="Arial"/>
                  <a:sym typeface="Arial"/>
                </a:rPr>
                <a:t>Impacto económico negativo</a:t>
              </a:r>
              <a:endParaRPr sz="979"/>
            </a:p>
            <a:p>
              <a:pPr indent="-86516" lvl="1" marL="79928" marR="0" rtl="0" algn="l">
                <a:lnSpc>
                  <a:spcPct val="90000"/>
                </a:lnSpc>
                <a:spcBef>
                  <a:spcPts val="416"/>
                </a:spcBef>
                <a:spcAft>
                  <a:spcPts val="0"/>
                </a:spcAft>
                <a:buClr>
                  <a:schemeClr val="lt1"/>
                </a:buClr>
                <a:buSzPts val="1013"/>
                <a:buFont typeface="Arial"/>
                <a:buChar char="•"/>
              </a:pPr>
              <a:r>
                <a:rPr b="0" i="0" lang="es-MX" sz="1012" u="none" cap="none" strike="noStrike">
                  <a:solidFill>
                    <a:schemeClr val="lt1"/>
                  </a:solidFill>
                  <a:latin typeface="Arial"/>
                  <a:ea typeface="Arial"/>
                  <a:cs typeface="Arial"/>
                  <a:sym typeface="Arial"/>
                </a:rPr>
                <a:t>El bajo éxito en las ventas genera pérdidas económicas por recursos invertidos en </a:t>
              </a:r>
              <a:r>
                <a:rPr b="0" i="0" lang="es-MX" sz="1220" u="none" cap="none" strike="noStrike">
                  <a:solidFill>
                    <a:schemeClr val="lt1"/>
                  </a:solidFill>
                  <a:latin typeface="Arial"/>
                  <a:ea typeface="Arial"/>
                  <a:cs typeface="Arial"/>
                  <a:sym typeface="Arial"/>
                </a:rPr>
                <a:t>clientes que </a:t>
              </a:r>
              <a:r>
                <a:rPr lang="es-MX" sz="1220">
                  <a:solidFill>
                    <a:schemeClr val="lt1"/>
                  </a:solidFill>
                </a:rPr>
                <a:t>NO</a:t>
              </a:r>
              <a:r>
                <a:rPr b="0" i="0" lang="es-MX" sz="1220" u="none" cap="none" strike="noStrike">
                  <a:solidFill>
                    <a:schemeClr val="lt1"/>
                  </a:solidFill>
                  <a:latin typeface="Arial"/>
                  <a:ea typeface="Arial"/>
                  <a:cs typeface="Arial"/>
                  <a:sym typeface="Arial"/>
                </a:rPr>
                <a:t> compran.</a:t>
              </a:r>
              <a:endParaRPr sz="1290"/>
            </a:p>
          </p:txBody>
        </p:sp>
        <p:sp>
          <p:nvSpPr>
            <p:cNvPr id="363" name="Google Shape;363;p2"/>
            <p:cNvSpPr/>
            <p:nvPr/>
          </p:nvSpPr>
          <p:spPr>
            <a:xfrm>
              <a:off x="431071" y="1868805"/>
              <a:ext cx="1245870" cy="1245870"/>
            </a:xfrm>
            <a:prstGeom prst="ellipse">
              <a:avLst/>
            </a:prstGeom>
            <a:solidFill>
              <a:schemeClr val="lt1"/>
            </a:solidFill>
            <a:ln cap="flat" cmpd="sng" w="6675">
              <a:solidFill>
                <a:srgbClr val="139C97"/>
              </a:solidFill>
              <a:prstDash val="solid"/>
              <a:miter lim="800000"/>
              <a:headEnd len="sm" w="sm" type="none"/>
              <a:tailEnd len="sm" w="sm" type="none"/>
            </a:ln>
          </p:spPr>
          <p:txBody>
            <a:bodyPr anchorCtr="0" anchor="ctr" bIns="63925" lIns="63925" spcFirstLastPara="1" rIns="63925" wrap="square" tIns="63925">
              <a:noAutofit/>
            </a:bodyPr>
            <a:lstStyle/>
            <a:p>
              <a:pPr indent="0" lvl="0" marL="0" rtl="0" algn="l">
                <a:spcBef>
                  <a:spcPts val="0"/>
                </a:spcBef>
                <a:spcAft>
                  <a:spcPts val="0"/>
                </a:spcAft>
                <a:buNone/>
              </a:pPr>
              <a:r>
                <a:t/>
              </a:r>
              <a:endParaRPr/>
            </a:p>
          </p:txBody>
        </p:sp>
        <p:sp>
          <p:nvSpPr>
            <p:cNvPr id="364" name="Google Shape;364;p2"/>
            <p:cNvSpPr/>
            <p:nvPr/>
          </p:nvSpPr>
          <p:spPr>
            <a:xfrm>
              <a:off x="691707" y="3488436"/>
              <a:ext cx="6097520" cy="996696"/>
            </a:xfrm>
            <a:prstGeom prst="rect">
              <a:avLst/>
            </a:prstGeom>
            <a:gradFill>
              <a:gsLst>
                <a:gs pos="0">
                  <a:srgbClr val="48A8A3"/>
                </a:gs>
                <a:gs pos="50000">
                  <a:srgbClr val="0BA29D"/>
                </a:gs>
                <a:gs pos="100000">
                  <a:srgbClr val="03958F"/>
                </a:gs>
              </a:gsLst>
              <a:lin ang="5400000" scaled="0"/>
            </a:gradFill>
            <a:ln>
              <a:noFill/>
            </a:ln>
          </p:spPr>
          <p:txBody>
            <a:bodyPr anchorCtr="0" anchor="ctr" bIns="63925" lIns="63925" spcFirstLastPara="1" rIns="63925" wrap="square" tIns="63925">
              <a:noAutofit/>
            </a:bodyPr>
            <a:lstStyle/>
            <a:p>
              <a:pPr indent="0" lvl="0" marL="0" rtl="0" algn="l">
                <a:spcBef>
                  <a:spcPts val="0"/>
                </a:spcBef>
                <a:spcAft>
                  <a:spcPts val="0"/>
                </a:spcAft>
                <a:buNone/>
              </a:pPr>
              <a:r>
                <a:t/>
              </a:r>
              <a:endParaRPr/>
            </a:p>
          </p:txBody>
        </p:sp>
        <p:sp>
          <p:nvSpPr>
            <p:cNvPr id="365" name="Google Shape;365;p2"/>
            <p:cNvSpPr txBox="1"/>
            <p:nvPr/>
          </p:nvSpPr>
          <p:spPr>
            <a:xfrm>
              <a:off x="691707" y="3488436"/>
              <a:ext cx="6097500" cy="996600"/>
            </a:xfrm>
            <a:prstGeom prst="rect">
              <a:avLst/>
            </a:prstGeom>
            <a:noFill/>
            <a:ln>
              <a:noFill/>
            </a:ln>
          </p:spPr>
          <p:txBody>
            <a:bodyPr anchorCtr="0" anchor="t" bIns="30175" lIns="553225" spcFirstLastPara="1" rIns="30175" wrap="square" tIns="30175">
              <a:noAutofit/>
            </a:bodyPr>
            <a:lstStyle/>
            <a:p>
              <a:pPr indent="0" lvl="0" marL="0" marR="0" rtl="0" algn="l">
                <a:lnSpc>
                  <a:spcPct val="90000"/>
                </a:lnSpc>
                <a:spcBef>
                  <a:spcPts val="0"/>
                </a:spcBef>
                <a:spcAft>
                  <a:spcPts val="0"/>
                </a:spcAft>
                <a:buClr>
                  <a:schemeClr val="lt1"/>
                </a:buClr>
                <a:buSzPts val="1189"/>
                <a:buFont typeface="Arial"/>
                <a:buNone/>
              </a:pPr>
              <a:r>
                <a:rPr b="1" i="0" lang="es-MX" sz="1188" u="none" cap="none" strike="noStrike">
                  <a:solidFill>
                    <a:schemeClr val="lt1"/>
                  </a:solidFill>
                  <a:latin typeface="Arial"/>
                  <a:ea typeface="Arial"/>
                  <a:cs typeface="Arial"/>
                  <a:sym typeface="Arial"/>
                </a:rPr>
                <a:t>Utilidad del dataset COIL 2000</a:t>
              </a:r>
              <a:endParaRPr sz="979"/>
            </a:p>
            <a:p>
              <a:pPr indent="-86516" lvl="1" marL="79928" marR="0" rtl="0" algn="l">
                <a:lnSpc>
                  <a:spcPct val="90000"/>
                </a:lnSpc>
                <a:spcBef>
                  <a:spcPts val="416"/>
                </a:spcBef>
                <a:spcAft>
                  <a:spcPts val="0"/>
                </a:spcAft>
                <a:buClr>
                  <a:schemeClr val="lt1"/>
                </a:buClr>
                <a:buSzPts val="1013"/>
                <a:buFont typeface="Arial"/>
                <a:buChar char="•"/>
              </a:pPr>
              <a:r>
                <a:rPr lang="es-MX" sz="1012">
                  <a:solidFill>
                    <a:schemeClr val="lt1"/>
                  </a:solidFill>
                </a:rPr>
                <a:t>P</a:t>
              </a:r>
              <a:r>
                <a:rPr b="0" i="0" lang="es-MX" sz="1012" u="none" cap="none" strike="noStrike">
                  <a:solidFill>
                    <a:schemeClr val="lt1"/>
                  </a:solidFill>
                  <a:latin typeface="Arial"/>
                  <a:ea typeface="Arial"/>
                  <a:cs typeface="Arial"/>
                  <a:sym typeface="Arial"/>
                </a:rPr>
                <a:t>redecir quiénes comprarán un seguro</a:t>
              </a:r>
              <a:r>
                <a:rPr lang="es-MX" sz="1012">
                  <a:solidFill>
                    <a:schemeClr val="lt1"/>
                  </a:solidFill>
                </a:rPr>
                <a:t> para identificar a potenciales clientes, y aumentar la tasa de conversión y optimizar recursos para estrategia en ventas</a:t>
              </a:r>
              <a:endParaRPr sz="1082"/>
            </a:p>
          </p:txBody>
        </p:sp>
        <p:sp>
          <p:nvSpPr>
            <p:cNvPr id="366" name="Google Shape;366;p2"/>
            <p:cNvSpPr/>
            <p:nvPr/>
          </p:nvSpPr>
          <p:spPr>
            <a:xfrm>
              <a:off x="68772" y="3363849"/>
              <a:ext cx="1245870" cy="1245870"/>
            </a:xfrm>
            <a:prstGeom prst="ellipse">
              <a:avLst/>
            </a:prstGeom>
            <a:solidFill>
              <a:schemeClr val="lt1"/>
            </a:solidFill>
            <a:ln cap="flat" cmpd="sng" w="6675">
              <a:solidFill>
                <a:srgbClr val="139C97"/>
              </a:solidFill>
              <a:prstDash val="solid"/>
              <a:miter lim="800000"/>
              <a:headEnd len="sm" w="sm" type="none"/>
              <a:tailEnd len="sm" w="sm" type="none"/>
            </a:ln>
          </p:spPr>
          <p:txBody>
            <a:bodyPr anchorCtr="0" anchor="ctr" bIns="63925" lIns="63925" spcFirstLastPara="1" rIns="63925" wrap="square" tIns="63925">
              <a:noAutofit/>
            </a:bodyPr>
            <a:lstStyle/>
            <a:p>
              <a:pPr indent="0" lvl="0" marL="0" rtl="0" algn="l">
                <a:spcBef>
                  <a:spcPts val="0"/>
                </a:spcBef>
                <a:spcAft>
                  <a:spcPts val="0"/>
                </a:spcAft>
                <a:buNone/>
              </a:pPr>
              <a:r>
                <a:t/>
              </a:r>
              <a:endParaRPr/>
            </a:p>
          </p:txBody>
        </p:sp>
      </p:grpSp>
      <p:sp>
        <p:nvSpPr>
          <p:cNvPr id="367" name="Google Shape;367;p2"/>
          <p:cNvSpPr txBox="1"/>
          <p:nvPr/>
        </p:nvSpPr>
        <p:spPr>
          <a:xfrm>
            <a:off x="198925" y="233525"/>
            <a:ext cx="7051200" cy="1182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MX" sz="3600">
                <a:solidFill>
                  <a:schemeClr val="dk1"/>
                </a:solidFill>
              </a:rPr>
              <a:t>De </a:t>
            </a:r>
            <a:r>
              <a:rPr b="1" lang="es-MX" sz="3600">
                <a:solidFill>
                  <a:srgbClr val="139C97"/>
                </a:solidFill>
              </a:rPr>
              <a:t>Marketing</a:t>
            </a:r>
            <a:r>
              <a:rPr b="1" lang="es-MX" sz="3600">
                <a:solidFill>
                  <a:schemeClr val="dk1"/>
                </a:solidFill>
              </a:rPr>
              <a:t> masivo a </a:t>
            </a:r>
            <a:r>
              <a:rPr b="1" lang="es-MX" sz="3600">
                <a:solidFill>
                  <a:srgbClr val="139C97"/>
                </a:solidFill>
              </a:rPr>
              <a:t>Inteligente</a:t>
            </a:r>
            <a:endParaRPr/>
          </a:p>
        </p:txBody>
      </p:sp>
      <p:sp>
        <p:nvSpPr>
          <p:cNvPr id="368" name="Google Shape;368;p2"/>
          <p:cNvSpPr txBox="1"/>
          <p:nvPr/>
        </p:nvSpPr>
        <p:spPr>
          <a:xfrm>
            <a:off x="1097225" y="1743492"/>
            <a:ext cx="4981200" cy="4464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MX" sz="1700">
                <a:solidFill>
                  <a:schemeClr val="dk1"/>
                </a:solidFill>
              </a:rPr>
              <a:t>Consideraciones para Negocio de Seguros</a:t>
            </a:r>
            <a:endParaRPr b="1" sz="1700">
              <a:solidFill>
                <a:schemeClr val="dk1"/>
              </a:solidFill>
            </a:endParaRPr>
          </a:p>
        </p:txBody>
      </p:sp>
      <p:sp>
        <p:nvSpPr>
          <p:cNvPr id="369" name="Google Shape;369;p2"/>
          <p:cNvSpPr txBox="1"/>
          <p:nvPr/>
        </p:nvSpPr>
        <p:spPr>
          <a:xfrm>
            <a:off x="1097227" y="5580027"/>
            <a:ext cx="4981200" cy="6003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Clr>
                <a:schemeClr val="dk1"/>
              </a:buClr>
              <a:buSzPts val="1400"/>
              <a:buFont typeface="Arial"/>
              <a:buNone/>
            </a:pPr>
            <a:r>
              <a:rPr b="1" lang="es-MX" sz="1500">
                <a:solidFill>
                  <a:srgbClr val="139C97"/>
                </a:solidFill>
              </a:rPr>
              <a:t>¿Quienes son los </a:t>
            </a:r>
            <a:r>
              <a:rPr b="1" lang="es-MX" sz="1500">
                <a:solidFill>
                  <a:srgbClr val="139C97"/>
                </a:solidFill>
              </a:rPr>
              <a:t>clientes con mayor probabilidad de conversión?</a:t>
            </a:r>
            <a:endParaRPr b="1" sz="1800">
              <a:solidFill>
                <a:schemeClr val="dk1"/>
              </a:solidFill>
            </a:endParaRPr>
          </a:p>
        </p:txBody>
      </p:sp>
      <p:sp>
        <p:nvSpPr>
          <p:cNvPr id="370" name="Google Shape;370;p2"/>
          <p:cNvSpPr txBox="1"/>
          <p:nvPr/>
        </p:nvSpPr>
        <p:spPr>
          <a:xfrm>
            <a:off x="8091500" y="48425"/>
            <a:ext cx="3577500" cy="5694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Clr>
                <a:schemeClr val="dk1"/>
              </a:buClr>
              <a:buSzPts val="2500"/>
              <a:buAutoNum type="arabicPeriod"/>
            </a:pPr>
            <a:r>
              <a:rPr lang="es-MX" sz="2500">
                <a:solidFill>
                  <a:schemeClr val="dk1"/>
                </a:solidFill>
              </a:rPr>
              <a:t>Caso de Uso</a:t>
            </a:r>
            <a:endParaRPr sz="2500">
              <a:solidFill>
                <a:schemeClr val="dk1"/>
              </a:solidFill>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
          <p:cNvSpPr txBox="1"/>
          <p:nvPr>
            <p:ph type="title"/>
          </p:nvPr>
        </p:nvSpPr>
        <p:spPr>
          <a:xfrm>
            <a:off x="612375" y="583425"/>
            <a:ext cx="4065300" cy="1527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b="1" lang="es-MX">
                <a:latin typeface="Arial"/>
                <a:ea typeface="Arial"/>
                <a:cs typeface="Arial"/>
                <a:sym typeface="Arial"/>
              </a:rPr>
              <a:t>El ML Canvas como guía</a:t>
            </a:r>
            <a:endParaRPr/>
          </a:p>
        </p:txBody>
      </p:sp>
      <p:sp>
        <p:nvSpPr>
          <p:cNvPr id="377" name="Google Shape;377;p4"/>
          <p:cNvSpPr txBox="1"/>
          <p:nvPr/>
        </p:nvSpPr>
        <p:spPr>
          <a:xfrm>
            <a:off x="612775" y="1916450"/>
            <a:ext cx="3113700" cy="4392600"/>
          </a:xfrm>
          <a:prstGeom prst="rect">
            <a:avLst/>
          </a:prstGeom>
          <a:noFill/>
          <a:ln>
            <a:noFill/>
          </a:ln>
        </p:spPr>
        <p:txBody>
          <a:bodyPr anchorCtr="0" anchor="t" bIns="45700" lIns="91425" spcFirstLastPara="1" rIns="91425" wrap="square" tIns="45700">
            <a:normAutofit lnSpcReduction="10000"/>
          </a:bodyPr>
          <a:lstStyle/>
          <a:p>
            <a:pPr indent="0" lvl="0" marL="0" marR="0" rtl="0" algn="l">
              <a:spcBef>
                <a:spcPts val="0"/>
              </a:spcBef>
              <a:spcAft>
                <a:spcPts val="0"/>
              </a:spcAft>
              <a:buClr>
                <a:schemeClr val="dk1"/>
              </a:buClr>
              <a:buSzPts val="1400"/>
              <a:buFont typeface="Arial"/>
              <a:buNone/>
            </a:pPr>
            <a:r>
              <a:rPr b="1" i="0" lang="es-MX" sz="1400" u="none" cap="none" strike="noStrike">
                <a:solidFill>
                  <a:srgbClr val="139C97"/>
                </a:solidFill>
                <a:latin typeface="Arial"/>
                <a:ea typeface="Arial"/>
                <a:cs typeface="Arial"/>
                <a:sym typeface="Arial"/>
              </a:rPr>
              <a:t>Definición de la tarea de predicción</a:t>
            </a:r>
            <a:endParaRPr>
              <a:solidFill>
                <a:srgbClr val="139C97"/>
              </a:solidFill>
            </a:endParaRPr>
          </a:p>
          <a:p>
            <a:pPr indent="0" lvl="1" marL="0" marR="0" rtl="0" algn="l">
              <a:spcBef>
                <a:spcPts val="1600"/>
              </a:spcBef>
              <a:spcAft>
                <a:spcPts val="0"/>
              </a:spcAft>
              <a:buClr>
                <a:schemeClr val="dk1"/>
              </a:buClr>
              <a:buSzPts val="1400"/>
              <a:buFont typeface="Arial"/>
              <a:buNone/>
            </a:pPr>
            <a:r>
              <a:rPr b="0" i="0" lang="es-MX" sz="1400" u="none" cap="none" strike="noStrike">
                <a:solidFill>
                  <a:schemeClr val="dk1"/>
                </a:solidFill>
                <a:latin typeface="Arial"/>
                <a:ea typeface="Arial"/>
                <a:cs typeface="Arial"/>
                <a:sym typeface="Arial"/>
              </a:rPr>
              <a:t>Primero, se identifica la tarea clave de predicción que el </a:t>
            </a:r>
            <a:r>
              <a:rPr lang="es-MX">
                <a:solidFill>
                  <a:schemeClr val="dk1"/>
                </a:solidFill>
              </a:rPr>
              <a:t>ML </a:t>
            </a:r>
            <a:r>
              <a:rPr b="0" i="0" lang="es-MX" sz="1400" u="none" cap="none" strike="noStrike">
                <a:solidFill>
                  <a:schemeClr val="dk1"/>
                </a:solidFill>
                <a:latin typeface="Arial"/>
                <a:ea typeface="Arial"/>
                <a:cs typeface="Arial"/>
                <a:sym typeface="Arial"/>
              </a:rPr>
              <a:t>resolverá dentro del proyecto.</a:t>
            </a:r>
            <a:endParaRPr/>
          </a:p>
          <a:p>
            <a:pPr indent="0" lvl="0" marL="0" marR="0" rtl="0" algn="l">
              <a:spcBef>
                <a:spcPts val="3100"/>
              </a:spcBef>
              <a:spcAft>
                <a:spcPts val="0"/>
              </a:spcAft>
              <a:buClr>
                <a:schemeClr val="dk1"/>
              </a:buClr>
              <a:buSzPts val="1400"/>
              <a:buFont typeface="Arial"/>
              <a:buNone/>
            </a:pPr>
            <a:r>
              <a:rPr b="1" i="0" lang="es-MX" sz="1400" u="none" cap="none" strike="noStrike">
                <a:solidFill>
                  <a:srgbClr val="139C97"/>
                </a:solidFill>
                <a:latin typeface="Arial"/>
                <a:ea typeface="Arial"/>
                <a:cs typeface="Arial"/>
                <a:sym typeface="Arial"/>
              </a:rPr>
              <a:t>Propuesta de valor del modelo</a:t>
            </a:r>
            <a:endParaRPr>
              <a:solidFill>
                <a:srgbClr val="139C97"/>
              </a:solidFill>
            </a:endParaRPr>
          </a:p>
          <a:p>
            <a:pPr indent="0" lvl="1" marL="0" marR="0" rtl="0" algn="l">
              <a:spcBef>
                <a:spcPts val="1600"/>
              </a:spcBef>
              <a:spcAft>
                <a:spcPts val="0"/>
              </a:spcAft>
              <a:buClr>
                <a:schemeClr val="dk1"/>
              </a:buClr>
              <a:buSzPts val="1400"/>
              <a:buFont typeface="Arial"/>
              <a:buNone/>
            </a:pPr>
            <a:r>
              <a:rPr b="0" i="0" lang="es-MX" sz="1400" u="none" cap="none" strike="noStrike">
                <a:solidFill>
                  <a:schemeClr val="dk1"/>
                </a:solidFill>
                <a:latin typeface="Arial"/>
                <a:ea typeface="Arial"/>
                <a:cs typeface="Arial"/>
                <a:sym typeface="Arial"/>
              </a:rPr>
              <a:t>Se detallan los beneficios que el modelo aportará al negocio, mostrando su impacto y utilidad.</a:t>
            </a:r>
            <a:endParaRPr/>
          </a:p>
          <a:p>
            <a:pPr indent="0" lvl="0" marL="0" marR="0" rtl="0" algn="l">
              <a:spcBef>
                <a:spcPts val="3100"/>
              </a:spcBef>
              <a:spcAft>
                <a:spcPts val="0"/>
              </a:spcAft>
              <a:buClr>
                <a:schemeClr val="dk1"/>
              </a:buClr>
              <a:buSzPts val="1400"/>
              <a:buFont typeface="Arial"/>
              <a:buNone/>
            </a:pPr>
            <a:r>
              <a:rPr b="1" i="0" lang="es-MX" sz="1400" u="none" cap="none" strike="noStrike">
                <a:solidFill>
                  <a:srgbClr val="139C97"/>
                </a:solidFill>
                <a:latin typeface="Arial"/>
                <a:ea typeface="Arial"/>
                <a:cs typeface="Arial"/>
                <a:sym typeface="Arial"/>
              </a:rPr>
              <a:t>Identificación de fuentes de datos</a:t>
            </a:r>
            <a:endParaRPr>
              <a:solidFill>
                <a:srgbClr val="139C97"/>
              </a:solidFill>
            </a:endParaRPr>
          </a:p>
          <a:p>
            <a:pPr indent="0" lvl="1" marL="0" marR="0" rtl="0" algn="l">
              <a:spcBef>
                <a:spcPts val="1600"/>
              </a:spcBef>
              <a:spcAft>
                <a:spcPts val="0"/>
              </a:spcAft>
              <a:buClr>
                <a:schemeClr val="dk1"/>
              </a:buClr>
              <a:buSzPts val="1400"/>
              <a:buFont typeface="Arial"/>
              <a:buNone/>
            </a:pPr>
            <a:r>
              <a:rPr b="0" i="0" lang="es-MX" sz="1400" u="none" cap="none" strike="noStrike">
                <a:solidFill>
                  <a:schemeClr val="dk1"/>
                </a:solidFill>
                <a:latin typeface="Arial"/>
                <a:ea typeface="Arial"/>
                <a:cs typeface="Arial"/>
                <a:sym typeface="Arial"/>
              </a:rPr>
              <a:t>Se identifican y seleccionan las fuentes de datos adecuadas para alimentar el modelo, asegurando calidad </a:t>
            </a:r>
            <a:endParaRPr/>
          </a:p>
        </p:txBody>
      </p:sp>
      <p:pic>
        <p:nvPicPr>
          <p:cNvPr id="378" name="Google Shape;378;p4"/>
          <p:cNvPicPr preferRelativeResize="0"/>
          <p:nvPr/>
        </p:nvPicPr>
        <p:blipFill>
          <a:blip r:embed="rId3">
            <a:alphaModFix/>
          </a:blip>
          <a:stretch>
            <a:fillRect/>
          </a:stretch>
        </p:blipFill>
        <p:spPr>
          <a:xfrm>
            <a:off x="4677675" y="754946"/>
            <a:ext cx="7387875" cy="5693004"/>
          </a:xfrm>
          <a:prstGeom prst="rect">
            <a:avLst/>
          </a:prstGeom>
          <a:noFill/>
          <a:ln>
            <a:noFill/>
          </a:ln>
        </p:spPr>
      </p:pic>
      <p:sp>
        <p:nvSpPr>
          <p:cNvPr id="379" name="Google Shape;379;p4">
            <a:hlinkClick r:id="rId4"/>
          </p:cNvPr>
          <p:cNvSpPr txBox="1"/>
          <p:nvPr/>
        </p:nvSpPr>
        <p:spPr>
          <a:xfrm>
            <a:off x="4677675" y="221400"/>
            <a:ext cx="4981200" cy="461700"/>
          </a:xfrm>
          <a:prstGeom prst="rect">
            <a:avLst/>
          </a:prstGeom>
          <a:solidFill>
            <a:srgbClr val="D0E0E3">
              <a:alpha val="2750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MX" sz="1800">
                <a:solidFill>
                  <a:schemeClr val="dk1"/>
                </a:solidFill>
              </a:rPr>
              <a:t>Canvas en Miró </a:t>
            </a:r>
            <a:r>
              <a:rPr lang="es-MX" sz="1800">
                <a:solidFill>
                  <a:srgbClr val="CCCCCC"/>
                </a:solidFill>
              </a:rPr>
              <a:t>haz clic </a:t>
            </a:r>
            <a:endParaRPr sz="1800">
              <a:solidFill>
                <a:srgbClr val="CCCCCC"/>
              </a:solidFill>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8"/>
          <p:cNvSpPr txBox="1"/>
          <p:nvPr>
            <p:ph type="title"/>
          </p:nvPr>
        </p:nvSpPr>
        <p:spPr>
          <a:xfrm>
            <a:off x="8291202" y="447667"/>
            <a:ext cx="3273600" cy="1942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3600"/>
              <a:buFont typeface="Arial"/>
              <a:buNone/>
            </a:pPr>
            <a:r>
              <a:rPr lang="es-MX"/>
              <a:t>De datos crudos a conocimiento</a:t>
            </a:r>
            <a:endParaRPr/>
          </a:p>
        </p:txBody>
      </p:sp>
      <p:sp>
        <p:nvSpPr>
          <p:cNvPr id="386" name="Google Shape;386;p8"/>
          <p:cNvSpPr txBox="1"/>
          <p:nvPr/>
        </p:nvSpPr>
        <p:spPr>
          <a:xfrm>
            <a:off x="8291225" y="2589600"/>
            <a:ext cx="3273600" cy="37632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50000"/>
              </a:lnSpc>
              <a:spcBef>
                <a:spcPts val="0"/>
              </a:spcBef>
              <a:spcAft>
                <a:spcPts val="0"/>
              </a:spcAft>
              <a:buClr>
                <a:schemeClr val="dk1"/>
              </a:buClr>
              <a:buSzPct val="77777"/>
              <a:buFont typeface="Arial"/>
              <a:buNone/>
            </a:pPr>
            <a:r>
              <a:rPr b="1" lang="es-MX" sz="1800">
                <a:solidFill>
                  <a:srgbClr val="139C97"/>
                </a:solidFill>
              </a:rPr>
              <a:t>Desafíos del análisis exploratorio</a:t>
            </a:r>
            <a:endParaRPr>
              <a:solidFill>
                <a:srgbClr val="117B77"/>
              </a:solidFill>
            </a:endParaRPr>
          </a:p>
          <a:p>
            <a:pPr indent="0" lvl="1" marL="0" rtl="0" algn="l">
              <a:lnSpc>
                <a:spcPct val="150000"/>
              </a:lnSpc>
              <a:spcBef>
                <a:spcPts val="0"/>
              </a:spcBef>
              <a:spcAft>
                <a:spcPts val="0"/>
              </a:spcAft>
              <a:buClr>
                <a:schemeClr val="dk1"/>
              </a:buClr>
              <a:buSzPct val="100000"/>
              <a:buFont typeface="Arial"/>
              <a:buNone/>
            </a:pPr>
            <a:r>
              <a:rPr lang="es-MX">
                <a:solidFill>
                  <a:schemeClr val="dk1"/>
                </a:solidFill>
              </a:rPr>
              <a:t>El EDA mostró datos desbalanceados y una alta cantidad de variables con datos sucios, que debieron tratarse antes de hacer EDA.</a:t>
            </a:r>
            <a:endParaRPr>
              <a:solidFill>
                <a:schemeClr val="dk1"/>
              </a:solidFill>
            </a:endParaRPr>
          </a:p>
          <a:p>
            <a:pPr indent="0" lvl="1" marL="0" rtl="0" algn="l">
              <a:lnSpc>
                <a:spcPct val="150000"/>
              </a:lnSpc>
              <a:spcBef>
                <a:spcPts val="0"/>
              </a:spcBef>
              <a:spcAft>
                <a:spcPts val="0"/>
              </a:spcAft>
              <a:buClr>
                <a:schemeClr val="dk1"/>
              </a:buClr>
              <a:buSzPct val="100000"/>
              <a:buFont typeface="Arial"/>
              <a:buNone/>
            </a:pPr>
            <a:r>
              <a:t/>
            </a:r>
            <a:endParaRPr>
              <a:solidFill>
                <a:schemeClr val="dk1"/>
              </a:solidFill>
            </a:endParaRPr>
          </a:p>
          <a:p>
            <a:pPr indent="0" lvl="0" marL="0" rtl="0" algn="l">
              <a:lnSpc>
                <a:spcPct val="150000"/>
              </a:lnSpc>
              <a:spcBef>
                <a:spcPts val="0"/>
              </a:spcBef>
              <a:spcAft>
                <a:spcPts val="0"/>
              </a:spcAft>
              <a:buClr>
                <a:schemeClr val="dk1"/>
              </a:buClr>
              <a:buSzPct val="77777"/>
              <a:buFont typeface="Arial"/>
              <a:buNone/>
            </a:pPr>
            <a:r>
              <a:rPr b="1" lang="es-MX" sz="1800">
                <a:solidFill>
                  <a:srgbClr val="139C97"/>
                </a:solidFill>
              </a:rPr>
              <a:t>Identificación de variables clave</a:t>
            </a:r>
            <a:endParaRPr>
              <a:solidFill>
                <a:schemeClr val="dk1"/>
              </a:solidFill>
            </a:endParaRPr>
          </a:p>
          <a:p>
            <a:pPr indent="0" lvl="0" marL="0" rtl="0" algn="l">
              <a:lnSpc>
                <a:spcPct val="150000"/>
              </a:lnSpc>
              <a:spcBef>
                <a:spcPts val="0"/>
              </a:spcBef>
              <a:spcAft>
                <a:spcPts val="0"/>
              </a:spcAft>
              <a:buClr>
                <a:schemeClr val="dk1"/>
              </a:buClr>
              <a:buSzPct val="100000"/>
              <a:buFont typeface="Arial"/>
              <a:buNone/>
            </a:pPr>
            <a:r>
              <a:rPr lang="es-MX">
                <a:solidFill>
                  <a:schemeClr val="dk1"/>
                </a:solidFill>
              </a:rPr>
              <a:t>Mediante histogramas, box-plot, análisis de outliers, correlaciones se identificaron las variables con mayor influencia en la compra de pólizas.</a:t>
            </a:r>
            <a:endParaRPr>
              <a:solidFill>
                <a:schemeClr val="dk1"/>
              </a:solidFill>
            </a:endParaRPr>
          </a:p>
          <a:p>
            <a:pPr indent="0" lvl="0" marL="0" rtl="0" algn="l">
              <a:lnSpc>
                <a:spcPct val="150000"/>
              </a:lnSpc>
              <a:spcBef>
                <a:spcPts val="0"/>
              </a:spcBef>
              <a:spcAft>
                <a:spcPts val="0"/>
              </a:spcAft>
              <a:buClr>
                <a:schemeClr val="dk1"/>
              </a:buClr>
              <a:buSzPct val="100000"/>
              <a:buFont typeface="Arial"/>
              <a:buNone/>
            </a:pPr>
            <a:r>
              <a:t/>
            </a:r>
            <a:endParaRPr>
              <a:solidFill>
                <a:schemeClr val="dk1"/>
              </a:solidFill>
            </a:endParaRPr>
          </a:p>
          <a:p>
            <a:pPr indent="0" lvl="0" marL="0" rtl="0" algn="l">
              <a:lnSpc>
                <a:spcPct val="150000"/>
              </a:lnSpc>
              <a:spcBef>
                <a:spcPts val="0"/>
              </a:spcBef>
              <a:spcAft>
                <a:spcPts val="0"/>
              </a:spcAft>
              <a:buClr>
                <a:schemeClr val="dk1"/>
              </a:buClr>
              <a:buSzPct val="77777"/>
              <a:buFont typeface="Arial"/>
              <a:buNone/>
            </a:pPr>
            <a:r>
              <a:rPr b="1" lang="es-MX" sz="1800">
                <a:solidFill>
                  <a:srgbClr val="139C97"/>
                </a:solidFill>
              </a:rPr>
              <a:t>Modelos Final</a:t>
            </a:r>
            <a:endParaRPr>
              <a:solidFill>
                <a:schemeClr val="dk1"/>
              </a:solidFill>
            </a:endParaRPr>
          </a:p>
          <a:p>
            <a:pPr indent="0" lvl="1" marL="0" rtl="0" algn="l">
              <a:lnSpc>
                <a:spcPct val="150000"/>
              </a:lnSpc>
              <a:spcBef>
                <a:spcPts val="0"/>
              </a:spcBef>
              <a:spcAft>
                <a:spcPts val="0"/>
              </a:spcAft>
              <a:buClr>
                <a:schemeClr val="dk1"/>
              </a:buClr>
              <a:buSzPct val="155555"/>
              <a:buFont typeface="Arial"/>
              <a:buNone/>
            </a:pPr>
            <a:r>
              <a:rPr lang="es-MX">
                <a:solidFill>
                  <a:schemeClr val="dk1"/>
                </a:solidFill>
              </a:rPr>
              <a:t>Nuestro modelo tiene un buen performance y no muestra signos de </a:t>
            </a:r>
            <a:r>
              <a:rPr i="1" lang="es-MX">
                <a:solidFill>
                  <a:schemeClr val="dk1"/>
                </a:solidFill>
              </a:rPr>
              <a:t>overfitting</a:t>
            </a:r>
            <a:endParaRPr b="1" i="1" sz="900">
              <a:solidFill>
                <a:schemeClr val="dk1"/>
              </a:solidFill>
            </a:endParaRPr>
          </a:p>
        </p:txBody>
      </p:sp>
      <p:sp>
        <p:nvSpPr>
          <p:cNvPr id="387" name="Google Shape;387;p8"/>
          <p:cNvSpPr txBox="1"/>
          <p:nvPr/>
        </p:nvSpPr>
        <p:spPr>
          <a:xfrm>
            <a:off x="0" y="6858000"/>
            <a:ext cx="7781365"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MX" sz="900" u="sng" cap="none" strike="noStrike">
                <a:solidFill>
                  <a:schemeClr val="dk1"/>
                </a:solidFill>
                <a:latin typeface="Arial"/>
                <a:ea typeface="Arial"/>
                <a:cs typeface="Arial"/>
                <a:sym typeface="Arial"/>
                <a:hlinkClick r:id="rId3">
                  <a:extLst>
                    <a:ext uri="{A12FA001-AC4F-418D-AE19-62706E023703}">
                      <ahyp:hlinkClr val="tx"/>
                    </a:ext>
                  </a:extLst>
                </a:hlinkClick>
              </a:rPr>
              <a:t>Esta foto</a:t>
            </a:r>
            <a:r>
              <a:rPr b="0" i="0" lang="es-MX" sz="900" u="none" cap="none" strike="noStrike">
                <a:solidFill>
                  <a:schemeClr val="dk1"/>
                </a:solidFill>
                <a:latin typeface="Arial"/>
                <a:ea typeface="Arial"/>
                <a:cs typeface="Arial"/>
                <a:sym typeface="Arial"/>
              </a:rPr>
              <a:t> de Autor desconocido está bajo licencia </a:t>
            </a:r>
            <a:r>
              <a:rPr b="0" i="0" lang="es-MX" sz="900" u="sng" cap="none" strike="noStrike">
                <a:solidFill>
                  <a:schemeClr val="dk1"/>
                </a:solidFill>
                <a:latin typeface="Arial"/>
                <a:ea typeface="Arial"/>
                <a:cs typeface="Arial"/>
                <a:sym typeface="Arial"/>
                <a:hlinkClick r:id="rId4">
                  <a:extLst>
                    <a:ext uri="{A12FA001-AC4F-418D-AE19-62706E023703}">
                      <ahyp:hlinkClr val="tx"/>
                    </a:ext>
                  </a:extLst>
                </a:hlinkClick>
              </a:rPr>
              <a:t>CC BY-SA</a:t>
            </a:r>
            <a:endParaRPr sz="900">
              <a:solidFill>
                <a:schemeClr val="dk1"/>
              </a:solidFill>
              <a:latin typeface="Arial"/>
              <a:ea typeface="Arial"/>
              <a:cs typeface="Arial"/>
              <a:sym typeface="Arial"/>
            </a:endParaRPr>
          </a:p>
        </p:txBody>
      </p:sp>
      <p:pic>
        <p:nvPicPr>
          <p:cNvPr descr="Close-up of market graph analysis" id="388" name="Google Shape;388;p8"/>
          <p:cNvPicPr preferRelativeResize="0"/>
          <p:nvPr/>
        </p:nvPicPr>
        <p:blipFill rotWithShape="1">
          <a:blip r:embed="rId5">
            <a:alphaModFix/>
          </a:blip>
          <a:srcRect b="0" l="0" r="0" t="0"/>
          <a:stretch/>
        </p:blipFill>
        <p:spPr>
          <a:xfrm>
            <a:off x="378125" y="245888"/>
            <a:ext cx="7162225" cy="6366227"/>
          </a:xfrm>
          <a:prstGeom prst="rect">
            <a:avLst/>
          </a:prstGeom>
          <a:noFill/>
          <a:ln>
            <a:noFill/>
          </a:ln>
        </p:spPr>
      </p:pic>
      <p:sp>
        <p:nvSpPr>
          <p:cNvPr id="389" name="Google Shape;389;p8"/>
          <p:cNvSpPr txBox="1"/>
          <p:nvPr/>
        </p:nvSpPr>
        <p:spPr>
          <a:xfrm>
            <a:off x="4082400" y="330100"/>
            <a:ext cx="2619000" cy="1015800"/>
          </a:xfrm>
          <a:prstGeom prst="rect">
            <a:avLst/>
          </a:prstGeom>
          <a:noFill/>
          <a:ln>
            <a:noFill/>
          </a:ln>
        </p:spPr>
        <p:txBody>
          <a:bodyPr anchorCtr="0" anchor="t" bIns="91425" lIns="91425" spcFirstLastPara="1" rIns="91425" wrap="square" tIns="91425">
            <a:spAutoFit/>
          </a:bodyPr>
          <a:lstStyle/>
          <a:p>
            <a:pPr indent="-400050" lvl="0" marL="457200" rtl="0" algn="l">
              <a:spcBef>
                <a:spcPts val="0"/>
              </a:spcBef>
              <a:spcAft>
                <a:spcPts val="0"/>
              </a:spcAft>
              <a:buClr>
                <a:schemeClr val="lt1"/>
              </a:buClr>
              <a:buSzPts val="2700"/>
              <a:buAutoNum type="arabicPeriod"/>
            </a:pPr>
            <a:r>
              <a:rPr lang="es-MX" sz="2700">
                <a:solidFill>
                  <a:schemeClr val="lt1"/>
                </a:solidFill>
              </a:rPr>
              <a:t>EDA y Modelo</a:t>
            </a:r>
            <a:endParaRPr sz="2700">
              <a:solidFill>
                <a:schemeClr val="lt1"/>
              </a:solidFill>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38bf1055189_0_98"/>
          <p:cNvSpPr txBox="1"/>
          <p:nvPr>
            <p:ph type="title"/>
          </p:nvPr>
        </p:nvSpPr>
        <p:spPr>
          <a:xfrm>
            <a:off x="612648" y="548640"/>
            <a:ext cx="10653600" cy="1132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s-MX"/>
              <a:t>Exploración de datos</a:t>
            </a:r>
            <a:endParaRPr>
              <a:solidFill>
                <a:srgbClr val="139C97"/>
              </a:solidFill>
            </a:endParaRPr>
          </a:p>
        </p:txBody>
      </p:sp>
      <p:grpSp>
        <p:nvGrpSpPr>
          <p:cNvPr id="396" name="Google Shape;396;g38bf1055189_0_98"/>
          <p:cNvGrpSpPr/>
          <p:nvPr/>
        </p:nvGrpSpPr>
        <p:grpSpPr>
          <a:xfrm>
            <a:off x="4121244" y="3012533"/>
            <a:ext cx="1533600" cy="1897677"/>
            <a:chOff x="713863" y="2390848"/>
            <a:chExt cx="1533600" cy="1897677"/>
          </a:xfrm>
        </p:grpSpPr>
        <p:pic>
          <p:nvPicPr>
            <p:cNvPr id="397" name="Google Shape;397;g38bf1055189_0_98"/>
            <p:cNvPicPr preferRelativeResize="0"/>
            <p:nvPr/>
          </p:nvPicPr>
          <p:blipFill>
            <a:blip r:embed="rId3">
              <a:alphaModFix/>
            </a:blip>
            <a:stretch>
              <a:fillRect/>
            </a:stretch>
          </p:blipFill>
          <p:spPr>
            <a:xfrm>
              <a:off x="713919" y="2390848"/>
              <a:ext cx="1533525" cy="933450"/>
            </a:xfrm>
            <a:prstGeom prst="rect">
              <a:avLst/>
            </a:prstGeom>
            <a:noFill/>
            <a:ln>
              <a:noFill/>
            </a:ln>
          </p:spPr>
        </p:pic>
        <p:sp>
          <p:nvSpPr>
            <p:cNvPr id="398" name="Google Shape;398;g38bf1055189_0_98"/>
            <p:cNvSpPr txBox="1"/>
            <p:nvPr/>
          </p:nvSpPr>
          <p:spPr>
            <a:xfrm>
              <a:off x="713863" y="3365125"/>
              <a:ext cx="1533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MX" sz="1200">
                  <a:solidFill>
                    <a:srgbClr val="139C97"/>
                  </a:solidFill>
                </a:rPr>
                <a:t>Muestra de 624, con 7.05% de clientes con póliza.</a:t>
              </a:r>
              <a:endParaRPr b="1" sz="1200">
                <a:solidFill>
                  <a:srgbClr val="139C97"/>
                </a:solidFill>
              </a:endParaRPr>
            </a:p>
          </p:txBody>
        </p:sp>
      </p:grpSp>
      <p:grpSp>
        <p:nvGrpSpPr>
          <p:cNvPr id="399" name="Google Shape;399;g38bf1055189_0_98"/>
          <p:cNvGrpSpPr/>
          <p:nvPr/>
        </p:nvGrpSpPr>
        <p:grpSpPr>
          <a:xfrm>
            <a:off x="399829" y="2320708"/>
            <a:ext cx="2851025" cy="2840052"/>
            <a:chOff x="667923" y="1421298"/>
            <a:chExt cx="2851025" cy="2840052"/>
          </a:xfrm>
        </p:grpSpPr>
        <p:pic>
          <p:nvPicPr>
            <p:cNvPr id="400" name="Google Shape;400;g38bf1055189_0_98"/>
            <p:cNvPicPr preferRelativeResize="0"/>
            <p:nvPr/>
          </p:nvPicPr>
          <p:blipFill>
            <a:blip r:embed="rId4">
              <a:alphaModFix/>
            </a:blip>
            <a:stretch>
              <a:fillRect/>
            </a:stretch>
          </p:blipFill>
          <p:spPr>
            <a:xfrm>
              <a:off x="667923" y="1421298"/>
              <a:ext cx="2851025" cy="1688625"/>
            </a:xfrm>
            <a:prstGeom prst="rect">
              <a:avLst/>
            </a:prstGeom>
            <a:noFill/>
            <a:ln>
              <a:noFill/>
            </a:ln>
          </p:spPr>
        </p:pic>
        <p:sp>
          <p:nvSpPr>
            <p:cNvPr id="401" name="Google Shape;401;g38bf1055189_0_98"/>
            <p:cNvSpPr txBox="1"/>
            <p:nvPr/>
          </p:nvSpPr>
          <p:spPr>
            <a:xfrm>
              <a:off x="667925" y="3153150"/>
              <a:ext cx="2850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MX" sz="1200">
                  <a:solidFill>
                    <a:srgbClr val="139C97"/>
                  </a:solidFill>
                </a:rPr>
                <a:t>El proceso de limpieza implicó la exclusión de registros con datos inconsistentes o fuera de los parámetros establecidos por el diccionario del conjunto de datos.</a:t>
              </a:r>
              <a:endParaRPr sz="2000">
                <a:solidFill>
                  <a:schemeClr val="dk1"/>
                </a:solidFill>
              </a:endParaRPr>
            </a:p>
          </p:txBody>
        </p:sp>
      </p:grpSp>
      <p:grpSp>
        <p:nvGrpSpPr>
          <p:cNvPr id="402" name="Google Shape;402;g38bf1055189_0_98"/>
          <p:cNvGrpSpPr/>
          <p:nvPr/>
        </p:nvGrpSpPr>
        <p:grpSpPr>
          <a:xfrm>
            <a:off x="6240044" y="2239246"/>
            <a:ext cx="5572200" cy="2273814"/>
            <a:chOff x="6508138" y="1339836"/>
            <a:chExt cx="5572200" cy="2273814"/>
          </a:xfrm>
        </p:grpSpPr>
        <p:grpSp>
          <p:nvGrpSpPr>
            <p:cNvPr id="403" name="Google Shape;403;g38bf1055189_0_98"/>
            <p:cNvGrpSpPr/>
            <p:nvPr/>
          </p:nvGrpSpPr>
          <p:grpSpPr>
            <a:xfrm>
              <a:off x="6508138" y="1339836"/>
              <a:ext cx="5572200" cy="2273814"/>
              <a:chOff x="6508138" y="1339836"/>
              <a:chExt cx="5572200" cy="2273814"/>
            </a:xfrm>
          </p:grpSpPr>
          <p:pic>
            <p:nvPicPr>
              <p:cNvPr id="404" name="Google Shape;404;g38bf1055189_0_98"/>
              <p:cNvPicPr preferRelativeResize="0"/>
              <p:nvPr/>
            </p:nvPicPr>
            <p:blipFill>
              <a:blip r:embed="rId5">
                <a:alphaModFix/>
              </a:blip>
              <a:stretch>
                <a:fillRect/>
              </a:stretch>
            </p:blipFill>
            <p:spPr>
              <a:xfrm>
                <a:off x="6508169" y="1339836"/>
                <a:ext cx="5572125" cy="1704975"/>
              </a:xfrm>
              <a:prstGeom prst="rect">
                <a:avLst/>
              </a:prstGeom>
              <a:noFill/>
              <a:ln>
                <a:noFill/>
              </a:ln>
            </p:spPr>
          </p:pic>
          <p:sp>
            <p:nvSpPr>
              <p:cNvPr id="405" name="Google Shape;405;g38bf1055189_0_98"/>
              <p:cNvSpPr txBox="1"/>
              <p:nvPr/>
            </p:nvSpPr>
            <p:spPr>
              <a:xfrm>
                <a:off x="6508138" y="3059550"/>
                <a:ext cx="5572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MX" sz="1200">
                    <a:solidFill>
                      <a:srgbClr val="139C97"/>
                    </a:solidFill>
                  </a:rPr>
                  <a:t>Hay outliers; dada la muestra pequeña, se evaluará conservar o eliminar la variable.</a:t>
                </a:r>
                <a:endParaRPr sz="2000">
                  <a:solidFill>
                    <a:schemeClr val="dk1"/>
                  </a:solidFill>
                </a:endParaRPr>
              </a:p>
            </p:txBody>
          </p:sp>
        </p:grpSp>
        <p:sp>
          <p:nvSpPr>
            <p:cNvPr id="406" name="Google Shape;406;g38bf1055189_0_98"/>
            <p:cNvSpPr/>
            <p:nvPr/>
          </p:nvSpPr>
          <p:spPr>
            <a:xfrm>
              <a:off x="9690700" y="2763975"/>
              <a:ext cx="2338200" cy="233400"/>
            </a:xfrm>
            <a:prstGeom prst="rect">
              <a:avLst/>
            </a:prstGeom>
            <a:noFill/>
            <a:ln cap="flat" cmpd="sng" w="1905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7" name="Google Shape;407;g38bf1055189_0_98"/>
            <p:cNvSpPr/>
            <p:nvPr/>
          </p:nvSpPr>
          <p:spPr>
            <a:xfrm>
              <a:off x="9690700" y="1627800"/>
              <a:ext cx="2338200" cy="418500"/>
            </a:xfrm>
            <a:prstGeom prst="rect">
              <a:avLst/>
            </a:prstGeom>
            <a:noFill/>
            <a:ln cap="flat" cmpd="sng" w="1905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08" name="Google Shape;408;g38bf1055189_0_98"/>
          <p:cNvSpPr/>
          <p:nvPr/>
        </p:nvSpPr>
        <p:spPr>
          <a:xfrm>
            <a:off x="3384107" y="3334735"/>
            <a:ext cx="603900" cy="198900"/>
          </a:xfrm>
          <a:prstGeom prst="rightArrow">
            <a:avLst>
              <a:gd fmla="val 50000" name="adj1"/>
              <a:gd fmla="val 50000"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9" name="Google Shape;409;g38bf1055189_0_98"/>
          <p:cNvSpPr/>
          <p:nvPr/>
        </p:nvSpPr>
        <p:spPr>
          <a:xfrm flipH="1" rot="5400000">
            <a:off x="5671157" y="2416835"/>
            <a:ext cx="404400" cy="653100"/>
          </a:xfrm>
          <a:prstGeom prst="bentUpArrow">
            <a:avLst>
              <a:gd fmla="val 25000" name="adj1"/>
              <a:gd fmla="val 26330" name="adj2"/>
              <a:gd fmla="val 25000" name="adj3"/>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38bf1055189_0_162"/>
          <p:cNvSpPr txBox="1"/>
          <p:nvPr>
            <p:ph type="title"/>
          </p:nvPr>
        </p:nvSpPr>
        <p:spPr>
          <a:xfrm>
            <a:off x="612648" y="548640"/>
            <a:ext cx="10653600" cy="1132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s-MX"/>
              <a:t>Exploración de datos</a:t>
            </a:r>
            <a:endParaRPr>
              <a:solidFill>
                <a:srgbClr val="139C97"/>
              </a:solidFill>
            </a:endParaRPr>
          </a:p>
        </p:txBody>
      </p:sp>
      <p:sp>
        <p:nvSpPr>
          <p:cNvPr id="416" name="Google Shape;416;g38bf1055189_0_162"/>
          <p:cNvSpPr txBox="1"/>
          <p:nvPr/>
        </p:nvSpPr>
        <p:spPr>
          <a:xfrm>
            <a:off x="1081425" y="4666600"/>
            <a:ext cx="2706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MX" sz="1200">
                <a:solidFill>
                  <a:srgbClr val="139C97"/>
                </a:solidFill>
              </a:rPr>
              <a:t>Se evaluó la conveniencia de conservar los outliers mediante métricas de tendencia central; se mantuvieron aquellos cuyos valores extremos estaban por debajo del Percentil 15%. </a:t>
            </a:r>
            <a:endParaRPr sz="2000">
              <a:solidFill>
                <a:schemeClr val="dk1"/>
              </a:solidFill>
            </a:endParaRPr>
          </a:p>
        </p:txBody>
      </p:sp>
      <p:sp>
        <p:nvSpPr>
          <p:cNvPr id="417" name="Google Shape;417;g38bf1055189_0_162"/>
          <p:cNvSpPr/>
          <p:nvPr/>
        </p:nvSpPr>
        <p:spPr>
          <a:xfrm flipH="1" rot="5400000">
            <a:off x="8083250" y="3439400"/>
            <a:ext cx="404400" cy="653100"/>
          </a:xfrm>
          <a:prstGeom prst="bentUpArrow">
            <a:avLst>
              <a:gd fmla="val 25000" name="adj1"/>
              <a:gd fmla="val 26330" name="adj2"/>
              <a:gd fmla="val 25000" name="adj3"/>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grpSp>
        <p:nvGrpSpPr>
          <p:cNvPr id="418" name="Google Shape;418;g38bf1055189_0_162"/>
          <p:cNvGrpSpPr/>
          <p:nvPr/>
        </p:nvGrpSpPr>
        <p:grpSpPr>
          <a:xfrm>
            <a:off x="1081425" y="2546236"/>
            <a:ext cx="2514700" cy="1885950"/>
            <a:chOff x="825400" y="2118175"/>
            <a:chExt cx="2514700" cy="1885950"/>
          </a:xfrm>
        </p:grpSpPr>
        <p:pic>
          <p:nvPicPr>
            <p:cNvPr id="419" name="Google Shape;419;g38bf1055189_0_162"/>
            <p:cNvPicPr preferRelativeResize="0"/>
            <p:nvPr/>
          </p:nvPicPr>
          <p:blipFill>
            <a:blip r:embed="rId3">
              <a:alphaModFix/>
            </a:blip>
            <a:stretch>
              <a:fillRect/>
            </a:stretch>
          </p:blipFill>
          <p:spPr>
            <a:xfrm>
              <a:off x="825400" y="2118175"/>
              <a:ext cx="2514600" cy="1885950"/>
            </a:xfrm>
            <a:prstGeom prst="rect">
              <a:avLst/>
            </a:prstGeom>
            <a:noFill/>
            <a:ln>
              <a:noFill/>
            </a:ln>
          </p:spPr>
        </p:pic>
        <p:sp>
          <p:nvSpPr>
            <p:cNvPr id="420" name="Google Shape;420;g38bf1055189_0_162"/>
            <p:cNvSpPr/>
            <p:nvPr/>
          </p:nvSpPr>
          <p:spPr>
            <a:xfrm>
              <a:off x="860900" y="3732550"/>
              <a:ext cx="2479200" cy="271500"/>
            </a:xfrm>
            <a:prstGeom prst="rect">
              <a:avLst/>
            </a:prstGeom>
            <a:noFill/>
            <a:ln cap="flat" cmpd="sng" w="1905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21" name="Google Shape;421;g38bf1055189_0_162"/>
          <p:cNvSpPr txBox="1"/>
          <p:nvPr/>
        </p:nvSpPr>
        <p:spPr>
          <a:xfrm>
            <a:off x="7958900" y="1022425"/>
            <a:ext cx="3170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MX" sz="1200">
                <a:solidFill>
                  <a:srgbClr val="139C97"/>
                </a:solidFill>
              </a:rPr>
              <a:t>Se analizaron las distribuciones de las clases Caravan 1 y 0 para identificar qué variables muestran diferencias relevantes y pueden explicar la probabilidad de compra</a:t>
            </a:r>
            <a:r>
              <a:rPr lang="es-MX" sz="1100">
                <a:solidFill>
                  <a:schemeClr val="dk1"/>
                </a:solidFill>
              </a:rPr>
              <a:t>.</a:t>
            </a:r>
            <a:endParaRPr sz="2000">
              <a:solidFill>
                <a:schemeClr val="dk1"/>
              </a:solidFill>
            </a:endParaRPr>
          </a:p>
        </p:txBody>
      </p:sp>
      <p:grpSp>
        <p:nvGrpSpPr>
          <p:cNvPr id="422" name="Google Shape;422;g38bf1055189_0_162"/>
          <p:cNvGrpSpPr/>
          <p:nvPr/>
        </p:nvGrpSpPr>
        <p:grpSpPr>
          <a:xfrm>
            <a:off x="5844275" y="2857100"/>
            <a:ext cx="5285025" cy="1311999"/>
            <a:chOff x="5922125" y="2571725"/>
            <a:chExt cx="5285025" cy="1311999"/>
          </a:xfrm>
        </p:grpSpPr>
        <p:grpSp>
          <p:nvGrpSpPr>
            <p:cNvPr id="423" name="Google Shape;423;g38bf1055189_0_162"/>
            <p:cNvGrpSpPr/>
            <p:nvPr/>
          </p:nvGrpSpPr>
          <p:grpSpPr>
            <a:xfrm>
              <a:off x="5922125" y="2571725"/>
              <a:ext cx="5285025" cy="1311999"/>
              <a:chOff x="-2302200" y="5615850"/>
              <a:chExt cx="5285025" cy="1311999"/>
            </a:xfrm>
          </p:grpSpPr>
          <p:pic>
            <p:nvPicPr>
              <p:cNvPr id="424" name="Google Shape;424;g38bf1055189_0_162"/>
              <p:cNvPicPr preferRelativeResize="0"/>
              <p:nvPr/>
            </p:nvPicPr>
            <p:blipFill rotWithShape="1">
              <a:blip r:embed="rId4">
                <a:alphaModFix/>
              </a:blip>
              <a:srcRect b="69639" l="0" r="71338" t="0"/>
              <a:stretch/>
            </p:blipFill>
            <p:spPr>
              <a:xfrm>
                <a:off x="-2302200" y="5615850"/>
                <a:ext cx="2007401" cy="1311999"/>
              </a:xfrm>
              <a:prstGeom prst="rect">
                <a:avLst/>
              </a:prstGeom>
              <a:noFill/>
              <a:ln>
                <a:noFill/>
              </a:ln>
            </p:spPr>
          </p:pic>
          <p:pic>
            <p:nvPicPr>
              <p:cNvPr id="425" name="Google Shape;425;g38bf1055189_0_162"/>
              <p:cNvPicPr preferRelativeResize="0"/>
              <p:nvPr/>
            </p:nvPicPr>
            <p:blipFill rotWithShape="1">
              <a:blip r:embed="rId4">
                <a:alphaModFix/>
              </a:blip>
              <a:srcRect b="0" l="0" r="0" t="30819"/>
              <a:stretch/>
            </p:blipFill>
            <p:spPr>
              <a:xfrm>
                <a:off x="-214200" y="5615850"/>
                <a:ext cx="3197025" cy="1311999"/>
              </a:xfrm>
              <a:prstGeom prst="rect">
                <a:avLst/>
              </a:prstGeom>
              <a:noFill/>
              <a:ln>
                <a:noFill/>
              </a:ln>
            </p:spPr>
          </p:pic>
        </p:grpSp>
        <p:sp>
          <p:nvSpPr>
            <p:cNvPr id="426" name="Google Shape;426;g38bf1055189_0_162"/>
            <p:cNvSpPr/>
            <p:nvPr/>
          </p:nvSpPr>
          <p:spPr>
            <a:xfrm>
              <a:off x="5922125" y="3179075"/>
              <a:ext cx="1575000" cy="307200"/>
            </a:xfrm>
            <a:prstGeom prst="rect">
              <a:avLst/>
            </a:prstGeom>
            <a:noFill/>
            <a:ln cap="flat" cmpd="sng" w="1905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427" name="Google Shape;427;g38bf1055189_0_162"/>
          <p:cNvGrpSpPr/>
          <p:nvPr/>
        </p:nvGrpSpPr>
        <p:grpSpPr>
          <a:xfrm>
            <a:off x="5844139" y="4666602"/>
            <a:ext cx="5345498" cy="1457326"/>
            <a:chOff x="6027525" y="4581625"/>
            <a:chExt cx="5634550" cy="1457326"/>
          </a:xfrm>
        </p:grpSpPr>
        <p:grpSp>
          <p:nvGrpSpPr>
            <p:cNvPr id="428" name="Google Shape;428;g38bf1055189_0_162"/>
            <p:cNvGrpSpPr/>
            <p:nvPr/>
          </p:nvGrpSpPr>
          <p:grpSpPr>
            <a:xfrm>
              <a:off x="6027525" y="4581625"/>
              <a:ext cx="5634550" cy="1457326"/>
              <a:chOff x="1487200" y="5521475"/>
              <a:chExt cx="5634550" cy="1457326"/>
            </a:xfrm>
          </p:grpSpPr>
          <p:pic>
            <p:nvPicPr>
              <p:cNvPr id="429" name="Google Shape;429;g38bf1055189_0_162"/>
              <p:cNvPicPr preferRelativeResize="0"/>
              <p:nvPr/>
            </p:nvPicPr>
            <p:blipFill rotWithShape="1">
              <a:blip r:embed="rId5">
                <a:alphaModFix/>
              </a:blip>
              <a:srcRect b="70267" l="0" r="73910" t="0"/>
              <a:stretch/>
            </p:blipFill>
            <p:spPr>
              <a:xfrm>
                <a:off x="1487200" y="5521475"/>
                <a:ext cx="2040400" cy="1457326"/>
              </a:xfrm>
              <a:prstGeom prst="rect">
                <a:avLst/>
              </a:prstGeom>
              <a:noFill/>
              <a:ln>
                <a:noFill/>
              </a:ln>
            </p:spPr>
          </p:pic>
          <p:pic>
            <p:nvPicPr>
              <p:cNvPr id="430" name="Google Shape;430;g38bf1055189_0_162"/>
              <p:cNvPicPr preferRelativeResize="0"/>
              <p:nvPr/>
            </p:nvPicPr>
            <p:blipFill rotWithShape="1">
              <a:blip r:embed="rId5">
                <a:alphaModFix/>
              </a:blip>
              <a:srcRect b="0" l="0" r="0" t="30819"/>
              <a:stretch/>
            </p:blipFill>
            <p:spPr>
              <a:xfrm>
                <a:off x="3599400" y="5521475"/>
                <a:ext cx="3522350" cy="1457326"/>
              </a:xfrm>
              <a:prstGeom prst="rect">
                <a:avLst/>
              </a:prstGeom>
              <a:noFill/>
              <a:ln>
                <a:noFill/>
              </a:ln>
            </p:spPr>
          </p:pic>
        </p:grpSp>
        <p:sp>
          <p:nvSpPr>
            <p:cNvPr id="431" name="Google Shape;431;g38bf1055189_0_162"/>
            <p:cNvSpPr/>
            <p:nvPr/>
          </p:nvSpPr>
          <p:spPr>
            <a:xfrm>
              <a:off x="6027525" y="5242700"/>
              <a:ext cx="1575000" cy="349200"/>
            </a:xfrm>
            <a:prstGeom prst="rect">
              <a:avLst/>
            </a:prstGeom>
            <a:noFill/>
            <a:ln cap="flat" cmpd="sng" w="1905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32" name="Google Shape;432;g38bf1055189_0_162"/>
          <p:cNvSpPr txBox="1"/>
          <p:nvPr/>
        </p:nvSpPr>
        <p:spPr>
          <a:xfrm>
            <a:off x="4624025" y="1117575"/>
            <a:ext cx="21900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MX" sz="1200">
                <a:solidFill>
                  <a:srgbClr val="139C97"/>
                </a:solidFill>
              </a:rPr>
              <a:t>Se analizaron las distribuciones de las clases Caravan 1 y 0 para identificar qué variables muestran diferencias relevantes y pueden explicar la probabilidad de compra</a:t>
            </a:r>
            <a:r>
              <a:rPr lang="es-MX" sz="1100">
                <a:solidFill>
                  <a:schemeClr val="dk1"/>
                </a:solidFill>
              </a:rPr>
              <a:t>.</a:t>
            </a:r>
            <a:endParaRPr sz="2000">
              <a:solidFill>
                <a:schemeClr val="dk1"/>
              </a:solidFill>
            </a:endParaRPr>
          </a:p>
        </p:txBody>
      </p:sp>
      <p:sp>
        <p:nvSpPr>
          <p:cNvPr id="433" name="Google Shape;433;g38bf1055189_0_162"/>
          <p:cNvSpPr/>
          <p:nvPr/>
        </p:nvSpPr>
        <p:spPr>
          <a:xfrm rot="5400000">
            <a:off x="4900925" y="2860775"/>
            <a:ext cx="1013100" cy="698400"/>
          </a:xfrm>
          <a:prstGeom prst="bentUpArrow">
            <a:avLst>
              <a:gd fmla="val 25000" name="adj1"/>
              <a:gd fmla="val 25000" name="adj2"/>
              <a:gd fmla="val 25000" name="adj3"/>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sp>
        <p:nvSpPr>
          <p:cNvPr id="434" name="Google Shape;434;g38bf1055189_0_162"/>
          <p:cNvSpPr/>
          <p:nvPr/>
        </p:nvSpPr>
        <p:spPr>
          <a:xfrm>
            <a:off x="9442950" y="2183175"/>
            <a:ext cx="328500" cy="596700"/>
          </a:xfrm>
          <a:prstGeom prst="downArrow">
            <a:avLst>
              <a:gd fmla="val 50000" name="adj1"/>
              <a:gd fmla="val 50000"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sp>
        <p:nvSpPr>
          <p:cNvPr id="435" name="Google Shape;435;g38bf1055189_0_162"/>
          <p:cNvSpPr txBox="1"/>
          <p:nvPr/>
        </p:nvSpPr>
        <p:spPr>
          <a:xfrm>
            <a:off x="5844275" y="4169100"/>
            <a:ext cx="5285100" cy="338700"/>
          </a:xfrm>
          <a:prstGeom prst="rect">
            <a:avLst/>
          </a:prstGeom>
          <a:solidFill>
            <a:srgbClr val="D0E0E3">
              <a:alpha val="2750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MX" sz="1000">
                <a:solidFill>
                  <a:schemeClr val="dk1"/>
                </a:solidFill>
              </a:rPr>
              <a:t>Variable </a:t>
            </a:r>
            <a:r>
              <a:rPr b="1" lang="es-MX" sz="1000">
                <a:solidFill>
                  <a:srgbClr val="FF0000"/>
                </a:solidFill>
              </a:rPr>
              <a:t>considerada</a:t>
            </a:r>
            <a:r>
              <a:rPr b="1" lang="es-MX" sz="1000">
                <a:solidFill>
                  <a:schemeClr val="dk1"/>
                </a:solidFill>
              </a:rPr>
              <a:t> en el modelo</a:t>
            </a:r>
            <a:endParaRPr b="1" sz="1000">
              <a:solidFill>
                <a:schemeClr val="dk1"/>
              </a:solidFill>
            </a:endParaRPr>
          </a:p>
        </p:txBody>
      </p:sp>
      <p:sp>
        <p:nvSpPr>
          <p:cNvPr id="436" name="Google Shape;436;g38bf1055189_0_162"/>
          <p:cNvSpPr txBox="1"/>
          <p:nvPr/>
        </p:nvSpPr>
        <p:spPr>
          <a:xfrm>
            <a:off x="5844275" y="6123925"/>
            <a:ext cx="5285100" cy="338700"/>
          </a:xfrm>
          <a:prstGeom prst="rect">
            <a:avLst/>
          </a:prstGeom>
          <a:solidFill>
            <a:srgbClr val="D0E0E3">
              <a:alpha val="2750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MX" sz="1000">
                <a:solidFill>
                  <a:schemeClr val="dk1"/>
                </a:solidFill>
              </a:rPr>
              <a:t>Variable </a:t>
            </a:r>
            <a:r>
              <a:rPr b="1" lang="es-MX" sz="1000">
                <a:solidFill>
                  <a:srgbClr val="FF0000"/>
                </a:solidFill>
              </a:rPr>
              <a:t>NO</a:t>
            </a:r>
            <a:r>
              <a:rPr b="1" lang="es-MX" sz="1000">
                <a:solidFill>
                  <a:schemeClr val="dk1"/>
                </a:solidFill>
              </a:rPr>
              <a:t> considerada en el modelo</a:t>
            </a:r>
            <a:endParaRPr b="1" sz="1000">
              <a:solidFill>
                <a:schemeClr val="dk1"/>
              </a:solidFill>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
          <p:cNvSpPr txBox="1"/>
          <p:nvPr>
            <p:ph type="title"/>
          </p:nvPr>
        </p:nvSpPr>
        <p:spPr>
          <a:xfrm>
            <a:off x="612648" y="548640"/>
            <a:ext cx="10653578" cy="113225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s-MX"/>
              <a:t>Selección de Variables</a:t>
            </a:r>
            <a:endParaRPr>
              <a:solidFill>
                <a:srgbClr val="139C97"/>
              </a:solidFill>
            </a:endParaRPr>
          </a:p>
        </p:txBody>
      </p:sp>
      <p:pic>
        <p:nvPicPr>
          <p:cNvPr id="443" name="Google Shape;443;p3"/>
          <p:cNvPicPr preferRelativeResize="0"/>
          <p:nvPr/>
        </p:nvPicPr>
        <p:blipFill>
          <a:blip r:embed="rId3">
            <a:alphaModFix/>
          </a:blip>
          <a:stretch>
            <a:fillRect/>
          </a:stretch>
        </p:blipFill>
        <p:spPr>
          <a:xfrm>
            <a:off x="5236899" y="1461727"/>
            <a:ext cx="6100367" cy="4611600"/>
          </a:xfrm>
          <a:prstGeom prst="rect">
            <a:avLst/>
          </a:prstGeom>
          <a:noFill/>
          <a:ln>
            <a:noFill/>
          </a:ln>
          <a:effectLst>
            <a:outerShdw blurRad="57150" rotWithShape="0" algn="bl" dir="5400000" dist="19050">
              <a:schemeClr val="dk1">
                <a:alpha val="50000"/>
              </a:schemeClr>
            </a:outerShdw>
          </a:effectLst>
        </p:spPr>
      </p:pic>
      <p:grpSp>
        <p:nvGrpSpPr>
          <p:cNvPr id="444" name="Google Shape;444;p3"/>
          <p:cNvGrpSpPr/>
          <p:nvPr/>
        </p:nvGrpSpPr>
        <p:grpSpPr>
          <a:xfrm>
            <a:off x="746350" y="1507975"/>
            <a:ext cx="3551144" cy="4611598"/>
            <a:chOff x="1636470" y="0"/>
            <a:chExt cx="9024508" cy="4611598"/>
          </a:xfrm>
        </p:grpSpPr>
        <p:sp>
          <p:nvSpPr>
            <p:cNvPr id="445" name="Google Shape;445;p3"/>
            <p:cNvSpPr/>
            <p:nvPr/>
          </p:nvSpPr>
          <p:spPr>
            <a:xfrm>
              <a:off x="1640878" y="0"/>
              <a:ext cx="9020100" cy="33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
            <p:cNvSpPr txBox="1"/>
            <p:nvPr/>
          </p:nvSpPr>
          <p:spPr>
            <a:xfrm>
              <a:off x="1640854" y="0"/>
              <a:ext cx="9020100" cy="623100"/>
            </a:xfrm>
            <a:prstGeom prst="rect">
              <a:avLst/>
            </a:prstGeom>
            <a:noFill/>
            <a:ln>
              <a:noFill/>
            </a:ln>
          </p:spPr>
          <p:txBody>
            <a:bodyPr anchorCtr="0" anchor="t" bIns="22850" lIns="0" spcFirstLastPara="1" rIns="22850" wrap="square" tIns="22850">
              <a:noAutofit/>
            </a:bodyPr>
            <a:lstStyle/>
            <a:p>
              <a:pPr indent="0" lvl="0" marL="0" marR="0" rtl="0" algn="l">
                <a:lnSpc>
                  <a:spcPct val="100000"/>
                </a:lnSpc>
                <a:spcBef>
                  <a:spcPts val="0"/>
                </a:spcBef>
                <a:spcAft>
                  <a:spcPts val="0"/>
                </a:spcAft>
                <a:buClr>
                  <a:schemeClr val="dk1"/>
                </a:buClr>
                <a:buSzPts val="1800"/>
                <a:buFont typeface="Arial"/>
                <a:buNone/>
              </a:pPr>
              <a:r>
                <a:rPr b="1" i="0" lang="es-MX" sz="1800" u="none" cap="none" strike="noStrike">
                  <a:solidFill>
                    <a:srgbClr val="139C97"/>
                  </a:solidFill>
                  <a:latin typeface="Arial"/>
                  <a:ea typeface="Arial"/>
                  <a:cs typeface="Arial"/>
                  <a:sym typeface="Arial"/>
                </a:rPr>
                <a:t>Priorización de clientes potenciales</a:t>
              </a:r>
              <a:endParaRPr b="1" i="0" sz="1800" u="none" cap="none" strike="noStrike">
                <a:solidFill>
                  <a:srgbClr val="139C97"/>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1" sz="1800">
                <a:solidFill>
                  <a:srgbClr val="139C97"/>
                </a:solidFill>
              </a:endParaRPr>
            </a:p>
            <a:p>
              <a:pPr indent="0" lvl="0" marL="0" marR="0" rtl="0" algn="l">
                <a:lnSpc>
                  <a:spcPct val="100000"/>
                </a:lnSpc>
                <a:spcBef>
                  <a:spcPts val="0"/>
                </a:spcBef>
                <a:spcAft>
                  <a:spcPts val="0"/>
                </a:spcAft>
                <a:buClr>
                  <a:schemeClr val="dk1"/>
                </a:buClr>
                <a:buSzPts val="1800"/>
                <a:buFont typeface="Arial"/>
                <a:buNone/>
              </a:pPr>
              <a:r>
                <a:t/>
              </a:r>
              <a:endParaRPr b="1" sz="1800">
                <a:solidFill>
                  <a:srgbClr val="139C97"/>
                </a:solidFill>
              </a:endParaRPr>
            </a:p>
          </p:txBody>
        </p:sp>
        <p:sp>
          <p:nvSpPr>
            <p:cNvPr id="447" name="Google Shape;447;p3"/>
            <p:cNvSpPr/>
            <p:nvPr/>
          </p:nvSpPr>
          <p:spPr>
            <a:xfrm>
              <a:off x="1640854" y="623162"/>
              <a:ext cx="9020100" cy="80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
            <p:cNvSpPr txBox="1"/>
            <p:nvPr/>
          </p:nvSpPr>
          <p:spPr>
            <a:xfrm>
              <a:off x="1640878" y="646032"/>
              <a:ext cx="9020100" cy="1091700"/>
            </a:xfrm>
            <a:prstGeom prst="rect">
              <a:avLst/>
            </a:prstGeom>
            <a:noFill/>
            <a:ln>
              <a:noFill/>
            </a:ln>
          </p:spPr>
          <p:txBody>
            <a:bodyPr anchorCtr="0" anchor="t" bIns="17775" lIns="0" spcFirstLastPara="1" rIns="17775" wrap="square" tIns="17775">
              <a:noAutofit/>
            </a:bodyPr>
            <a:lstStyle/>
            <a:p>
              <a:pPr indent="0" lvl="0" marL="0" marR="0" rtl="0" algn="l">
                <a:lnSpc>
                  <a:spcPct val="100000"/>
                </a:lnSpc>
                <a:spcBef>
                  <a:spcPts val="0"/>
                </a:spcBef>
                <a:spcAft>
                  <a:spcPts val="0"/>
                </a:spcAft>
                <a:buClr>
                  <a:schemeClr val="dk1"/>
                </a:buClr>
                <a:buSzPts val="1400"/>
                <a:buFont typeface="Arial"/>
                <a:buNone/>
              </a:pPr>
              <a:r>
                <a:rPr lang="es-MX" sz="1500">
                  <a:solidFill>
                    <a:schemeClr val="dk1"/>
                  </a:solidFill>
                </a:rPr>
                <a:t>Identificar</a:t>
              </a:r>
              <a:r>
                <a:rPr b="0" i="0" lang="es-MX" sz="1500" u="none" cap="none" strike="noStrike">
                  <a:solidFill>
                    <a:schemeClr val="dk1"/>
                  </a:solidFill>
                  <a:latin typeface="Arial"/>
                  <a:ea typeface="Arial"/>
                  <a:cs typeface="Arial"/>
                  <a:sym typeface="Arial"/>
                </a:rPr>
                <a:t> clientes con mayor </a:t>
              </a:r>
              <a:r>
                <a:rPr b="1" i="0" lang="es-MX" sz="1500" u="none" cap="none" strike="noStrike">
                  <a:solidFill>
                    <a:schemeClr val="dk1"/>
                  </a:solidFill>
                </a:rPr>
                <a:t>probabilidad de adquirir una póliza</a:t>
              </a:r>
              <a:r>
                <a:rPr b="0" i="0" lang="es-MX" sz="1500" u="none" cap="none" strike="noStrike">
                  <a:solidFill>
                    <a:schemeClr val="dk1"/>
                  </a:solidFill>
                  <a:latin typeface="Arial"/>
                  <a:ea typeface="Arial"/>
                  <a:cs typeface="Arial"/>
                  <a:sym typeface="Arial"/>
                </a:rPr>
                <a:t>, aumentando la tasa de conversión</a:t>
              </a:r>
              <a:r>
                <a:rPr lang="es-MX" sz="1500">
                  <a:solidFill>
                    <a:schemeClr val="dk1"/>
                  </a:solidFill>
                </a:rPr>
                <a:t> usando información relevante del cliente</a:t>
              </a:r>
              <a:endParaRPr sz="1500"/>
            </a:p>
          </p:txBody>
        </p:sp>
        <p:sp>
          <p:nvSpPr>
            <p:cNvPr id="449" name="Google Shape;449;p3"/>
            <p:cNvSpPr/>
            <p:nvPr/>
          </p:nvSpPr>
          <p:spPr>
            <a:xfrm>
              <a:off x="1636487" y="1566371"/>
              <a:ext cx="9020100" cy="33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
            <p:cNvSpPr txBox="1"/>
            <p:nvPr/>
          </p:nvSpPr>
          <p:spPr>
            <a:xfrm>
              <a:off x="1636470" y="1797298"/>
              <a:ext cx="9020100" cy="2814300"/>
            </a:xfrm>
            <a:prstGeom prst="rect">
              <a:avLst/>
            </a:prstGeom>
            <a:noFill/>
            <a:ln>
              <a:noFill/>
            </a:ln>
          </p:spPr>
          <p:txBody>
            <a:bodyPr anchorCtr="0" anchor="t" bIns="17775" lIns="0" spcFirstLastPara="1" rIns="17775" wrap="square" tIns="17775">
              <a:noAutofit/>
            </a:bodyPr>
            <a:lstStyle/>
            <a:p>
              <a:pPr indent="0" lvl="0" marL="0" rtl="0" algn="l">
                <a:spcBef>
                  <a:spcPts val="0"/>
                </a:spcBef>
                <a:spcAft>
                  <a:spcPts val="0"/>
                </a:spcAft>
                <a:buClr>
                  <a:schemeClr val="dk1"/>
                </a:buClr>
                <a:buSzPts val="1100"/>
                <a:buFont typeface="Arial"/>
                <a:buNone/>
              </a:pPr>
              <a:r>
                <a:rPr lang="es-MX" sz="1500">
                  <a:solidFill>
                    <a:schemeClr val="dk1"/>
                  </a:solidFill>
                </a:rPr>
                <a:t>Las 37 variables seleccionadas, </a:t>
              </a:r>
              <a:r>
                <a:rPr lang="es-MX" sz="1500">
                  <a:solidFill>
                    <a:srgbClr val="999999"/>
                  </a:solidFill>
                </a:rPr>
                <a:t>(~44% de la variables de DB), </a:t>
              </a:r>
              <a:r>
                <a:rPr lang="es-MX" sz="1500">
                  <a:solidFill>
                    <a:schemeClr val="dk1"/>
                  </a:solidFill>
                </a:rPr>
                <a:t>combinan información de:</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311150" lvl="0" marL="457200" rtl="0" algn="l">
                <a:spcBef>
                  <a:spcPts val="0"/>
                </a:spcBef>
                <a:spcAft>
                  <a:spcPts val="0"/>
                </a:spcAft>
                <a:buClr>
                  <a:schemeClr val="dk1"/>
                </a:buClr>
                <a:buSzPts val="1300"/>
                <a:buChar char="●"/>
              </a:pPr>
              <a:r>
                <a:rPr b="1" lang="es-MX" sz="1300">
                  <a:solidFill>
                    <a:schemeClr val="dk1"/>
                  </a:solidFill>
                </a:rPr>
                <a:t>P</a:t>
              </a:r>
              <a:r>
                <a:rPr b="1" lang="es-MX" sz="1300">
                  <a:solidFill>
                    <a:schemeClr val="dk1"/>
                  </a:solidFill>
                </a:rPr>
                <a:t>erfil sociodemográfico</a:t>
              </a:r>
              <a:r>
                <a:rPr lang="es-MX" sz="1300">
                  <a:solidFill>
                    <a:schemeClr val="dk1"/>
                  </a:solidFill>
                </a:rPr>
                <a:t> (edad, tamaño de hogar, estado civil)</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311150" lvl="0" marL="457200" rtl="0" algn="l">
                <a:spcBef>
                  <a:spcPts val="0"/>
                </a:spcBef>
                <a:spcAft>
                  <a:spcPts val="0"/>
                </a:spcAft>
                <a:buClr>
                  <a:schemeClr val="dk1"/>
                </a:buClr>
                <a:buSzPts val="1300"/>
                <a:buChar char="●"/>
              </a:pPr>
              <a:r>
                <a:rPr b="1" lang="es-MX" sz="1300">
                  <a:solidFill>
                    <a:schemeClr val="dk1"/>
                  </a:solidFill>
                </a:rPr>
                <a:t>N</a:t>
              </a:r>
              <a:r>
                <a:rPr b="1" lang="es-MX" sz="1300">
                  <a:solidFill>
                    <a:schemeClr val="dk1"/>
                  </a:solidFill>
                </a:rPr>
                <a:t>ivel económico </a:t>
              </a:r>
              <a:r>
                <a:rPr lang="es-MX" sz="1300">
                  <a:solidFill>
                    <a:schemeClr val="dk1"/>
                  </a:solidFill>
                </a:rPr>
                <a:t>(ingresos, clase social, ocupación)</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311150" lvl="0" marL="457200" rtl="0" algn="l">
                <a:spcBef>
                  <a:spcPts val="0"/>
                </a:spcBef>
                <a:spcAft>
                  <a:spcPts val="0"/>
                </a:spcAft>
                <a:buClr>
                  <a:schemeClr val="dk1"/>
                </a:buClr>
                <a:buSzPts val="1300"/>
                <a:buChar char="●"/>
              </a:pPr>
              <a:r>
                <a:rPr b="1" lang="es-MX" sz="1300">
                  <a:solidFill>
                    <a:schemeClr val="dk1"/>
                  </a:solidFill>
                </a:rPr>
                <a:t>C</a:t>
              </a:r>
              <a:r>
                <a:rPr b="1" lang="es-MX" sz="1300">
                  <a:solidFill>
                    <a:schemeClr val="dk1"/>
                  </a:solidFill>
                </a:rPr>
                <a:t>omportamiento histórico de seguros</a:t>
              </a:r>
              <a:r>
                <a:rPr lang="es-MX" sz="1300">
                  <a:solidFill>
                    <a:schemeClr val="dk1"/>
                  </a:solidFill>
                </a:rPr>
                <a:t> (tipo y número de pólizas previas).</a:t>
              </a:r>
              <a:endParaRPr sz="1300"/>
            </a:p>
          </p:txBody>
        </p:sp>
      </p:gr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g38bf1055189_0_6"/>
          <p:cNvSpPr/>
          <p:nvPr/>
        </p:nvSpPr>
        <p:spPr>
          <a:xfrm>
            <a:off x="696400" y="5165275"/>
            <a:ext cx="11009100" cy="622500"/>
          </a:xfrm>
          <a:prstGeom prst="rect">
            <a:avLst/>
          </a:prstGeom>
          <a:solidFill>
            <a:srgbClr val="D0E0E3">
              <a:alpha val="8750"/>
            </a:srgbClr>
          </a:solidFill>
          <a:ln cap="flat" cmpd="sng" w="9525">
            <a:solidFill>
              <a:srgbClr val="CCCCCC"/>
            </a:solidFill>
            <a:prstDash val="solid"/>
            <a:round/>
            <a:headEnd len="sm" w="sm" type="none"/>
            <a:tailEnd len="sm" w="sm" type="none"/>
          </a:ln>
          <a:effectLst>
            <a:outerShdw blurRad="57150" rotWithShape="0" algn="bl" dir="5400000" dist="19050">
              <a:srgbClr val="434343">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sp>
        <p:nvSpPr>
          <p:cNvPr id="457" name="Google Shape;457;g38bf1055189_0_6"/>
          <p:cNvSpPr/>
          <p:nvPr/>
        </p:nvSpPr>
        <p:spPr>
          <a:xfrm>
            <a:off x="734250" y="3885350"/>
            <a:ext cx="11009100" cy="700500"/>
          </a:xfrm>
          <a:prstGeom prst="rect">
            <a:avLst/>
          </a:prstGeom>
          <a:solidFill>
            <a:srgbClr val="D0E0E3">
              <a:alpha val="8750"/>
            </a:srgbClr>
          </a:solidFill>
          <a:ln cap="flat" cmpd="sng" w="9525">
            <a:solidFill>
              <a:srgbClr val="CCCCCC"/>
            </a:solidFill>
            <a:prstDash val="solid"/>
            <a:round/>
            <a:headEnd len="sm" w="sm" type="none"/>
            <a:tailEnd len="sm" w="sm" type="none"/>
          </a:ln>
          <a:effectLst>
            <a:outerShdw blurRad="57150" rotWithShape="0" algn="bl" dir="5400000" dist="19050">
              <a:srgbClr val="434343">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sp>
        <p:nvSpPr>
          <p:cNvPr id="458" name="Google Shape;458;g38bf1055189_0_6"/>
          <p:cNvSpPr txBox="1"/>
          <p:nvPr>
            <p:ph type="title"/>
          </p:nvPr>
        </p:nvSpPr>
        <p:spPr>
          <a:xfrm>
            <a:off x="612648" y="548640"/>
            <a:ext cx="10653600" cy="1132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s-MX"/>
              <a:t>Ajuste de Modelo</a:t>
            </a:r>
            <a:endParaRPr>
              <a:solidFill>
                <a:srgbClr val="139C97"/>
              </a:solidFill>
            </a:endParaRPr>
          </a:p>
        </p:txBody>
      </p:sp>
      <p:grpSp>
        <p:nvGrpSpPr>
          <p:cNvPr id="459" name="Google Shape;459;g38bf1055189_0_6"/>
          <p:cNvGrpSpPr/>
          <p:nvPr/>
        </p:nvGrpSpPr>
        <p:grpSpPr>
          <a:xfrm>
            <a:off x="746400" y="1507975"/>
            <a:ext cx="10253627" cy="1132147"/>
            <a:chOff x="1636487" y="0"/>
            <a:chExt cx="9024491" cy="1901171"/>
          </a:xfrm>
        </p:grpSpPr>
        <p:sp>
          <p:nvSpPr>
            <p:cNvPr id="460" name="Google Shape;460;g38bf1055189_0_6"/>
            <p:cNvSpPr/>
            <p:nvPr/>
          </p:nvSpPr>
          <p:spPr>
            <a:xfrm>
              <a:off x="1640878" y="0"/>
              <a:ext cx="9020100" cy="33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g38bf1055189_0_6"/>
            <p:cNvSpPr/>
            <p:nvPr/>
          </p:nvSpPr>
          <p:spPr>
            <a:xfrm>
              <a:off x="1640854" y="623162"/>
              <a:ext cx="9020100" cy="80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g38bf1055189_0_6"/>
            <p:cNvSpPr/>
            <p:nvPr/>
          </p:nvSpPr>
          <p:spPr>
            <a:xfrm>
              <a:off x="1636487" y="1566371"/>
              <a:ext cx="9020100" cy="33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g38bf1055189_0_6"/>
            <p:cNvSpPr txBox="1"/>
            <p:nvPr/>
          </p:nvSpPr>
          <p:spPr>
            <a:xfrm>
              <a:off x="1636487" y="148219"/>
              <a:ext cx="9020100" cy="334800"/>
            </a:xfrm>
            <a:prstGeom prst="rect">
              <a:avLst/>
            </a:prstGeom>
            <a:noFill/>
            <a:ln>
              <a:noFill/>
            </a:ln>
          </p:spPr>
          <p:txBody>
            <a:bodyPr anchorCtr="0" anchor="t" bIns="22850" lIns="0" spcFirstLastPara="1" rIns="22850" wrap="square" tIns="22850">
              <a:noAutofit/>
            </a:bodyPr>
            <a:lstStyle/>
            <a:p>
              <a:pPr indent="0" lvl="0" marL="0" marR="0" rtl="0" algn="l">
                <a:lnSpc>
                  <a:spcPct val="100000"/>
                </a:lnSpc>
                <a:spcBef>
                  <a:spcPts val="0"/>
                </a:spcBef>
                <a:spcAft>
                  <a:spcPts val="0"/>
                </a:spcAft>
                <a:buClr>
                  <a:schemeClr val="dk1"/>
                </a:buClr>
                <a:buSzPts val="1800"/>
                <a:buFont typeface="Arial"/>
                <a:buNone/>
              </a:pPr>
              <a:r>
                <a:rPr b="1" i="0" lang="es-MX" sz="1800" u="none" cap="none" strike="noStrike">
                  <a:solidFill>
                    <a:srgbClr val="107573"/>
                  </a:solidFill>
                  <a:latin typeface="Arial"/>
                  <a:ea typeface="Arial"/>
                  <a:cs typeface="Arial"/>
                  <a:sym typeface="Arial"/>
                </a:rPr>
                <a:t>Métricas de éxito</a:t>
              </a:r>
              <a:endParaRPr>
                <a:solidFill>
                  <a:srgbClr val="107573"/>
                </a:solidFill>
              </a:endParaRPr>
            </a:p>
          </p:txBody>
        </p:sp>
        <p:sp>
          <p:nvSpPr>
            <p:cNvPr id="464" name="Google Shape;464;g38bf1055189_0_6"/>
            <p:cNvSpPr txBox="1"/>
            <p:nvPr/>
          </p:nvSpPr>
          <p:spPr>
            <a:xfrm>
              <a:off x="1640865" y="623150"/>
              <a:ext cx="9020100" cy="420600"/>
            </a:xfrm>
            <a:prstGeom prst="rect">
              <a:avLst/>
            </a:prstGeom>
            <a:noFill/>
            <a:ln>
              <a:noFill/>
            </a:ln>
          </p:spPr>
          <p:txBody>
            <a:bodyPr anchorCtr="0" anchor="t" bIns="17775" lIns="0" spcFirstLastPara="1" rIns="17775" wrap="square" tIns="17775">
              <a:noAutofit/>
            </a:bodyPr>
            <a:lstStyle/>
            <a:p>
              <a:pPr indent="0" lvl="0" marL="0" marR="0" rtl="0" algn="l">
                <a:lnSpc>
                  <a:spcPct val="100000"/>
                </a:lnSpc>
                <a:spcBef>
                  <a:spcPts val="0"/>
                </a:spcBef>
                <a:spcAft>
                  <a:spcPts val="0"/>
                </a:spcAft>
                <a:buClr>
                  <a:schemeClr val="dk1"/>
                </a:buClr>
                <a:buSzPts val="1400"/>
                <a:buFont typeface="Arial"/>
                <a:buNone/>
              </a:pPr>
              <a:r>
                <a:rPr b="0" i="0" lang="es-MX" sz="1400" u="none" cap="none" strike="noStrike">
                  <a:solidFill>
                    <a:schemeClr val="dk1"/>
                  </a:solidFill>
                  <a:latin typeface="Arial"/>
                  <a:ea typeface="Arial"/>
                  <a:cs typeface="Arial"/>
                  <a:sym typeface="Arial"/>
                </a:rPr>
                <a:t>Se busca obtener métricas </a:t>
              </a:r>
              <a:r>
                <a:rPr b="1" i="0" lang="es-MX" sz="1400" u="none" cap="none" strike="noStrike">
                  <a:solidFill>
                    <a:schemeClr val="dk1"/>
                  </a:solidFill>
                </a:rPr>
                <a:t>altas como A</a:t>
              </a:r>
              <a:r>
                <a:rPr b="1" lang="es-MX">
                  <a:solidFill>
                    <a:schemeClr val="dk1"/>
                  </a:solidFill>
                </a:rPr>
                <a:t>CC</a:t>
              </a:r>
              <a:r>
                <a:rPr b="1" i="0" lang="es-MX" sz="1400" u="none" cap="none" strike="noStrike">
                  <a:solidFill>
                    <a:schemeClr val="dk1"/>
                  </a:solidFill>
                </a:rPr>
                <a:t>, </a:t>
              </a:r>
              <a:r>
                <a:rPr b="1" lang="es-MX">
                  <a:solidFill>
                    <a:schemeClr val="dk1"/>
                  </a:solidFill>
                </a:rPr>
                <a:t>P</a:t>
              </a:r>
              <a:r>
                <a:rPr b="1" i="0" lang="es-MX" sz="1400" u="none" cap="none" strike="noStrike">
                  <a:solidFill>
                    <a:schemeClr val="dk1"/>
                  </a:solidFill>
                </a:rPr>
                <a:t>recisión y </a:t>
              </a:r>
              <a:r>
                <a:rPr b="1" lang="es-MX">
                  <a:solidFill>
                    <a:schemeClr val="dk1"/>
                  </a:solidFill>
                </a:rPr>
                <a:t>R</a:t>
              </a:r>
              <a:r>
                <a:rPr b="1" i="0" lang="es-MX" sz="1400" u="none" cap="none" strike="noStrike">
                  <a:solidFill>
                    <a:schemeClr val="dk1"/>
                  </a:solidFill>
                </a:rPr>
                <a:t>ecall </a:t>
              </a:r>
              <a:r>
                <a:rPr b="0" i="0" lang="es-MX" sz="1400" u="none" cap="none" strike="noStrike">
                  <a:solidFill>
                    <a:schemeClr val="dk1"/>
                  </a:solidFill>
                  <a:latin typeface="Arial"/>
                  <a:ea typeface="Arial"/>
                  <a:cs typeface="Arial"/>
                  <a:sym typeface="Arial"/>
                </a:rPr>
                <a:t>para medir la efectividad del modelo.</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endParaRPr>
            </a:p>
            <a:p>
              <a:pPr indent="0" lvl="0" marL="0" rtl="0" algn="l">
                <a:lnSpc>
                  <a:spcPct val="115000"/>
                </a:lnSpc>
                <a:spcBef>
                  <a:spcPts val="1200"/>
                </a:spcBef>
                <a:spcAft>
                  <a:spcPts val="0"/>
                </a:spcAft>
                <a:buNone/>
              </a:pPr>
              <a:br>
                <a:rPr lang="es-MX" sz="1100">
                  <a:solidFill>
                    <a:schemeClr val="dk1"/>
                  </a:solidFill>
                </a:rPr>
              </a:br>
              <a:endParaRPr>
                <a:solidFill>
                  <a:schemeClr val="dk1"/>
                </a:solidFill>
              </a:endParaRPr>
            </a:p>
            <a:p>
              <a:pPr indent="0" lvl="0" marL="0" marR="0" rtl="0" algn="l">
                <a:lnSpc>
                  <a:spcPct val="100000"/>
                </a:lnSpc>
                <a:spcBef>
                  <a:spcPts val="1200"/>
                </a:spcBef>
                <a:spcAft>
                  <a:spcPts val="0"/>
                </a:spcAft>
                <a:buClr>
                  <a:schemeClr val="dk1"/>
                </a:buClr>
                <a:buSzPts val="1400"/>
                <a:buFont typeface="Arial"/>
                <a:buNone/>
              </a:pPr>
              <a:r>
                <a:t/>
              </a:r>
              <a:endParaRPr>
                <a:solidFill>
                  <a:schemeClr val="dk1"/>
                </a:solidFill>
              </a:endParaRPr>
            </a:p>
          </p:txBody>
        </p:sp>
      </p:grpSp>
      <p:sp>
        <p:nvSpPr>
          <p:cNvPr id="465" name="Google Shape;465;g38bf1055189_0_6"/>
          <p:cNvSpPr txBox="1"/>
          <p:nvPr/>
        </p:nvSpPr>
        <p:spPr>
          <a:xfrm>
            <a:off x="651275" y="2313250"/>
            <a:ext cx="5012400" cy="40536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Clr>
                <a:schemeClr val="dk1"/>
              </a:buClr>
              <a:buSzPts val="1100"/>
              <a:buChar char="●"/>
            </a:pPr>
            <a:r>
              <a:rPr b="1" lang="es-MX" sz="1100">
                <a:solidFill>
                  <a:srgbClr val="139C97"/>
                </a:solidFill>
              </a:rPr>
              <a:t>Precisión (Precision):</a:t>
            </a:r>
            <a:br>
              <a:rPr b="1" lang="es-MX" sz="1100">
                <a:solidFill>
                  <a:schemeClr val="dk1"/>
                </a:solidFill>
              </a:rPr>
            </a:br>
            <a:r>
              <a:rPr lang="es-MX" sz="1100">
                <a:solidFill>
                  <a:schemeClr val="dk1"/>
                </a:solidFill>
              </a:rPr>
              <a:t> Mide la </a:t>
            </a:r>
            <a:r>
              <a:rPr b="1" lang="es-MX" sz="1100">
                <a:solidFill>
                  <a:schemeClr val="dk1"/>
                </a:solidFill>
              </a:rPr>
              <a:t>confiabilidad</a:t>
            </a:r>
            <a:r>
              <a:rPr lang="es-MX" sz="1100">
                <a:solidFill>
                  <a:schemeClr val="dk1"/>
                </a:solidFill>
              </a:rPr>
              <a:t> del modelo al predecir clientes que comprarán una póliza.</a:t>
            </a:r>
            <a:br>
              <a:rPr lang="es-MX" sz="1100">
                <a:solidFill>
                  <a:schemeClr val="dk1"/>
                </a:solidFill>
              </a:rPr>
            </a:br>
            <a:r>
              <a:rPr lang="es-MX" sz="1100">
                <a:solidFill>
                  <a:schemeClr val="dk1"/>
                </a:solidFill>
              </a:rPr>
              <a:t>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s-MX" sz="1100">
                <a:solidFill>
                  <a:srgbClr val="139C97"/>
                </a:solidFill>
              </a:rPr>
              <a:t>Sensibilidad (Recall):</a:t>
            </a:r>
            <a:br>
              <a:rPr b="1" lang="es-MX" sz="1100">
                <a:solidFill>
                  <a:schemeClr val="dk1"/>
                </a:solidFill>
              </a:rPr>
            </a:br>
            <a:r>
              <a:rPr lang="es-MX" sz="1100">
                <a:solidFill>
                  <a:schemeClr val="dk1"/>
                </a:solidFill>
              </a:rPr>
              <a:t>Evalúa la </a:t>
            </a:r>
            <a:r>
              <a:rPr b="1" lang="es-MX" sz="1100">
                <a:solidFill>
                  <a:schemeClr val="dk1"/>
                </a:solidFill>
              </a:rPr>
              <a:t>capacidad de detectar correctamente</a:t>
            </a:r>
            <a:r>
              <a:rPr lang="es-MX" sz="1100">
                <a:solidFill>
                  <a:schemeClr val="dk1"/>
                </a:solidFill>
              </a:rPr>
              <a:t> a los verdaderos compradores.</a:t>
            </a:r>
            <a:br>
              <a:rPr lang="es-MX"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s-MX" sz="1100">
                <a:solidFill>
                  <a:srgbClr val="139C97"/>
                </a:solidFill>
              </a:rPr>
              <a:t>F1-score:</a:t>
            </a:r>
            <a:br>
              <a:rPr b="1" lang="es-MX" sz="1100">
                <a:solidFill>
                  <a:schemeClr val="dk1"/>
                </a:solidFill>
              </a:rPr>
            </a:br>
            <a:r>
              <a:rPr lang="es-MX" sz="1100">
                <a:solidFill>
                  <a:schemeClr val="dk1"/>
                </a:solidFill>
              </a:rPr>
              <a:t> Resume el equilibrio entre precisión y sensibilidad.</a:t>
            </a:r>
            <a:br>
              <a:rPr lang="es-MX" sz="1100">
                <a:solidFill>
                  <a:schemeClr val="dk1"/>
                </a:solidFill>
              </a:rPr>
            </a:br>
            <a:br>
              <a:rPr lang="es-MX"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s-MX" sz="1100">
                <a:solidFill>
                  <a:srgbClr val="139C97"/>
                </a:solidFill>
              </a:rPr>
              <a:t>Accuracy (Exactitud global):</a:t>
            </a:r>
            <a:br>
              <a:rPr b="1" lang="es-MX" sz="1100">
                <a:solidFill>
                  <a:schemeClr val="dk1"/>
                </a:solidFill>
              </a:rPr>
            </a:br>
            <a:r>
              <a:rPr lang="es-MX" sz="1100">
                <a:solidFill>
                  <a:schemeClr val="dk1"/>
                </a:solidFill>
              </a:rPr>
              <a:t> Proporción total de predicciones correctas.</a:t>
            </a:r>
            <a:br>
              <a:rPr lang="es-MX" sz="1100">
                <a:solidFill>
                  <a:schemeClr val="dk1"/>
                </a:solidFill>
              </a:rPr>
            </a:br>
            <a:r>
              <a:rPr lang="es-MX" sz="1100">
                <a:solidFill>
                  <a:schemeClr val="dk1"/>
                </a:solidFill>
              </a:rPr>
              <a:t>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s-MX" sz="1100">
                <a:solidFill>
                  <a:srgbClr val="139C97"/>
                </a:solidFill>
              </a:rPr>
              <a:t>Macro promedio:</a:t>
            </a:r>
            <a:br>
              <a:rPr b="1" lang="es-MX" sz="1100">
                <a:solidFill>
                  <a:schemeClr val="dk1"/>
                </a:solidFill>
              </a:rPr>
            </a:br>
            <a:r>
              <a:rPr lang="es-MX" sz="1100">
                <a:solidFill>
                  <a:schemeClr val="dk1"/>
                </a:solidFill>
              </a:rPr>
              <a:t> Promedia el desempeño entre clases sin considerar su tamaño.</a:t>
            </a:r>
            <a:br>
              <a:rPr lang="es-MX" sz="1100">
                <a:solidFill>
                  <a:schemeClr val="dk1"/>
                </a:solidFill>
              </a:rPr>
            </a:br>
            <a:r>
              <a:rPr lang="es-MX" sz="1100">
                <a:solidFill>
                  <a:schemeClr val="dk1"/>
                </a:solidFill>
              </a:rPr>
              <a:t>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s-MX" sz="1100">
                <a:solidFill>
                  <a:srgbClr val="139C97"/>
                </a:solidFill>
              </a:rPr>
              <a:t>Weighted promedio:</a:t>
            </a:r>
            <a:br>
              <a:rPr b="1" lang="es-MX" sz="1100">
                <a:solidFill>
                  <a:schemeClr val="dk1"/>
                </a:solidFill>
              </a:rPr>
            </a:br>
            <a:r>
              <a:rPr lang="es-MX" sz="1100">
                <a:solidFill>
                  <a:schemeClr val="dk1"/>
                </a:solidFill>
              </a:rPr>
              <a:t> Ajusta el promedio considerando la cantidad real de casos por clase</a:t>
            </a:r>
            <a:endParaRPr sz="2000">
              <a:solidFill>
                <a:schemeClr val="dk1"/>
              </a:solidFill>
            </a:endParaRPr>
          </a:p>
        </p:txBody>
      </p:sp>
      <p:sp>
        <p:nvSpPr>
          <p:cNvPr id="466" name="Google Shape;466;g38bf1055189_0_6"/>
          <p:cNvSpPr/>
          <p:nvPr/>
        </p:nvSpPr>
        <p:spPr>
          <a:xfrm>
            <a:off x="734250" y="2210475"/>
            <a:ext cx="11009100" cy="827400"/>
          </a:xfrm>
          <a:prstGeom prst="rect">
            <a:avLst/>
          </a:prstGeom>
          <a:solidFill>
            <a:srgbClr val="D0E0E3">
              <a:alpha val="8750"/>
            </a:srgbClr>
          </a:solidFill>
          <a:ln cap="flat" cmpd="sng" w="9525">
            <a:solidFill>
              <a:srgbClr val="CCCCCC"/>
            </a:solidFill>
            <a:prstDash val="solid"/>
            <a:round/>
            <a:headEnd len="sm" w="sm" type="none"/>
            <a:tailEnd len="sm" w="sm" type="none"/>
          </a:ln>
          <a:effectLst>
            <a:outerShdw blurRad="57150" rotWithShape="0" algn="bl" dir="5400000" dist="19050">
              <a:srgbClr val="434343">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7" name="Google Shape;467;g38bf1055189_0_6"/>
          <p:cNvSpPr txBox="1"/>
          <p:nvPr/>
        </p:nvSpPr>
        <p:spPr>
          <a:xfrm>
            <a:off x="6065925" y="6027875"/>
            <a:ext cx="5664600" cy="523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1200"/>
              </a:spcAft>
              <a:buNone/>
            </a:pPr>
            <a:r>
              <a:rPr lang="es-MX" sz="1100">
                <a:solidFill>
                  <a:schemeClr val="dk1"/>
                </a:solidFill>
              </a:rPr>
              <a:t>→ Confirma que el </a:t>
            </a:r>
            <a:r>
              <a:rPr b="1" lang="es-MX" sz="1100">
                <a:solidFill>
                  <a:schemeClr val="dk1"/>
                </a:solidFill>
              </a:rPr>
              <a:t>modelo mantiene precisión alta incluso con clases desbalanceadas</a:t>
            </a:r>
            <a:r>
              <a:rPr lang="es-MX" sz="1100">
                <a:solidFill>
                  <a:schemeClr val="dk1"/>
                </a:solidFill>
              </a:rPr>
              <a:t>.</a:t>
            </a:r>
            <a:endParaRPr sz="2000">
              <a:solidFill>
                <a:schemeClr val="dk1"/>
              </a:solidFill>
            </a:endParaRPr>
          </a:p>
        </p:txBody>
      </p:sp>
      <p:sp>
        <p:nvSpPr>
          <p:cNvPr id="468" name="Google Shape;468;g38bf1055189_0_6"/>
          <p:cNvSpPr txBox="1"/>
          <p:nvPr/>
        </p:nvSpPr>
        <p:spPr>
          <a:xfrm>
            <a:off x="6065925" y="2362575"/>
            <a:ext cx="4981200" cy="5232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Clr>
                <a:schemeClr val="dk1"/>
              </a:buClr>
              <a:buSzPts val="1100"/>
              <a:buFont typeface="Arial"/>
              <a:buNone/>
            </a:pPr>
            <a:r>
              <a:rPr lang="es-MX" sz="1100">
                <a:solidFill>
                  <a:schemeClr val="dk1"/>
                </a:solidFill>
              </a:rPr>
              <a:t>→ En este caso, el modelo acierta el </a:t>
            </a:r>
            <a:r>
              <a:rPr b="1" lang="es-MX" sz="1100">
                <a:solidFill>
                  <a:schemeClr val="dk1"/>
                </a:solidFill>
              </a:rPr>
              <a:t>85 % de las veces</a:t>
            </a:r>
            <a:r>
              <a:rPr lang="es-MX" sz="1100">
                <a:solidFill>
                  <a:schemeClr val="dk1"/>
                </a:solidFill>
              </a:rPr>
              <a:t> cuando predice una compra.</a:t>
            </a:r>
            <a:endParaRPr sz="2000">
              <a:solidFill>
                <a:schemeClr val="dk1"/>
              </a:solidFill>
            </a:endParaRPr>
          </a:p>
        </p:txBody>
      </p:sp>
      <p:sp>
        <p:nvSpPr>
          <p:cNvPr id="469" name="Google Shape;469;g38bf1055189_0_6"/>
          <p:cNvSpPr txBox="1"/>
          <p:nvPr/>
        </p:nvSpPr>
        <p:spPr>
          <a:xfrm>
            <a:off x="6065925" y="3200013"/>
            <a:ext cx="4981200" cy="3540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Clr>
                <a:schemeClr val="dk1"/>
              </a:buClr>
              <a:buSzPts val="1100"/>
              <a:buFont typeface="Arial"/>
              <a:buNone/>
            </a:pPr>
            <a:r>
              <a:rPr lang="es-MX" sz="1100">
                <a:solidFill>
                  <a:schemeClr val="dk1"/>
                </a:solidFill>
              </a:rPr>
              <a:t> → El modelo identificó </a:t>
            </a:r>
            <a:r>
              <a:rPr b="1" lang="es-MX" sz="1100">
                <a:solidFill>
                  <a:schemeClr val="dk1"/>
                </a:solidFill>
              </a:rPr>
              <a:t>a todos los clientes reales que compraron</a:t>
            </a:r>
            <a:r>
              <a:rPr lang="es-MX" sz="1100">
                <a:solidFill>
                  <a:schemeClr val="dk1"/>
                </a:solidFill>
              </a:rPr>
              <a:t> </a:t>
            </a:r>
            <a:endParaRPr sz="2000">
              <a:solidFill>
                <a:schemeClr val="dk1"/>
              </a:solidFill>
            </a:endParaRPr>
          </a:p>
        </p:txBody>
      </p:sp>
      <p:sp>
        <p:nvSpPr>
          <p:cNvPr id="470" name="Google Shape;470;g38bf1055189_0_6"/>
          <p:cNvSpPr txBox="1"/>
          <p:nvPr/>
        </p:nvSpPr>
        <p:spPr>
          <a:xfrm>
            <a:off x="6065925" y="3973988"/>
            <a:ext cx="4981200" cy="5232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Clr>
                <a:schemeClr val="dk1"/>
              </a:buClr>
              <a:buSzPts val="1100"/>
              <a:buFont typeface="Arial"/>
              <a:buNone/>
            </a:pPr>
            <a:r>
              <a:rPr lang="es-MX" sz="1100">
                <a:solidFill>
                  <a:schemeClr val="dk1"/>
                </a:solidFill>
              </a:rPr>
              <a:t>→ Indica un </a:t>
            </a:r>
            <a:r>
              <a:rPr b="1" lang="es-MX" sz="1100">
                <a:solidFill>
                  <a:schemeClr val="dk1"/>
                </a:solidFill>
              </a:rPr>
              <a:t>modelo bien balanceado</a:t>
            </a:r>
            <a:r>
              <a:rPr lang="es-MX" sz="1100">
                <a:solidFill>
                  <a:schemeClr val="dk1"/>
                </a:solidFill>
              </a:rPr>
              <a:t>, sin sesgo fuerte hacia falsos positivos o negativos.</a:t>
            </a:r>
            <a:endParaRPr sz="2000">
              <a:solidFill>
                <a:schemeClr val="dk1"/>
              </a:solidFill>
            </a:endParaRPr>
          </a:p>
        </p:txBody>
      </p:sp>
      <p:sp>
        <p:nvSpPr>
          <p:cNvPr id="471" name="Google Shape;471;g38bf1055189_0_6"/>
          <p:cNvSpPr txBox="1"/>
          <p:nvPr/>
        </p:nvSpPr>
        <p:spPr>
          <a:xfrm>
            <a:off x="6065925" y="4613950"/>
            <a:ext cx="4981200" cy="5232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Clr>
                <a:schemeClr val="dk1"/>
              </a:buClr>
              <a:buSzPts val="1100"/>
              <a:buFont typeface="Arial"/>
              <a:buNone/>
            </a:pPr>
            <a:r>
              <a:rPr lang="es-MX" sz="1100">
                <a:solidFill>
                  <a:schemeClr val="dk1"/>
                </a:solidFill>
              </a:rPr>
              <a:t>→ El modelo logra </a:t>
            </a:r>
            <a:r>
              <a:rPr b="1" lang="es-MX" sz="1100">
                <a:solidFill>
                  <a:schemeClr val="dk1"/>
                </a:solidFill>
              </a:rPr>
              <a:t>98 % de aciertos globales</a:t>
            </a:r>
            <a:r>
              <a:rPr lang="es-MX" sz="1100">
                <a:solidFill>
                  <a:schemeClr val="dk1"/>
                </a:solidFill>
              </a:rPr>
              <a:t>, lo que demuestra alta consistencia.</a:t>
            </a:r>
            <a:endParaRPr sz="2000">
              <a:solidFill>
                <a:schemeClr val="dk1"/>
              </a:solidFill>
            </a:endParaRPr>
          </a:p>
        </p:txBody>
      </p:sp>
      <p:sp>
        <p:nvSpPr>
          <p:cNvPr id="472" name="Google Shape;472;g38bf1055189_0_6"/>
          <p:cNvSpPr txBox="1"/>
          <p:nvPr/>
        </p:nvSpPr>
        <p:spPr>
          <a:xfrm>
            <a:off x="6065925" y="5253900"/>
            <a:ext cx="4981200" cy="5232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Clr>
                <a:schemeClr val="dk1"/>
              </a:buClr>
              <a:buSzPts val="1100"/>
              <a:buFont typeface="Arial"/>
              <a:buNone/>
            </a:pPr>
            <a:r>
              <a:rPr lang="es-MX" sz="1100">
                <a:solidFill>
                  <a:schemeClr val="dk1"/>
                </a:solidFill>
              </a:rPr>
              <a:t>→ Muestra que ambas clases (compradores y no compradores) tienen un rendimiento </a:t>
            </a:r>
            <a:r>
              <a:rPr b="1" lang="es-MX" sz="1100">
                <a:solidFill>
                  <a:schemeClr val="dk1"/>
                </a:solidFill>
              </a:rPr>
              <a:t>uniforme</a:t>
            </a:r>
            <a:r>
              <a:rPr lang="es-MX" sz="1100">
                <a:solidFill>
                  <a:schemeClr val="dk1"/>
                </a:solidFill>
              </a:rPr>
              <a:t>.</a:t>
            </a:r>
            <a:endParaRPr sz="2000">
              <a:solidFill>
                <a:schemeClr val="dk1"/>
              </a:solidFill>
            </a:endParaRPr>
          </a:p>
        </p:txBody>
      </p:sp>
    </p:spTree>
  </p:cSld>
  <p:clrMapOvr>
    <a:masterClrMapping/>
  </p:clrMapOvr>
  <p:transition>
    <p:fade/>
  </p:transition>
</p:sld>
</file>

<file path=ppt/theme/theme1.xml><?xml version="1.0" encoding="utf-8"?>
<a:theme xmlns:a="http://schemas.openxmlformats.org/drawingml/2006/main" xmlns:r="http://schemas.openxmlformats.org/officeDocument/2006/relationships" name="Helena">
  <a:themeElements>
    <a:clrScheme name="Helena">
      <a:dk1>
        <a:srgbClr val="000000"/>
      </a:dk1>
      <a:lt1>
        <a:srgbClr val="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2025-10-06T03:17:48Z</dcterms:created>
  <dc:creator>Sergio Lee</dc:creator>
</cp:coreProperties>
</file>