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comments/comment6.xml" ContentType="application/vnd.openxmlformats-officedocument.presentationml.comments+xml"/>
  <Override PartName="/ppt/theme/theme1.xml" ContentType="application/vnd.openxmlformats-officedocument.theme+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25"/>
  </p:notesMasterIdLst>
  <p:sldIdLst>
    <p:sldId id="256" r:id="rId2"/>
    <p:sldId id="257" r:id="rId3"/>
    <p:sldId id="258" r:id="rId4"/>
    <p:sldId id="263" r:id="rId5"/>
    <p:sldId id="265" r:id="rId6"/>
    <p:sldId id="278" r:id="rId7"/>
    <p:sldId id="266" r:id="rId8"/>
    <p:sldId id="267" r:id="rId9"/>
    <p:sldId id="268" r:id="rId10"/>
    <p:sldId id="270" r:id="rId11"/>
    <p:sldId id="271" r:id="rId12"/>
    <p:sldId id="272" r:id="rId13"/>
    <p:sldId id="273" r:id="rId14"/>
    <p:sldId id="274" r:id="rId15"/>
    <p:sldId id="275" r:id="rId16"/>
    <p:sldId id="279" r:id="rId17"/>
    <p:sldId id="281" r:id="rId18"/>
    <p:sldId id="282" r:id="rId19"/>
    <p:sldId id="283" r:id="rId20"/>
    <p:sldId id="284" r:id="rId21"/>
    <p:sldId id="285" r:id="rId22"/>
    <p:sldId id="286" r:id="rId23"/>
    <p:sldId id="28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ia Phước Nguyễn" initials="GPN" lastIdx="1" clrIdx="0">
    <p:extLst>
      <p:ext uri="{19B8F6BF-5375-455C-9EA6-DF929625EA0E}">
        <p15:presenceInfo xmlns:p15="http://schemas.microsoft.com/office/powerpoint/2012/main" userId="6788d28d0b2dedd8" providerId="Windows Live"/>
      </p:ext>
    </p:extLst>
  </p:cmAuthor>
  <p:cmAuthor id="2" name="Guest User" initials="GU" lastIdx="6"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C6F92B-6068-4EF1-B234-6C4066B1AC39}" v="7186" dt="2020-12-21T12:33:14.426"/>
    <p1510:client id="{C92FF474-794E-4252-B72B-B6B86C58BDA4}" v="12" dt="2020-12-21T16:01:47.7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3" d="100"/>
          <a:sy n="113" d="100"/>
        </p:scale>
        <p:origin x="4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 Id="rId35" Type="http://schemas.openxmlformats.org/officeDocument/2006/relationships/customXml" Target="../customXml/item3.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B0D09683-D118-4B61-A787-B955BF0F1573}"/>
    <pc:docChg chg="addSld modSld">
      <pc:chgData name="Guest User" userId="" providerId="Windows Live" clId="Web-{B0D09683-D118-4B61-A787-B955BF0F1573}" dt="2020-12-20T07:58:51.165" v="13" actId="14100"/>
      <pc:docMkLst>
        <pc:docMk/>
      </pc:docMkLst>
      <pc:sldChg chg="addSp delSp modSp new mod setBg">
        <pc:chgData name="Guest User" userId="" providerId="Windows Live" clId="Web-{B0D09683-D118-4B61-A787-B955BF0F1573}" dt="2020-12-20T07:58:51.165" v="13" actId="14100"/>
        <pc:sldMkLst>
          <pc:docMk/>
          <pc:sldMk cId="3731518601" sldId="278"/>
        </pc:sldMkLst>
        <pc:spChg chg="add del">
          <ac:chgData name="Guest User" userId="" providerId="Windows Live" clId="Web-{B0D09683-D118-4B61-A787-B955BF0F1573}" dt="2020-12-20T07:58:38.649" v="9"/>
          <ac:spMkLst>
            <pc:docMk/>
            <pc:sldMk cId="3731518601" sldId="278"/>
            <ac:spMk id="2" creationId="{4DDE409A-4E57-4071-A306-C865C9AB9BDF}"/>
          </ac:spMkLst>
        </pc:spChg>
        <pc:spChg chg="del">
          <ac:chgData name="Guest User" userId="" providerId="Windows Live" clId="Web-{B0D09683-D118-4B61-A787-B955BF0F1573}" dt="2020-12-20T07:58:16.430" v="1"/>
          <ac:spMkLst>
            <pc:docMk/>
            <pc:sldMk cId="3731518601" sldId="278"/>
            <ac:spMk id="3" creationId="{770C8CB0-DAC6-4309-9B2A-D7FD6DCE8A64}"/>
          </ac:spMkLst>
        </pc:spChg>
        <pc:spChg chg="add del">
          <ac:chgData name="Guest User" userId="" providerId="Windows Live" clId="Web-{B0D09683-D118-4B61-A787-B955BF0F1573}" dt="2020-12-20T07:58:34.946" v="5"/>
          <ac:spMkLst>
            <pc:docMk/>
            <pc:sldMk cId="3731518601" sldId="278"/>
            <ac:spMk id="6" creationId="{9B37791B-B040-4694-BFDC-8DD132D86E8E}"/>
          </ac:spMkLst>
        </pc:spChg>
        <pc:spChg chg="add del">
          <ac:chgData name="Guest User" userId="" providerId="Windows Live" clId="Web-{B0D09683-D118-4B61-A787-B955BF0F1573}" dt="2020-12-20T07:58:38.649" v="9"/>
          <ac:spMkLst>
            <pc:docMk/>
            <pc:sldMk cId="3731518601" sldId="278"/>
            <ac:spMk id="7" creationId="{80BB07B4-8756-4AE5-A848-6EA4FA2EDC1F}"/>
          </ac:spMkLst>
        </pc:spChg>
        <pc:spChg chg="add del">
          <ac:chgData name="Guest User" userId="" providerId="Windows Live" clId="Web-{B0D09683-D118-4B61-A787-B955BF0F1573}" dt="2020-12-20T07:58:26.446" v="3"/>
          <ac:spMkLst>
            <pc:docMk/>
            <pc:sldMk cId="3731518601" sldId="278"/>
            <ac:spMk id="9" creationId="{80BB07B4-8756-4AE5-A848-6EA4FA2EDC1F}"/>
          </ac:spMkLst>
        </pc:spChg>
        <pc:grpChg chg="add del">
          <ac:chgData name="Guest User" userId="" providerId="Windows Live" clId="Web-{B0D09683-D118-4B61-A787-B955BF0F1573}" dt="2020-12-20T07:58:34.946" v="5"/>
          <ac:grpSpMkLst>
            <pc:docMk/>
            <pc:sldMk cId="3731518601" sldId="278"/>
            <ac:grpSpMk id="11" creationId="{4252769E-B9F0-4068-A645-5BBEF16E9C28}"/>
          </ac:grpSpMkLst>
        </pc:grpChg>
        <pc:picChg chg="add mod ord">
          <ac:chgData name="Guest User" userId="" providerId="Windows Live" clId="Web-{B0D09683-D118-4B61-A787-B955BF0F1573}" dt="2020-12-20T07:58:51.165" v="13" actId="14100"/>
          <ac:picMkLst>
            <pc:docMk/>
            <pc:sldMk cId="3731518601" sldId="278"/>
            <ac:picMk id="4" creationId="{87CDD8D9-4F1B-4161-9D00-B02224BD7AE1}"/>
          </ac:picMkLst>
        </pc:picChg>
      </pc:sldChg>
    </pc:docChg>
  </pc:docChgLst>
  <pc:docChgLst>
    <pc:chgData name="Gia Phước Nguyễn" userId="6788d28d0b2dedd8" providerId="LiveId" clId="{67C6F92B-6068-4EF1-B234-6C4066B1AC39}"/>
    <pc:docChg chg="undo redo custSel addSld delSld modSld sldOrd addMainMaster delMainMaster modMainMaster">
      <pc:chgData name="Gia Phước Nguyễn" userId="6788d28d0b2dedd8" providerId="LiveId" clId="{67C6F92B-6068-4EF1-B234-6C4066B1AC39}" dt="2020-12-21T12:42:57.268" v="15046" actId="20577"/>
      <pc:docMkLst>
        <pc:docMk/>
      </pc:docMkLst>
      <pc:sldChg chg="addSp delSp modSp mod setBg modClrScheme delDesignElem chgLayout">
        <pc:chgData name="Gia Phước Nguyễn" userId="6788d28d0b2dedd8" providerId="LiveId" clId="{67C6F92B-6068-4EF1-B234-6C4066B1AC39}" dt="2020-12-21T12:15:54.124" v="14820" actId="207"/>
        <pc:sldMkLst>
          <pc:docMk/>
          <pc:sldMk cId="2887709650" sldId="256"/>
        </pc:sldMkLst>
        <pc:spChg chg="mod">
          <ac:chgData name="Gia Phước Nguyễn" userId="6788d28d0b2dedd8" providerId="LiveId" clId="{67C6F92B-6068-4EF1-B234-6C4066B1AC39}" dt="2020-12-19T02:48:30.787" v="185" actId="255"/>
          <ac:spMkLst>
            <pc:docMk/>
            <pc:sldMk cId="2887709650" sldId="256"/>
            <ac:spMk id="2" creationId="{DCAB96C5-F991-43F9-BE0D-50B8ED364068}"/>
          </ac:spMkLst>
        </pc:spChg>
        <pc:spChg chg="mod">
          <ac:chgData name="Gia Phước Nguyễn" userId="6788d28d0b2dedd8" providerId="LiveId" clId="{67C6F92B-6068-4EF1-B234-6C4066B1AC39}" dt="2020-12-21T12:15:54.124" v="14820" actId="207"/>
          <ac:spMkLst>
            <pc:docMk/>
            <pc:sldMk cId="2887709650" sldId="256"/>
            <ac:spMk id="3" creationId="{B978EE7D-7EF6-468D-ACBA-71D0A3F4D22D}"/>
          </ac:spMkLst>
        </pc:spChg>
        <pc:spChg chg="add del">
          <ac:chgData name="Gia Phước Nguyễn" userId="6788d28d0b2dedd8" providerId="LiveId" clId="{67C6F92B-6068-4EF1-B234-6C4066B1AC39}" dt="2020-12-21T11:58:10.592" v="14689"/>
          <ac:spMkLst>
            <pc:docMk/>
            <pc:sldMk cId="2887709650" sldId="256"/>
            <ac:spMk id="9" creationId="{9B37791B-B040-4694-BFDC-8DD132D86E8E}"/>
          </ac:spMkLst>
        </pc:spChg>
        <pc:grpChg chg="add del">
          <ac:chgData name="Gia Phước Nguyễn" userId="6788d28d0b2dedd8" providerId="LiveId" clId="{67C6F92B-6068-4EF1-B234-6C4066B1AC39}" dt="2020-12-21T11:58:10.592" v="14689"/>
          <ac:grpSpMkLst>
            <pc:docMk/>
            <pc:sldMk cId="2887709650" sldId="256"/>
            <ac:grpSpMk id="11" creationId="{564DEED3-BC52-4F15-8426-D33275CB0111}"/>
          </ac:grpSpMkLst>
        </pc:grpChg>
        <pc:picChg chg="add">
          <ac:chgData name="Gia Phước Nguyễn" userId="6788d28d0b2dedd8" providerId="LiveId" clId="{67C6F92B-6068-4EF1-B234-6C4066B1AC39}" dt="2020-12-19T02:47:35.916" v="180" actId="26606"/>
          <ac:picMkLst>
            <pc:docMk/>
            <pc:sldMk cId="2887709650" sldId="256"/>
            <ac:picMk id="4" creationId="{EA6927C6-24C1-42EB-B134-B04518765974}"/>
          </ac:picMkLst>
        </pc:picChg>
      </pc:sldChg>
      <pc:sldChg chg="modSp new mod modAnim">
        <pc:chgData name="Gia Phước Nguyễn" userId="6788d28d0b2dedd8" providerId="LiveId" clId="{67C6F92B-6068-4EF1-B234-6C4066B1AC39}" dt="2020-12-21T12:16:34.414" v="14828"/>
        <pc:sldMkLst>
          <pc:docMk/>
          <pc:sldMk cId="1728001761" sldId="257"/>
        </pc:sldMkLst>
        <pc:spChg chg="mod">
          <ac:chgData name="Gia Phước Nguyễn" userId="6788d28d0b2dedd8" providerId="LiveId" clId="{67C6F92B-6068-4EF1-B234-6C4066B1AC39}" dt="2020-12-21T11:58:10.592" v="14689"/>
          <ac:spMkLst>
            <pc:docMk/>
            <pc:sldMk cId="1728001761" sldId="257"/>
            <ac:spMk id="2" creationId="{D00FF3C7-2BD5-4085-8C72-566670255E5B}"/>
          </ac:spMkLst>
        </pc:spChg>
        <pc:spChg chg="mod">
          <ac:chgData name="Gia Phước Nguyễn" userId="6788d28d0b2dedd8" providerId="LiveId" clId="{67C6F92B-6068-4EF1-B234-6C4066B1AC39}" dt="2020-12-21T12:01:35.291" v="14753" actId="255"/>
          <ac:spMkLst>
            <pc:docMk/>
            <pc:sldMk cId="1728001761" sldId="257"/>
            <ac:spMk id="3" creationId="{C9DED546-293C-40A0-8D67-5B623A1BE03B}"/>
          </ac:spMkLst>
        </pc:spChg>
      </pc:sldChg>
      <pc:sldChg chg="modSp add mod modAnim">
        <pc:chgData name="Gia Phước Nguyễn" userId="6788d28d0b2dedd8" providerId="LiveId" clId="{67C6F92B-6068-4EF1-B234-6C4066B1AC39}" dt="2020-12-21T12:15:29.081" v="14819"/>
        <pc:sldMkLst>
          <pc:docMk/>
          <pc:sldMk cId="435227663" sldId="258"/>
        </pc:sldMkLst>
        <pc:spChg chg="mod">
          <ac:chgData name="Gia Phước Nguyễn" userId="6788d28d0b2dedd8" providerId="LiveId" clId="{67C6F92B-6068-4EF1-B234-6C4066B1AC39}" dt="2020-12-21T11:58:10.592" v="14689"/>
          <ac:spMkLst>
            <pc:docMk/>
            <pc:sldMk cId="435227663" sldId="258"/>
            <ac:spMk id="2" creationId="{D00FF3C7-2BD5-4085-8C72-566670255E5B}"/>
          </ac:spMkLst>
        </pc:spChg>
        <pc:spChg chg="mod">
          <ac:chgData name="Gia Phước Nguyễn" userId="6788d28d0b2dedd8" providerId="LiveId" clId="{67C6F92B-6068-4EF1-B234-6C4066B1AC39}" dt="2020-12-21T12:01:40.704" v="14754" actId="255"/>
          <ac:spMkLst>
            <pc:docMk/>
            <pc:sldMk cId="435227663" sldId="258"/>
            <ac:spMk id="3" creationId="{C9DED546-293C-40A0-8D67-5B623A1BE03B}"/>
          </ac:spMkLst>
        </pc:spChg>
      </pc:sldChg>
      <pc:sldChg chg="modSp new del mod">
        <pc:chgData name="Gia Phước Nguyễn" userId="6788d28d0b2dedd8" providerId="LiveId" clId="{67C6F92B-6068-4EF1-B234-6C4066B1AC39}" dt="2020-12-21T11:19:38.526" v="12700" actId="47"/>
        <pc:sldMkLst>
          <pc:docMk/>
          <pc:sldMk cId="2099903353" sldId="259"/>
        </pc:sldMkLst>
        <pc:spChg chg="mod">
          <ac:chgData name="Gia Phước Nguyễn" userId="6788d28d0b2dedd8" providerId="LiveId" clId="{67C6F92B-6068-4EF1-B234-6C4066B1AC39}" dt="2020-12-19T02:56:42.936" v="1095" actId="20577"/>
          <ac:spMkLst>
            <pc:docMk/>
            <pc:sldMk cId="2099903353" sldId="259"/>
            <ac:spMk id="2" creationId="{CE6D62E9-E58F-4BB9-ACF0-F78AD741DC53}"/>
          </ac:spMkLst>
        </pc:spChg>
        <pc:spChg chg="mod">
          <ac:chgData name="Gia Phước Nguyễn" userId="6788d28d0b2dedd8" providerId="LiveId" clId="{67C6F92B-6068-4EF1-B234-6C4066B1AC39}" dt="2020-12-19T03:02:41.718" v="1677" actId="20577"/>
          <ac:spMkLst>
            <pc:docMk/>
            <pc:sldMk cId="2099903353" sldId="259"/>
            <ac:spMk id="3" creationId="{0AFF2C78-1312-45B3-950C-0122E75318B2}"/>
          </ac:spMkLst>
        </pc:spChg>
      </pc:sldChg>
      <pc:sldChg chg="modSp new del mod">
        <pc:chgData name="Gia Phước Nguyễn" userId="6788d28d0b2dedd8" providerId="LiveId" clId="{67C6F92B-6068-4EF1-B234-6C4066B1AC39}" dt="2020-12-21T11:19:40.953" v="12701" actId="47"/>
        <pc:sldMkLst>
          <pc:docMk/>
          <pc:sldMk cId="4025953339" sldId="260"/>
        </pc:sldMkLst>
        <pc:spChg chg="mod">
          <ac:chgData name="Gia Phước Nguyễn" userId="6788d28d0b2dedd8" providerId="LiveId" clId="{67C6F92B-6068-4EF1-B234-6C4066B1AC39}" dt="2020-12-19T03:03:02.555" v="1761" actId="20577"/>
          <ac:spMkLst>
            <pc:docMk/>
            <pc:sldMk cId="4025953339" sldId="260"/>
            <ac:spMk id="2" creationId="{A9436A30-4738-45DE-B3D4-B00EA6A4136E}"/>
          </ac:spMkLst>
        </pc:spChg>
        <pc:spChg chg="mod">
          <ac:chgData name="Gia Phước Nguyễn" userId="6788d28d0b2dedd8" providerId="LiveId" clId="{67C6F92B-6068-4EF1-B234-6C4066B1AC39}" dt="2020-12-19T03:10:43.081" v="2353" actId="20577"/>
          <ac:spMkLst>
            <pc:docMk/>
            <pc:sldMk cId="4025953339" sldId="260"/>
            <ac:spMk id="3" creationId="{C8D7DEF3-66E0-465A-A764-8C450B10F7DC}"/>
          </ac:spMkLst>
        </pc:spChg>
      </pc:sldChg>
      <pc:sldChg chg="modSp new del mod">
        <pc:chgData name="Gia Phước Nguyễn" userId="6788d28d0b2dedd8" providerId="LiveId" clId="{67C6F92B-6068-4EF1-B234-6C4066B1AC39}" dt="2020-12-19T03:37:01.517" v="3926" actId="2696"/>
        <pc:sldMkLst>
          <pc:docMk/>
          <pc:sldMk cId="1940172852" sldId="261"/>
        </pc:sldMkLst>
        <pc:spChg chg="mod">
          <ac:chgData name="Gia Phước Nguyễn" userId="6788d28d0b2dedd8" providerId="LiveId" clId="{67C6F92B-6068-4EF1-B234-6C4066B1AC39}" dt="2020-12-19T03:20:43.396" v="2988" actId="20577"/>
          <ac:spMkLst>
            <pc:docMk/>
            <pc:sldMk cId="1940172852" sldId="261"/>
            <ac:spMk id="2" creationId="{AF6F3885-2C88-4F4C-BFC3-15ABE679F3A2}"/>
          </ac:spMkLst>
        </pc:spChg>
      </pc:sldChg>
      <pc:sldChg chg="modSp add del mod">
        <pc:chgData name="Gia Phước Nguyễn" userId="6788d28d0b2dedd8" providerId="LiveId" clId="{67C6F92B-6068-4EF1-B234-6C4066B1AC39}" dt="2020-12-21T11:19:42.191" v="12702" actId="47"/>
        <pc:sldMkLst>
          <pc:docMk/>
          <pc:sldMk cId="75216855" sldId="262"/>
        </pc:sldMkLst>
        <pc:spChg chg="mod">
          <ac:chgData name="Gia Phước Nguyễn" userId="6788d28d0b2dedd8" providerId="LiveId" clId="{67C6F92B-6068-4EF1-B234-6C4066B1AC39}" dt="2020-12-19T03:20:16.013" v="2986" actId="20577"/>
          <ac:spMkLst>
            <pc:docMk/>
            <pc:sldMk cId="75216855" sldId="262"/>
            <ac:spMk id="3" creationId="{C8D7DEF3-66E0-465A-A764-8C450B10F7DC}"/>
          </ac:spMkLst>
        </pc:spChg>
      </pc:sldChg>
      <pc:sldChg chg="modSp add mod modAnim addCm delCm">
        <pc:chgData name="Gia Phước Nguyễn" userId="6788d28d0b2dedd8" providerId="LiveId" clId="{67C6F92B-6068-4EF1-B234-6C4066B1AC39}" dt="2020-12-21T12:18:12.513" v="14841"/>
        <pc:sldMkLst>
          <pc:docMk/>
          <pc:sldMk cId="2939777729" sldId="263"/>
        </pc:sldMkLst>
        <pc:spChg chg="mod">
          <ac:chgData name="Gia Phước Nguyễn" userId="6788d28d0b2dedd8" providerId="LiveId" clId="{67C6F92B-6068-4EF1-B234-6C4066B1AC39}" dt="2020-12-19T03:26:22.777" v="3514" actId="1076"/>
          <ac:spMkLst>
            <pc:docMk/>
            <pc:sldMk cId="2939777729" sldId="263"/>
            <ac:spMk id="2" creationId="{A9436A30-4738-45DE-B3D4-B00EA6A4136E}"/>
          </ac:spMkLst>
        </pc:spChg>
        <pc:spChg chg="mod">
          <ac:chgData name="Gia Phước Nguyễn" userId="6788d28d0b2dedd8" providerId="LiveId" clId="{67C6F92B-6068-4EF1-B234-6C4066B1AC39}" dt="2020-12-21T12:00:03.392" v="14746" actId="255"/>
          <ac:spMkLst>
            <pc:docMk/>
            <pc:sldMk cId="2939777729" sldId="263"/>
            <ac:spMk id="3" creationId="{C8D7DEF3-66E0-465A-A764-8C450B10F7DC}"/>
          </ac:spMkLst>
        </pc:spChg>
      </pc:sldChg>
      <pc:sldChg chg="modSp add del mod">
        <pc:chgData name="Gia Phước Nguyễn" userId="6788d28d0b2dedd8" providerId="LiveId" clId="{67C6F92B-6068-4EF1-B234-6C4066B1AC39}" dt="2020-12-19T09:51:01.250" v="4544" actId="47"/>
        <pc:sldMkLst>
          <pc:docMk/>
          <pc:sldMk cId="2847402985" sldId="264"/>
        </pc:sldMkLst>
        <pc:spChg chg="mod">
          <ac:chgData name="Gia Phước Nguyễn" userId="6788d28d0b2dedd8" providerId="LiveId" clId="{67C6F92B-6068-4EF1-B234-6C4066B1AC39}" dt="2020-12-19T03:37:51.947" v="3979" actId="20577"/>
          <ac:spMkLst>
            <pc:docMk/>
            <pc:sldMk cId="2847402985" sldId="264"/>
            <ac:spMk id="2" creationId="{A9436A30-4738-45DE-B3D4-B00EA6A4136E}"/>
          </ac:spMkLst>
        </pc:spChg>
        <pc:spChg chg="mod">
          <ac:chgData name="Gia Phước Nguyễn" userId="6788d28d0b2dedd8" providerId="LiveId" clId="{67C6F92B-6068-4EF1-B234-6C4066B1AC39}" dt="2020-12-19T03:56:53.825" v="4522" actId="20577"/>
          <ac:spMkLst>
            <pc:docMk/>
            <pc:sldMk cId="2847402985" sldId="264"/>
            <ac:spMk id="3" creationId="{C8D7DEF3-66E0-465A-A764-8C450B10F7DC}"/>
          </ac:spMkLst>
        </pc:spChg>
      </pc:sldChg>
      <pc:sldChg chg="modSp add mod modAnim">
        <pc:chgData name="Gia Phước Nguyễn" userId="6788d28d0b2dedd8" providerId="LiveId" clId="{67C6F92B-6068-4EF1-B234-6C4066B1AC39}" dt="2020-12-21T12:18:54.503" v="14854"/>
        <pc:sldMkLst>
          <pc:docMk/>
          <pc:sldMk cId="718284493" sldId="265"/>
        </pc:sldMkLst>
        <pc:spChg chg="mod">
          <ac:chgData name="Gia Phước Nguyễn" userId="6788d28d0b2dedd8" providerId="LiveId" clId="{67C6F92B-6068-4EF1-B234-6C4066B1AC39}" dt="2020-12-21T11:58:11.135" v="14690" actId="27636"/>
          <ac:spMkLst>
            <pc:docMk/>
            <pc:sldMk cId="718284493" sldId="265"/>
            <ac:spMk id="2" creationId="{A9436A30-4738-45DE-B3D4-B00EA6A4136E}"/>
          </ac:spMkLst>
        </pc:spChg>
        <pc:spChg chg="mod">
          <ac:chgData name="Gia Phước Nguyễn" userId="6788d28d0b2dedd8" providerId="LiveId" clId="{67C6F92B-6068-4EF1-B234-6C4066B1AC39}" dt="2020-12-21T12:07:42.885" v="14785" actId="255"/>
          <ac:spMkLst>
            <pc:docMk/>
            <pc:sldMk cId="718284493" sldId="265"/>
            <ac:spMk id="3" creationId="{C8D7DEF3-66E0-465A-A764-8C450B10F7DC}"/>
          </ac:spMkLst>
        </pc:spChg>
      </pc:sldChg>
      <pc:sldChg chg="new del">
        <pc:chgData name="Gia Phước Nguyễn" userId="6788d28d0b2dedd8" providerId="LiveId" clId="{67C6F92B-6068-4EF1-B234-6C4066B1AC39}" dt="2020-12-19T03:57:55.563" v="4524" actId="47"/>
        <pc:sldMkLst>
          <pc:docMk/>
          <pc:sldMk cId="3607490969" sldId="265"/>
        </pc:sldMkLst>
      </pc:sldChg>
      <pc:sldChg chg="new del">
        <pc:chgData name="Gia Phước Nguyễn" userId="6788d28d0b2dedd8" providerId="LiveId" clId="{67C6F92B-6068-4EF1-B234-6C4066B1AC39}" dt="2020-12-20T03:08:12.188" v="4665" actId="47"/>
        <pc:sldMkLst>
          <pc:docMk/>
          <pc:sldMk cId="411876138" sldId="266"/>
        </pc:sldMkLst>
      </pc:sldChg>
      <pc:sldChg chg="new del">
        <pc:chgData name="Gia Phước Nguyễn" userId="6788d28d0b2dedd8" providerId="LiveId" clId="{67C6F92B-6068-4EF1-B234-6C4066B1AC39}" dt="2020-12-20T03:08:20.853" v="4667" actId="2696"/>
        <pc:sldMkLst>
          <pc:docMk/>
          <pc:sldMk cId="2188084507" sldId="266"/>
        </pc:sldMkLst>
      </pc:sldChg>
      <pc:sldChg chg="modSp add del mod modAnim">
        <pc:chgData name="Gia Phước Nguyễn" userId="6788d28d0b2dedd8" providerId="LiveId" clId="{67C6F92B-6068-4EF1-B234-6C4066B1AC39}" dt="2020-12-21T12:19:13.807" v="14856"/>
        <pc:sldMkLst>
          <pc:docMk/>
          <pc:sldMk cId="3775964637" sldId="266"/>
        </pc:sldMkLst>
        <pc:spChg chg="mod">
          <ac:chgData name="Gia Phước Nguyễn" userId="6788d28d0b2dedd8" providerId="LiveId" clId="{67C6F92B-6068-4EF1-B234-6C4066B1AC39}" dt="2020-12-21T11:58:11.316" v="14691" actId="27636"/>
          <ac:spMkLst>
            <pc:docMk/>
            <pc:sldMk cId="3775964637" sldId="266"/>
            <ac:spMk id="2" creationId="{A9436A30-4738-45DE-B3D4-B00EA6A4136E}"/>
          </ac:spMkLst>
        </pc:spChg>
        <pc:spChg chg="mod">
          <ac:chgData name="Gia Phước Nguyễn" userId="6788d28d0b2dedd8" providerId="LiveId" clId="{67C6F92B-6068-4EF1-B234-6C4066B1AC39}" dt="2020-12-21T12:00:54.769" v="14752" actId="114"/>
          <ac:spMkLst>
            <pc:docMk/>
            <pc:sldMk cId="3775964637" sldId="266"/>
            <ac:spMk id="3" creationId="{C8D7DEF3-66E0-465A-A764-8C450B10F7DC}"/>
          </ac:spMkLst>
        </pc:spChg>
      </pc:sldChg>
      <pc:sldChg chg="modSp add mod modAnim">
        <pc:chgData name="Gia Phước Nguyễn" userId="6788d28d0b2dedd8" providerId="LiveId" clId="{67C6F92B-6068-4EF1-B234-6C4066B1AC39}" dt="2020-12-21T12:20:24.847" v="14860"/>
        <pc:sldMkLst>
          <pc:docMk/>
          <pc:sldMk cId="3365238157" sldId="267"/>
        </pc:sldMkLst>
        <pc:spChg chg="mod">
          <ac:chgData name="Gia Phước Nguyễn" userId="6788d28d0b2dedd8" providerId="LiveId" clId="{67C6F92B-6068-4EF1-B234-6C4066B1AC39}" dt="2020-12-21T11:58:11.326" v="14692" actId="27636"/>
          <ac:spMkLst>
            <pc:docMk/>
            <pc:sldMk cId="3365238157" sldId="267"/>
            <ac:spMk id="2" creationId="{A9436A30-4738-45DE-B3D4-B00EA6A4136E}"/>
          </ac:spMkLst>
        </pc:spChg>
        <pc:spChg chg="mod">
          <ac:chgData name="Gia Phước Nguyễn" userId="6788d28d0b2dedd8" providerId="LiveId" clId="{67C6F92B-6068-4EF1-B234-6C4066B1AC39}" dt="2020-12-20T05:18:53.787" v="5990" actId="20577"/>
          <ac:spMkLst>
            <pc:docMk/>
            <pc:sldMk cId="3365238157" sldId="267"/>
            <ac:spMk id="3" creationId="{C8D7DEF3-66E0-465A-A764-8C450B10F7DC}"/>
          </ac:spMkLst>
        </pc:spChg>
      </pc:sldChg>
      <pc:sldChg chg="modSp add mod modTransition modAnim">
        <pc:chgData name="Gia Phước Nguyễn" userId="6788d28d0b2dedd8" providerId="LiveId" clId="{67C6F92B-6068-4EF1-B234-6C4066B1AC39}" dt="2020-12-21T12:29:40.769" v="14911"/>
        <pc:sldMkLst>
          <pc:docMk/>
          <pc:sldMk cId="324458526" sldId="268"/>
        </pc:sldMkLst>
        <pc:spChg chg="mod">
          <ac:chgData name="Gia Phước Nguyễn" userId="6788d28d0b2dedd8" providerId="LiveId" clId="{67C6F92B-6068-4EF1-B234-6C4066B1AC39}" dt="2020-12-21T11:58:11.382" v="14693" actId="27636"/>
          <ac:spMkLst>
            <pc:docMk/>
            <pc:sldMk cId="324458526" sldId="268"/>
            <ac:spMk id="2" creationId="{A9436A30-4738-45DE-B3D4-B00EA6A4136E}"/>
          </ac:spMkLst>
        </pc:spChg>
        <pc:spChg chg="mod">
          <ac:chgData name="Gia Phước Nguyễn" userId="6788d28d0b2dedd8" providerId="LiveId" clId="{67C6F92B-6068-4EF1-B234-6C4066B1AC39}" dt="2020-12-20T05:22:01.701" v="6177" actId="27636"/>
          <ac:spMkLst>
            <pc:docMk/>
            <pc:sldMk cId="324458526" sldId="268"/>
            <ac:spMk id="3" creationId="{C8D7DEF3-66E0-465A-A764-8C450B10F7DC}"/>
          </ac:spMkLst>
        </pc:spChg>
      </pc:sldChg>
      <pc:sldChg chg="new del">
        <pc:chgData name="Gia Phước Nguyễn" userId="6788d28d0b2dedd8" providerId="LiveId" clId="{67C6F92B-6068-4EF1-B234-6C4066B1AC39}" dt="2020-12-20T05:01:29.505" v="5621" actId="47"/>
        <pc:sldMkLst>
          <pc:docMk/>
          <pc:sldMk cId="2021325762" sldId="268"/>
        </pc:sldMkLst>
      </pc:sldChg>
      <pc:sldChg chg="modSp add del mod">
        <pc:chgData name="Gia Phước Nguyễn" userId="6788d28d0b2dedd8" providerId="LiveId" clId="{67C6F92B-6068-4EF1-B234-6C4066B1AC39}" dt="2020-12-20T05:38:35.715" v="6751" actId="47"/>
        <pc:sldMkLst>
          <pc:docMk/>
          <pc:sldMk cId="1538324352" sldId="269"/>
        </pc:sldMkLst>
        <pc:spChg chg="mod">
          <ac:chgData name="Gia Phước Nguyễn" userId="6788d28d0b2dedd8" providerId="LiveId" clId="{67C6F92B-6068-4EF1-B234-6C4066B1AC39}" dt="2020-12-20T05:32:34.772" v="6570" actId="20577"/>
          <ac:spMkLst>
            <pc:docMk/>
            <pc:sldMk cId="1538324352" sldId="269"/>
            <ac:spMk id="3" creationId="{C8D7DEF3-66E0-465A-A764-8C450B10F7DC}"/>
          </ac:spMkLst>
        </pc:spChg>
      </pc:sldChg>
      <pc:sldChg chg="modSp add mod modTransition">
        <pc:chgData name="Gia Phước Nguyễn" userId="6788d28d0b2dedd8" providerId="LiveId" clId="{67C6F92B-6068-4EF1-B234-6C4066B1AC39}" dt="2020-12-21T12:22:19.851" v="14862"/>
        <pc:sldMkLst>
          <pc:docMk/>
          <pc:sldMk cId="134039667" sldId="270"/>
        </pc:sldMkLst>
        <pc:spChg chg="mod">
          <ac:chgData name="Gia Phước Nguyễn" userId="6788d28d0b2dedd8" providerId="LiveId" clId="{67C6F92B-6068-4EF1-B234-6C4066B1AC39}" dt="2020-12-21T11:58:11.510" v="14694" actId="27636"/>
          <ac:spMkLst>
            <pc:docMk/>
            <pc:sldMk cId="134039667" sldId="270"/>
            <ac:spMk id="2" creationId="{A9436A30-4738-45DE-B3D4-B00EA6A4136E}"/>
          </ac:spMkLst>
        </pc:spChg>
        <pc:spChg chg="mod">
          <ac:chgData name="Gia Phước Nguyễn" userId="6788d28d0b2dedd8" providerId="LiveId" clId="{67C6F92B-6068-4EF1-B234-6C4066B1AC39}" dt="2020-12-20T05:36:56.484" v="6750" actId="20577"/>
          <ac:spMkLst>
            <pc:docMk/>
            <pc:sldMk cId="134039667" sldId="270"/>
            <ac:spMk id="3" creationId="{C8D7DEF3-66E0-465A-A764-8C450B10F7DC}"/>
          </ac:spMkLst>
        </pc:spChg>
      </pc:sldChg>
      <pc:sldChg chg="modSp add mod modAnim">
        <pc:chgData name="Gia Phước Nguyễn" userId="6788d28d0b2dedd8" providerId="LiveId" clId="{67C6F92B-6068-4EF1-B234-6C4066B1AC39}" dt="2020-12-21T12:23:07.199" v="14869"/>
        <pc:sldMkLst>
          <pc:docMk/>
          <pc:sldMk cId="2140733313" sldId="271"/>
        </pc:sldMkLst>
        <pc:spChg chg="mod">
          <ac:chgData name="Gia Phước Nguyễn" userId="6788d28d0b2dedd8" providerId="LiveId" clId="{67C6F92B-6068-4EF1-B234-6C4066B1AC39}" dt="2020-12-21T11:58:11.603" v="14695" actId="27636"/>
          <ac:spMkLst>
            <pc:docMk/>
            <pc:sldMk cId="2140733313" sldId="271"/>
            <ac:spMk id="2" creationId="{A9436A30-4738-45DE-B3D4-B00EA6A4136E}"/>
          </ac:spMkLst>
        </pc:spChg>
        <pc:spChg chg="mod">
          <ac:chgData name="Gia Phước Nguyễn" userId="6788d28d0b2dedd8" providerId="LiveId" clId="{67C6F92B-6068-4EF1-B234-6C4066B1AC39}" dt="2020-12-21T12:22:33.164" v="14863" actId="255"/>
          <ac:spMkLst>
            <pc:docMk/>
            <pc:sldMk cId="2140733313" sldId="271"/>
            <ac:spMk id="3" creationId="{C8D7DEF3-66E0-465A-A764-8C450B10F7DC}"/>
          </ac:spMkLst>
        </pc:spChg>
      </pc:sldChg>
      <pc:sldChg chg="modSp add mod modAnim">
        <pc:chgData name="Gia Phước Nguyễn" userId="6788d28d0b2dedd8" providerId="LiveId" clId="{67C6F92B-6068-4EF1-B234-6C4066B1AC39}" dt="2020-12-21T12:24:00.647" v="14878"/>
        <pc:sldMkLst>
          <pc:docMk/>
          <pc:sldMk cId="1349789922" sldId="272"/>
        </pc:sldMkLst>
        <pc:spChg chg="mod">
          <ac:chgData name="Gia Phước Nguyễn" userId="6788d28d0b2dedd8" providerId="LiveId" clId="{67C6F92B-6068-4EF1-B234-6C4066B1AC39}" dt="2020-12-21T11:58:11.901" v="14697" actId="27636"/>
          <ac:spMkLst>
            <pc:docMk/>
            <pc:sldMk cId="1349789922" sldId="272"/>
            <ac:spMk id="2" creationId="{A9436A30-4738-45DE-B3D4-B00EA6A4136E}"/>
          </ac:spMkLst>
        </pc:spChg>
        <pc:spChg chg="mod">
          <ac:chgData name="Gia Phước Nguyễn" userId="6788d28d0b2dedd8" providerId="LiveId" clId="{67C6F92B-6068-4EF1-B234-6C4066B1AC39}" dt="2020-12-21T12:23:25.729" v="14872" actId="27636"/>
          <ac:spMkLst>
            <pc:docMk/>
            <pc:sldMk cId="1349789922" sldId="272"/>
            <ac:spMk id="3" creationId="{C8D7DEF3-66E0-465A-A764-8C450B10F7DC}"/>
          </ac:spMkLst>
        </pc:spChg>
      </pc:sldChg>
      <pc:sldChg chg="modSp add mod modTransition">
        <pc:chgData name="Gia Phước Nguyễn" userId="6788d28d0b2dedd8" providerId="LiveId" clId="{67C6F92B-6068-4EF1-B234-6C4066B1AC39}" dt="2020-12-21T12:24:53.691" v="14879"/>
        <pc:sldMkLst>
          <pc:docMk/>
          <pc:sldMk cId="1922435875" sldId="273"/>
        </pc:sldMkLst>
        <pc:spChg chg="mod">
          <ac:chgData name="Gia Phước Nguyễn" userId="6788d28d0b2dedd8" providerId="LiveId" clId="{67C6F92B-6068-4EF1-B234-6C4066B1AC39}" dt="2020-12-21T11:58:12.034" v="14698" actId="27636"/>
          <ac:spMkLst>
            <pc:docMk/>
            <pc:sldMk cId="1922435875" sldId="273"/>
            <ac:spMk id="2" creationId="{A9436A30-4738-45DE-B3D4-B00EA6A4136E}"/>
          </ac:spMkLst>
        </pc:spChg>
        <pc:spChg chg="mod">
          <ac:chgData name="Gia Phước Nguyễn" userId="6788d28d0b2dedd8" providerId="LiveId" clId="{67C6F92B-6068-4EF1-B234-6C4066B1AC39}" dt="2020-12-21T12:11:49.893" v="14813" actId="14100"/>
          <ac:spMkLst>
            <pc:docMk/>
            <pc:sldMk cId="1922435875" sldId="273"/>
            <ac:spMk id="3" creationId="{C8D7DEF3-66E0-465A-A764-8C450B10F7DC}"/>
          </ac:spMkLst>
        </pc:spChg>
      </pc:sldChg>
      <pc:sldChg chg="modSp add mod">
        <pc:chgData name="Gia Phước Nguyễn" userId="6788d28d0b2dedd8" providerId="LiveId" clId="{67C6F92B-6068-4EF1-B234-6C4066B1AC39}" dt="2020-12-21T12:07:15.595" v="14783" actId="255"/>
        <pc:sldMkLst>
          <pc:docMk/>
          <pc:sldMk cId="4169257428" sldId="274"/>
        </pc:sldMkLst>
        <pc:spChg chg="mod">
          <ac:chgData name="Gia Phước Nguyễn" userId="6788d28d0b2dedd8" providerId="LiveId" clId="{67C6F92B-6068-4EF1-B234-6C4066B1AC39}" dt="2020-12-21T11:58:12.115" v="14699" actId="27636"/>
          <ac:spMkLst>
            <pc:docMk/>
            <pc:sldMk cId="4169257428" sldId="274"/>
            <ac:spMk id="2" creationId="{A9436A30-4738-45DE-B3D4-B00EA6A4136E}"/>
          </ac:spMkLst>
        </pc:spChg>
        <pc:spChg chg="mod">
          <ac:chgData name="Gia Phước Nguyễn" userId="6788d28d0b2dedd8" providerId="LiveId" clId="{67C6F92B-6068-4EF1-B234-6C4066B1AC39}" dt="2020-12-21T12:07:15.595" v="14783" actId="255"/>
          <ac:spMkLst>
            <pc:docMk/>
            <pc:sldMk cId="4169257428" sldId="274"/>
            <ac:spMk id="3" creationId="{C8D7DEF3-66E0-465A-A764-8C450B10F7DC}"/>
          </ac:spMkLst>
        </pc:spChg>
      </pc:sldChg>
      <pc:sldChg chg="modSp add mod">
        <pc:chgData name="Gia Phước Nguyễn" userId="6788d28d0b2dedd8" providerId="LiveId" clId="{67C6F92B-6068-4EF1-B234-6C4066B1AC39}" dt="2020-12-21T12:08:21.940" v="14789" actId="27636"/>
        <pc:sldMkLst>
          <pc:docMk/>
          <pc:sldMk cId="1471774866" sldId="275"/>
        </pc:sldMkLst>
        <pc:spChg chg="mod">
          <ac:chgData name="Gia Phước Nguyễn" userId="6788d28d0b2dedd8" providerId="LiveId" clId="{67C6F92B-6068-4EF1-B234-6C4066B1AC39}" dt="2020-12-21T11:58:12.149" v="14700" actId="27636"/>
          <ac:spMkLst>
            <pc:docMk/>
            <pc:sldMk cId="1471774866" sldId="275"/>
            <ac:spMk id="2" creationId="{A9436A30-4738-45DE-B3D4-B00EA6A4136E}"/>
          </ac:spMkLst>
        </pc:spChg>
        <pc:spChg chg="mod">
          <ac:chgData name="Gia Phước Nguyễn" userId="6788d28d0b2dedd8" providerId="LiveId" clId="{67C6F92B-6068-4EF1-B234-6C4066B1AC39}" dt="2020-12-21T12:08:21.940" v="14789" actId="27636"/>
          <ac:spMkLst>
            <pc:docMk/>
            <pc:sldMk cId="1471774866" sldId="275"/>
            <ac:spMk id="3" creationId="{C8D7DEF3-66E0-465A-A764-8C450B10F7DC}"/>
          </ac:spMkLst>
        </pc:spChg>
      </pc:sldChg>
      <pc:sldChg chg="modSp add del mod">
        <pc:chgData name="Gia Phước Nguyễn" userId="6788d28d0b2dedd8" providerId="LiveId" clId="{67C6F92B-6068-4EF1-B234-6C4066B1AC39}" dt="2020-12-21T11:53:16.090" v="14674" actId="47"/>
        <pc:sldMkLst>
          <pc:docMk/>
          <pc:sldMk cId="954149722" sldId="276"/>
        </pc:sldMkLst>
        <pc:spChg chg="mod">
          <ac:chgData name="Gia Phước Nguyễn" userId="6788d28d0b2dedd8" providerId="LiveId" clId="{67C6F92B-6068-4EF1-B234-6C4066B1AC39}" dt="2020-12-20T07:50:34.662" v="9952" actId="20577"/>
          <ac:spMkLst>
            <pc:docMk/>
            <pc:sldMk cId="954149722" sldId="276"/>
            <ac:spMk id="3" creationId="{C8D7DEF3-66E0-465A-A764-8C450B10F7DC}"/>
          </ac:spMkLst>
        </pc:spChg>
      </pc:sldChg>
      <pc:sldChg chg="new del">
        <pc:chgData name="Gia Phước Nguyễn" userId="6788d28d0b2dedd8" providerId="LiveId" clId="{67C6F92B-6068-4EF1-B234-6C4066B1AC39}" dt="2020-12-20T07:51:57.902" v="9954" actId="680"/>
        <pc:sldMkLst>
          <pc:docMk/>
          <pc:sldMk cId="233867006" sldId="277"/>
        </pc:sldMkLst>
      </pc:sldChg>
      <pc:sldChg chg="modSp add del mod">
        <pc:chgData name="Gia Phước Nguyễn" userId="6788d28d0b2dedd8" providerId="LiveId" clId="{67C6F92B-6068-4EF1-B234-6C4066B1AC39}" dt="2020-12-21T03:55:09.050" v="10009" actId="47"/>
        <pc:sldMkLst>
          <pc:docMk/>
          <pc:sldMk cId="3081331681" sldId="277"/>
        </pc:sldMkLst>
        <pc:spChg chg="mod">
          <ac:chgData name="Gia Phước Nguyễn" userId="6788d28d0b2dedd8" providerId="LiveId" clId="{67C6F92B-6068-4EF1-B234-6C4066B1AC39}" dt="2020-12-20T07:53:41.080" v="9980" actId="20577"/>
          <ac:spMkLst>
            <pc:docMk/>
            <pc:sldMk cId="3081331681" sldId="277"/>
            <ac:spMk id="2" creationId="{A9436A30-4738-45DE-B3D4-B00EA6A4136E}"/>
          </ac:spMkLst>
        </pc:spChg>
        <pc:spChg chg="mod">
          <ac:chgData name="Gia Phước Nguyễn" userId="6788d28d0b2dedd8" providerId="LiveId" clId="{67C6F92B-6068-4EF1-B234-6C4066B1AC39}" dt="2020-12-20T07:55:36.148" v="10007" actId="20577"/>
          <ac:spMkLst>
            <pc:docMk/>
            <pc:sldMk cId="3081331681" sldId="277"/>
            <ac:spMk id="3" creationId="{C8D7DEF3-66E0-465A-A764-8C450B10F7DC}"/>
          </ac:spMkLst>
        </pc:spChg>
      </pc:sldChg>
      <pc:sldChg chg="modSp">
        <pc:chgData name="Gia Phước Nguyễn" userId="6788d28d0b2dedd8" providerId="LiveId" clId="{67C6F92B-6068-4EF1-B234-6C4066B1AC39}" dt="2020-12-21T11:58:10.592" v="14689"/>
        <pc:sldMkLst>
          <pc:docMk/>
          <pc:sldMk cId="3731518601" sldId="278"/>
        </pc:sldMkLst>
        <pc:spChg chg="mod">
          <ac:chgData name="Gia Phước Nguyễn" userId="6788d28d0b2dedd8" providerId="LiveId" clId="{67C6F92B-6068-4EF1-B234-6C4066B1AC39}" dt="2020-12-21T11:58:10.592" v="14689"/>
          <ac:spMkLst>
            <pc:docMk/>
            <pc:sldMk cId="3731518601" sldId="278"/>
            <ac:spMk id="2" creationId="{4DDE409A-4E57-4071-A306-C865C9AB9BDF}"/>
          </ac:spMkLst>
        </pc:spChg>
      </pc:sldChg>
      <pc:sldChg chg="modSp add mod modTransition modAnim">
        <pc:chgData name="Gia Phước Nguyễn" userId="6788d28d0b2dedd8" providerId="LiveId" clId="{67C6F92B-6068-4EF1-B234-6C4066B1AC39}" dt="2020-12-21T12:26:09.165" v="14883"/>
        <pc:sldMkLst>
          <pc:docMk/>
          <pc:sldMk cId="4035806305" sldId="279"/>
        </pc:sldMkLst>
        <pc:spChg chg="mod">
          <ac:chgData name="Gia Phước Nguyễn" userId="6788d28d0b2dedd8" providerId="LiveId" clId="{67C6F92B-6068-4EF1-B234-6C4066B1AC39}" dt="2020-12-21T11:58:12.197" v="14701" actId="27636"/>
          <ac:spMkLst>
            <pc:docMk/>
            <pc:sldMk cId="4035806305" sldId="279"/>
            <ac:spMk id="2" creationId="{A9436A30-4738-45DE-B3D4-B00EA6A4136E}"/>
          </ac:spMkLst>
        </pc:spChg>
        <pc:spChg chg="mod">
          <ac:chgData name="Gia Phước Nguyễn" userId="6788d28d0b2dedd8" providerId="LiveId" clId="{67C6F92B-6068-4EF1-B234-6C4066B1AC39}" dt="2020-12-21T12:08:48.917" v="14796" actId="255"/>
          <ac:spMkLst>
            <pc:docMk/>
            <pc:sldMk cId="4035806305" sldId="279"/>
            <ac:spMk id="3" creationId="{C8D7DEF3-66E0-465A-A764-8C450B10F7DC}"/>
          </ac:spMkLst>
        </pc:spChg>
      </pc:sldChg>
      <pc:sldChg chg="add del">
        <pc:chgData name="Gia Phước Nguyễn" userId="6788d28d0b2dedd8" providerId="LiveId" clId="{67C6F92B-6068-4EF1-B234-6C4066B1AC39}" dt="2020-12-21T05:41:52.795" v="11800" actId="47"/>
        <pc:sldMkLst>
          <pc:docMk/>
          <pc:sldMk cId="953815589" sldId="280"/>
        </pc:sldMkLst>
      </pc:sldChg>
      <pc:sldChg chg="modSp add mod modTransition">
        <pc:chgData name="Gia Phước Nguyễn" userId="6788d28d0b2dedd8" providerId="LiveId" clId="{67C6F92B-6068-4EF1-B234-6C4066B1AC39}" dt="2020-12-21T12:26:42.395" v="14891"/>
        <pc:sldMkLst>
          <pc:docMk/>
          <pc:sldMk cId="906251187" sldId="281"/>
        </pc:sldMkLst>
        <pc:spChg chg="mod">
          <ac:chgData name="Gia Phước Nguyễn" userId="6788d28d0b2dedd8" providerId="LiveId" clId="{67C6F92B-6068-4EF1-B234-6C4066B1AC39}" dt="2020-12-21T11:58:12.260" v="14702" actId="27636"/>
          <ac:spMkLst>
            <pc:docMk/>
            <pc:sldMk cId="906251187" sldId="281"/>
            <ac:spMk id="2" creationId="{A9436A30-4738-45DE-B3D4-B00EA6A4136E}"/>
          </ac:spMkLst>
        </pc:spChg>
        <pc:spChg chg="mod">
          <ac:chgData name="Gia Phước Nguyễn" userId="6788d28d0b2dedd8" providerId="LiveId" clId="{67C6F92B-6068-4EF1-B234-6C4066B1AC39}" dt="2020-12-21T12:10:27.283" v="14809" actId="255"/>
          <ac:spMkLst>
            <pc:docMk/>
            <pc:sldMk cId="906251187" sldId="281"/>
            <ac:spMk id="3" creationId="{C8D7DEF3-66E0-465A-A764-8C450B10F7DC}"/>
          </ac:spMkLst>
        </pc:spChg>
      </pc:sldChg>
      <pc:sldChg chg="modSp add mod modTransition modAnim">
        <pc:chgData name="Gia Phước Nguyễn" userId="6788d28d0b2dedd8" providerId="LiveId" clId="{67C6F92B-6068-4EF1-B234-6C4066B1AC39}" dt="2020-12-21T12:28:33.998" v="14903"/>
        <pc:sldMkLst>
          <pc:docMk/>
          <pc:sldMk cId="728429977" sldId="282"/>
        </pc:sldMkLst>
        <pc:spChg chg="mod">
          <ac:chgData name="Gia Phước Nguyễn" userId="6788d28d0b2dedd8" providerId="LiveId" clId="{67C6F92B-6068-4EF1-B234-6C4066B1AC39}" dt="2020-12-21T11:58:12.289" v="14703" actId="27636"/>
          <ac:spMkLst>
            <pc:docMk/>
            <pc:sldMk cId="728429977" sldId="282"/>
            <ac:spMk id="2" creationId="{A9436A30-4738-45DE-B3D4-B00EA6A4136E}"/>
          </ac:spMkLst>
        </pc:spChg>
        <pc:spChg chg="mod">
          <ac:chgData name="Gia Phước Nguyễn" userId="6788d28d0b2dedd8" providerId="LiveId" clId="{67C6F92B-6068-4EF1-B234-6C4066B1AC39}" dt="2020-12-21T12:27:26.630" v="14896" actId="20577"/>
          <ac:spMkLst>
            <pc:docMk/>
            <pc:sldMk cId="728429977" sldId="282"/>
            <ac:spMk id="3" creationId="{C8D7DEF3-66E0-465A-A764-8C450B10F7DC}"/>
          </ac:spMkLst>
        </pc:spChg>
      </pc:sldChg>
      <pc:sldChg chg="addSp delSp modSp add mod modAnim">
        <pc:chgData name="Gia Phước Nguyễn" userId="6788d28d0b2dedd8" providerId="LiveId" clId="{67C6F92B-6068-4EF1-B234-6C4066B1AC39}" dt="2020-12-21T12:29:04.358" v="14907"/>
        <pc:sldMkLst>
          <pc:docMk/>
          <pc:sldMk cId="729088190" sldId="283"/>
        </pc:sldMkLst>
        <pc:spChg chg="mod">
          <ac:chgData name="Gia Phước Nguyễn" userId="6788d28d0b2dedd8" providerId="LiveId" clId="{67C6F92B-6068-4EF1-B234-6C4066B1AC39}" dt="2020-12-21T11:58:12.339" v="14704" actId="27636"/>
          <ac:spMkLst>
            <pc:docMk/>
            <pc:sldMk cId="729088190" sldId="283"/>
            <ac:spMk id="2" creationId="{A9436A30-4738-45DE-B3D4-B00EA6A4136E}"/>
          </ac:spMkLst>
        </pc:spChg>
        <pc:spChg chg="mod">
          <ac:chgData name="Gia Phước Nguyễn" userId="6788d28d0b2dedd8" providerId="LiveId" clId="{67C6F92B-6068-4EF1-B234-6C4066B1AC39}" dt="2020-12-21T12:09:35.638" v="14802" actId="27636"/>
          <ac:spMkLst>
            <pc:docMk/>
            <pc:sldMk cId="729088190" sldId="283"/>
            <ac:spMk id="3" creationId="{C8D7DEF3-66E0-465A-A764-8C450B10F7DC}"/>
          </ac:spMkLst>
        </pc:spChg>
        <pc:spChg chg="add del mod">
          <ac:chgData name="Gia Phước Nguyễn" userId="6788d28d0b2dedd8" providerId="LiveId" clId="{67C6F92B-6068-4EF1-B234-6C4066B1AC39}" dt="2020-12-21T05:49:51.245" v="12018" actId="478"/>
          <ac:spMkLst>
            <pc:docMk/>
            <pc:sldMk cId="729088190" sldId="283"/>
            <ac:spMk id="4" creationId="{55F97C95-B425-4016-AA70-F75DBF83A674}"/>
          </ac:spMkLst>
        </pc:spChg>
        <pc:spChg chg="add del mod">
          <ac:chgData name="Gia Phước Nguyễn" userId="6788d28d0b2dedd8" providerId="LiveId" clId="{67C6F92B-6068-4EF1-B234-6C4066B1AC39}" dt="2020-12-21T05:49:46.508" v="12017" actId="767"/>
          <ac:spMkLst>
            <pc:docMk/>
            <pc:sldMk cId="729088190" sldId="283"/>
            <ac:spMk id="5" creationId="{427A92B1-1C9D-445D-9C7A-2BC716C7B35D}"/>
          </ac:spMkLst>
        </pc:spChg>
        <pc:spChg chg="add del mod">
          <ac:chgData name="Gia Phước Nguyễn" userId="6788d28d0b2dedd8" providerId="LiveId" clId="{67C6F92B-6068-4EF1-B234-6C4066B1AC39}" dt="2020-12-21T05:49:45.845" v="12016" actId="767"/>
          <ac:spMkLst>
            <pc:docMk/>
            <pc:sldMk cId="729088190" sldId="283"/>
            <ac:spMk id="6" creationId="{BB92F24B-6770-49CF-8386-D4771AEF7D5B}"/>
          </ac:spMkLst>
        </pc:spChg>
        <pc:spChg chg="add del">
          <ac:chgData name="Gia Phước Nguyễn" userId="6788d28d0b2dedd8" providerId="LiveId" clId="{67C6F92B-6068-4EF1-B234-6C4066B1AC39}" dt="2020-12-21T05:51:36.707" v="12020" actId="478"/>
          <ac:spMkLst>
            <pc:docMk/>
            <pc:sldMk cId="729088190" sldId="283"/>
            <ac:spMk id="7" creationId="{8B92BC76-64B4-4622-B488-4EB1DED3D049}"/>
          </ac:spMkLst>
        </pc:spChg>
        <pc:spChg chg="add del">
          <ac:chgData name="Gia Phước Nguyễn" userId="6788d28d0b2dedd8" providerId="LiveId" clId="{67C6F92B-6068-4EF1-B234-6C4066B1AC39}" dt="2020-12-21T05:52:07.182" v="12023" actId="11529"/>
          <ac:spMkLst>
            <pc:docMk/>
            <pc:sldMk cId="729088190" sldId="283"/>
            <ac:spMk id="8" creationId="{39D227AE-6C9B-4823-9B93-2B0012B477E3}"/>
          </ac:spMkLst>
        </pc:spChg>
        <pc:spChg chg="add del mod">
          <ac:chgData name="Gia Phước Nguyễn" userId="6788d28d0b2dedd8" providerId="LiveId" clId="{67C6F92B-6068-4EF1-B234-6C4066B1AC39}" dt="2020-12-21T05:52:57.004" v="12032" actId="767"/>
          <ac:spMkLst>
            <pc:docMk/>
            <pc:sldMk cId="729088190" sldId="283"/>
            <ac:spMk id="9" creationId="{BFDB4384-104E-4B60-8420-A745EC564B3C}"/>
          </ac:spMkLst>
        </pc:spChg>
      </pc:sldChg>
      <pc:sldChg chg="add del">
        <pc:chgData name="Gia Phước Nguyễn" userId="6788d28d0b2dedd8" providerId="LiveId" clId="{67C6F92B-6068-4EF1-B234-6C4066B1AC39}" dt="2020-12-21T05:53:51.909" v="12034" actId="47"/>
        <pc:sldMkLst>
          <pc:docMk/>
          <pc:sldMk cId="179134586" sldId="284"/>
        </pc:sldMkLst>
      </pc:sldChg>
      <pc:sldChg chg="modSp add mod ord modAnim">
        <pc:chgData name="Gia Phước Nguyễn" userId="6788d28d0b2dedd8" providerId="LiveId" clId="{67C6F92B-6068-4EF1-B234-6C4066B1AC39}" dt="2020-12-21T12:31:49.065" v="14919"/>
        <pc:sldMkLst>
          <pc:docMk/>
          <pc:sldMk cId="3499159265" sldId="284"/>
        </pc:sldMkLst>
        <pc:spChg chg="mod">
          <ac:chgData name="Gia Phước Nguyễn" userId="6788d28d0b2dedd8" providerId="LiveId" clId="{67C6F92B-6068-4EF1-B234-6C4066B1AC39}" dt="2020-12-21T11:58:12.424" v="14705" actId="27636"/>
          <ac:spMkLst>
            <pc:docMk/>
            <pc:sldMk cId="3499159265" sldId="284"/>
            <ac:spMk id="2" creationId="{A9436A30-4738-45DE-B3D4-B00EA6A4136E}"/>
          </ac:spMkLst>
        </pc:spChg>
        <pc:spChg chg="mod">
          <ac:chgData name="Gia Phước Nguyễn" userId="6788d28d0b2dedd8" providerId="LiveId" clId="{67C6F92B-6068-4EF1-B234-6C4066B1AC39}" dt="2020-12-21T12:31:20.097" v="14916" actId="27636"/>
          <ac:spMkLst>
            <pc:docMk/>
            <pc:sldMk cId="3499159265" sldId="284"/>
            <ac:spMk id="3" creationId="{C8D7DEF3-66E0-465A-A764-8C450B10F7DC}"/>
          </ac:spMkLst>
        </pc:spChg>
      </pc:sldChg>
      <pc:sldChg chg="modSp add mod modAnim">
        <pc:chgData name="Gia Phước Nguyễn" userId="6788d28d0b2dedd8" providerId="LiveId" clId="{67C6F92B-6068-4EF1-B234-6C4066B1AC39}" dt="2020-12-21T12:32:56.115" v="14926"/>
        <pc:sldMkLst>
          <pc:docMk/>
          <pc:sldMk cId="894363387" sldId="285"/>
        </pc:sldMkLst>
        <pc:spChg chg="mod">
          <ac:chgData name="Gia Phước Nguyễn" userId="6788d28d0b2dedd8" providerId="LiveId" clId="{67C6F92B-6068-4EF1-B234-6C4066B1AC39}" dt="2020-12-21T11:58:12.518" v="14706" actId="27636"/>
          <ac:spMkLst>
            <pc:docMk/>
            <pc:sldMk cId="894363387" sldId="285"/>
            <ac:spMk id="2" creationId="{A9436A30-4738-45DE-B3D4-B00EA6A4136E}"/>
          </ac:spMkLst>
        </pc:spChg>
        <pc:spChg chg="mod">
          <ac:chgData name="Gia Phước Nguyễn" userId="6788d28d0b2dedd8" providerId="LiveId" clId="{67C6F92B-6068-4EF1-B234-6C4066B1AC39}" dt="2020-12-21T12:09:52.061" v="14804" actId="255"/>
          <ac:spMkLst>
            <pc:docMk/>
            <pc:sldMk cId="894363387" sldId="285"/>
            <ac:spMk id="3" creationId="{C8D7DEF3-66E0-465A-A764-8C450B10F7DC}"/>
          </ac:spMkLst>
        </pc:spChg>
      </pc:sldChg>
      <pc:sldChg chg="modSp add mod modTransition">
        <pc:chgData name="Gia Phước Nguyễn" userId="6788d28d0b2dedd8" providerId="LiveId" clId="{67C6F92B-6068-4EF1-B234-6C4066B1AC39}" dt="2020-12-21T12:33:14.426" v="14927"/>
        <pc:sldMkLst>
          <pc:docMk/>
          <pc:sldMk cId="1826521298" sldId="286"/>
        </pc:sldMkLst>
        <pc:spChg chg="mod">
          <ac:chgData name="Gia Phước Nguyễn" userId="6788d28d0b2dedd8" providerId="LiveId" clId="{67C6F92B-6068-4EF1-B234-6C4066B1AC39}" dt="2020-12-21T11:58:12.663" v="14708" actId="27636"/>
          <ac:spMkLst>
            <pc:docMk/>
            <pc:sldMk cId="1826521298" sldId="286"/>
            <ac:spMk id="2" creationId="{A9436A30-4738-45DE-B3D4-B00EA6A4136E}"/>
          </ac:spMkLst>
        </pc:spChg>
        <pc:spChg chg="mod">
          <ac:chgData name="Gia Phước Nguyễn" userId="6788d28d0b2dedd8" providerId="LiveId" clId="{67C6F92B-6068-4EF1-B234-6C4066B1AC39}" dt="2020-12-21T12:09:57.430" v="14805" actId="255"/>
          <ac:spMkLst>
            <pc:docMk/>
            <pc:sldMk cId="1826521298" sldId="286"/>
            <ac:spMk id="3" creationId="{C8D7DEF3-66E0-465A-A764-8C450B10F7DC}"/>
          </ac:spMkLst>
        </pc:spChg>
      </pc:sldChg>
      <pc:sldChg chg="new del">
        <pc:chgData name="Gia Phước Nguyễn" userId="6788d28d0b2dedd8" providerId="LiveId" clId="{67C6F92B-6068-4EF1-B234-6C4066B1AC39}" dt="2020-12-21T12:42:21.139" v="14935" actId="47"/>
        <pc:sldMkLst>
          <pc:docMk/>
          <pc:sldMk cId="102311175" sldId="287"/>
        </pc:sldMkLst>
      </pc:sldChg>
      <pc:sldChg chg="modSp new mod">
        <pc:chgData name="Gia Phước Nguyễn" userId="6788d28d0b2dedd8" providerId="LiveId" clId="{67C6F92B-6068-4EF1-B234-6C4066B1AC39}" dt="2020-12-21T12:42:57.268" v="15046" actId="20577"/>
        <pc:sldMkLst>
          <pc:docMk/>
          <pc:sldMk cId="2667315011" sldId="287"/>
        </pc:sldMkLst>
        <pc:spChg chg="mod">
          <ac:chgData name="Gia Phước Nguyễn" userId="6788d28d0b2dedd8" providerId="LiveId" clId="{67C6F92B-6068-4EF1-B234-6C4066B1AC39}" dt="2020-12-21T12:42:57.268" v="15046" actId="20577"/>
          <ac:spMkLst>
            <pc:docMk/>
            <pc:sldMk cId="2667315011" sldId="287"/>
            <ac:spMk id="2" creationId="{D9F84F41-D72C-42E8-85CC-24FFF04067FC}"/>
          </ac:spMkLst>
        </pc:spChg>
      </pc:sldChg>
      <pc:sldChg chg="modSp add del mod">
        <pc:chgData name="Gia Phước Nguyễn" userId="6788d28d0b2dedd8" providerId="LiveId" clId="{67C6F92B-6068-4EF1-B234-6C4066B1AC39}" dt="2020-12-21T12:41:38.843" v="14931" actId="47"/>
        <pc:sldMkLst>
          <pc:docMk/>
          <pc:sldMk cId="3912434118" sldId="287"/>
        </pc:sldMkLst>
        <pc:spChg chg="mod">
          <ac:chgData name="Gia Phước Nguyễn" userId="6788d28d0b2dedd8" providerId="LiveId" clId="{67C6F92B-6068-4EF1-B234-6C4066B1AC39}" dt="2020-12-21T12:41:22.902" v="14930" actId="27636"/>
          <ac:spMkLst>
            <pc:docMk/>
            <pc:sldMk cId="3912434118" sldId="287"/>
            <ac:spMk id="3" creationId="{C8D7DEF3-66E0-465A-A764-8C450B10F7DC}"/>
          </ac:spMkLst>
        </pc:spChg>
      </pc:sldChg>
      <pc:sldChg chg="new del">
        <pc:chgData name="Gia Phước Nguyễn" userId="6788d28d0b2dedd8" providerId="LiveId" clId="{67C6F92B-6068-4EF1-B234-6C4066B1AC39}" dt="2020-12-21T12:42:20.248" v="14934" actId="47"/>
        <pc:sldMkLst>
          <pc:docMk/>
          <pc:sldMk cId="1215330569" sldId="288"/>
        </pc:sldMkLst>
      </pc:sldChg>
      <pc:sldMasterChg chg="del delSldLayout">
        <pc:chgData name="Gia Phước Nguyễn" userId="6788d28d0b2dedd8" providerId="LiveId" clId="{67C6F92B-6068-4EF1-B234-6C4066B1AC39}" dt="2020-12-19T02:47:35.916" v="180" actId="26606"/>
        <pc:sldMasterMkLst>
          <pc:docMk/>
          <pc:sldMasterMk cId="3242577094" sldId="2147483660"/>
        </pc:sldMasterMkLst>
        <pc:sldLayoutChg chg="del">
          <pc:chgData name="Gia Phước Nguyễn" userId="6788d28d0b2dedd8" providerId="LiveId" clId="{67C6F92B-6068-4EF1-B234-6C4066B1AC39}" dt="2020-12-19T02:47:35.916" v="180" actId="26606"/>
          <pc:sldLayoutMkLst>
            <pc:docMk/>
            <pc:sldMasterMk cId="3242577094" sldId="2147483660"/>
            <pc:sldLayoutMk cId="348071650" sldId="2147483661"/>
          </pc:sldLayoutMkLst>
        </pc:sldLayoutChg>
        <pc:sldLayoutChg chg="del">
          <pc:chgData name="Gia Phước Nguyễn" userId="6788d28d0b2dedd8" providerId="LiveId" clId="{67C6F92B-6068-4EF1-B234-6C4066B1AC39}" dt="2020-12-19T02:47:35.916" v="180" actId="26606"/>
          <pc:sldLayoutMkLst>
            <pc:docMk/>
            <pc:sldMasterMk cId="3242577094" sldId="2147483660"/>
            <pc:sldLayoutMk cId="2344927269" sldId="2147483662"/>
          </pc:sldLayoutMkLst>
        </pc:sldLayoutChg>
        <pc:sldLayoutChg chg="del">
          <pc:chgData name="Gia Phước Nguyễn" userId="6788d28d0b2dedd8" providerId="LiveId" clId="{67C6F92B-6068-4EF1-B234-6C4066B1AC39}" dt="2020-12-19T02:47:35.916" v="180" actId="26606"/>
          <pc:sldLayoutMkLst>
            <pc:docMk/>
            <pc:sldMasterMk cId="3242577094" sldId="2147483660"/>
            <pc:sldLayoutMk cId="2590408549" sldId="2147483663"/>
          </pc:sldLayoutMkLst>
        </pc:sldLayoutChg>
        <pc:sldLayoutChg chg="del">
          <pc:chgData name="Gia Phước Nguyễn" userId="6788d28d0b2dedd8" providerId="LiveId" clId="{67C6F92B-6068-4EF1-B234-6C4066B1AC39}" dt="2020-12-19T02:47:35.916" v="180" actId="26606"/>
          <pc:sldLayoutMkLst>
            <pc:docMk/>
            <pc:sldMasterMk cId="3242577094" sldId="2147483660"/>
            <pc:sldLayoutMk cId="1492447463" sldId="2147483664"/>
          </pc:sldLayoutMkLst>
        </pc:sldLayoutChg>
        <pc:sldLayoutChg chg="del">
          <pc:chgData name="Gia Phước Nguyễn" userId="6788d28d0b2dedd8" providerId="LiveId" clId="{67C6F92B-6068-4EF1-B234-6C4066B1AC39}" dt="2020-12-19T02:47:35.916" v="180" actId="26606"/>
          <pc:sldLayoutMkLst>
            <pc:docMk/>
            <pc:sldMasterMk cId="3242577094" sldId="2147483660"/>
            <pc:sldLayoutMk cId="3513733077" sldId="2147483665"/>
          </pc:sldLayoutMkLst>
        </pc:sldLayoutChg>
        <pc:sldLayoutChg chg="del">
          <pc:chgData name="Gia Phước Nguyễn" userId="6788d28d0b2dedd8" providerId="LiveId" clId="{67C6F92B-6068-4EF1-B234-6C4066B1AC39}" dt="2020-12-19T02:47:35.916" v="180" actId="26606"/>
          <pc:sldLayoutMkLst>
            <pc:docMk/>
            <pc:sldMasterMk cId="3242577094" sldId="2147483660"/>
            <pc:sldLayoutMk cId="3706540994" sldId="2147483666"/>
          </pc:sldLayoutMkLst>
        </pc:sldLayoutChg>
        <pc:sldLayoutChg chg="del">
          <pc:chgData name="Gia Phước Nguyễn" userId="6788d28d0b2dedd8" providerId="LiveId" clId="{67C6F92B-6068-4EF1-B234-6C4066B1AC39}" dt="2020-12-19T02:47:35.916" v="180" actId="26606"/>
          <pc:sldLayoutMkLst>
            <pc:docMk/>
            <pc:sldMasterMk cId="3242577094" sldId="2147483660"/>
            <pc:sldLayoutMk cId="769492906" sldId="2147483667"/>
          </pc:sldLayoutMkLst>
        </pc:sldLayoutChg>
        <pc:sldLayoutChg chg="del">
          <pc:chgData name="Gia Phước Nguyễn" userId="6788d28d0b2dedd8" providerId="LiveId" clId="{67C6F92B-6068-4EF1-B234-6C4066B1AC39}" dt="2020-12-19T02:47:35.916" v="180" actId="26606"/>
          <pc:sldLayoutMkLst>
            <pc:docMk/>
            <pc:sldMasterMk cId="3242577094" sldId="2147483660"/>
            <pc:sldLayoutMk cId="929422038" sldId="2147483668"/>
          </pc:sldLayoutMkLst>
        </pc:sldLayoutChg>
        <pc:sldLayoutChg chg="del">
          <pc:chgData name="Gia Phước Nguyễn" userId="6788d28d0b2dedd8" providerId="LiveId" clId="{67C6F92B-6068-4EF1-B234-6C4066B1AC39}" dt="2020-12-19T02:47:35.916" v="180" actId="26606"/>
          <pc:sldLayoutMkLst>
            <pc:docMk/>
            <pc:sldMasterMk cId="3242577094" sldId="2147483660"/>
            <pc:sldLayoutMk cId="107805636" sldId="2147483669"/>
          </pc:sldLayoutMkLst>
        </pc:sldLayoutChg>
        <pc:sldLayoutChg chg="del">
          <pc:chgData name="Gia Phước Nguyễn" userId="6788d28d0b2dedd8" providerId="LiveId" clId="{67C6F92B-6068-4EF1-B234-6C4066B1AC39}" dt="2020-12-19T02:47:35.916" v="180" actId="26606"/>
          <pc:sldLayoutMkLst>
            <pc:docMk/>
            <pc:sldMasterMk cId="3242577094" sldId="2147483660"/>
            <pc:sldLayoutMk cId="737972354" sldId="2147483670"/>
          </pc:sldLayoutMkLst>
        </pc:sldLayoutChg>
        <pc:sldLayoutChg chg="del">
          <pc:chgData name="Gia Phước Nguyễn" userId="6788d28d0b2dedd8" providerId="LiveId" clId="{67C6F92B-6068-4EF1-B234-6C4066B1AC39}" dt="2020-12-19T02:47:35.916" v="180" actId="26606"/>
          <pc:sldLayoutMkLst>
            <pc:docMk/>
            <pc:sldMasterMk cId="3242577094" sldId="2147483660"/>
            <pc:sldLayoutMk cId="4238918101" sldId="2147483671"/>
          </pc:sldLayoutMkLst>
        </pc:sldLayoutChg>
        <pc:sldLayoutChg chg="del">
          <pc:chgData name="Gia Phước Nguyễn" userId="6788d28d0b2dedd8" providerId="LiveId" clId="{67C6F92B-6068-4EF1-B234-6C4066B1AC39}" dt="2020-12-19T02:47:35.916" v="180" actId="26606"/>
          <pc:sldLayoutMkLst>
            <pc:docMk/>
            <pc:sldMasterMk cId="3242577094" sldId="2147483660"/>
            <pc:sldLayoutMk cId="2948511474" sldId="2147483672"/>
          </pc:sldLayoutMkLst>
        </pc:sldLayoutChg>
        <pc:sldLayoutChg chg="del">
          <pc:chgData name="Gia Phước Nguyễn" userId="6788d28d0b2dedd8" providerId="LiveId" clId="{67C6F92B-6068-4EF1-B234-6C4066B1AC39}" dt="2020-12-19T02:47:35.916" v="180" actId="26606"/>
          <pc:sldLayoutMkLst>
            <pc:docMk/>
            <pc:sldMasterMk cId="3242577094" sldId="2147483660"/>
            <pc:sldLayoutMk cId="1270731467" sldId="2147483673"/>
          </pc:sldLayoutMkLst>
        </pc:sldLayoutChg>
        <pc:sldLayoutChg chg="del">
          <pc:chgData name="Gia Phước Nguyễn" userId="6788d28d0b2dedd8" providerId="LiveId" clId="{67C6F92B-6068-4EF1-B234-6C4066B1AC39}" dt="2020-12-19T02:47:35.916" v="180" actId="26606"/>
          <pc:sldLayoutMkLst>
            <pc:docMk/>
            <pc:sldMasterMk cId="3242577094" sldId="2147483660"/>
            <pc:sldLayoutMk cId="1646628112" sldId="2147483674"/>
          </pc:sldLayoutMkLst>
        </pc:sldLayoutChg>
        <pc:sldLayoutChg chg="del">
          <pc:chgData name="Gia Phước Nguyễn" userId="6788d28d0b2dedd8" providerId="LiveId" clId="{67C6F92B-6068-4EF1-B234-6C4066B1AC39}" dt="2020-12-19T02:47:35.916" v="180" actId="26606"/>
          <pc:sldLayoutMkLst>
            <pc:docMk/>
            <pc:sldMasterMk cId="3242577094" sldId="2147483660"/>
            <pc:sldLayoutMk cId="1196895048" sldId="2147483675"/>
          </pc:sldLayoutMkLst>
        </pc:sldLayoutChg>
        <pc:sldLayoutChg chg="del">
          <pc:chgData name="Gia Phước Nguyễn" userId="6788d28d0b2dedd8" providerId="LiveId" clId="{67C6F92B-6068-4EF1-B234-6C4066B1AC39}" dt="2020-12-19T02:47:35.916" v="180" actId="26606"/>
          <pc:sldLayoutMkLst>
            <pc:docMk/>
            <pc:sldMasterMk cId="3242577094" sldId="2147483660"/>
            <pc:sldLayoutMk cId="2775852089" sldId="2147483676"/>
          </pc:sldLayoutMkLst>
        </pc:sldLayoutChg>
      </pc:sldMasterChg>
      <pc:sldMasterChg chg="add addSldLayout">
        <pc:chgData name="Gia Phước Nguyễn" userId="6788d28d0b2dedd8" providerId="LiveId" clId="{67C6F92B-6068-4EF1-B234-6C4066B1AC39}" dt="2020-12-19T02:47:35.916" v="180" actId="26606"/>
        <pc:sldMasterMkLst>
          <pc:docMk/>
          <pc:sldMasterMk cId="1732395785" sldId="2147483724"/>
        </pc:sldMasterMkLst>
        <pc:sldLayoutChg chg="add">
          <pc:chgData name="Gia Phước Nguyễn" userId="6788d28d0b2dedd8" providerId="LiveId" clId="{67C6F92B-6068-4EF1-B234-6C4066B1AC39}" dt="2020-12-19T02:47:35.916" v="180" actId="26606"/>
          <pc:sldLayoutMkLst>
            <pc:docMk/>
            <pc:sldMasterMk cId="1732395785" sldId="2147483724"/>
            <pc:sldLayoutMk cId="304281076" sldId="2147483713"/>
          </pc:sldLayoutMkLst>
        </pc:sldLayoutChg>
        <pc:sldLayoutChg chg="add">
          <pc:chgData name="Gia Phước Nguyễn" userId="6788d28d0b2dedd8" providerId="LiveId" clId="{67C6F92B-6068-4EF1-B234-6C4066B1AC39}" dt="2020-12-19T02:47:35.916" v="180" actId="26606"/>
          <pc:sldLayoutMkLst>
            <pc:docMk/>
            <pc:sldMasterMk cId="1732395785" sldId="2147483724"/>
            <pc:sldLayoutMk cId="2614196072" sldId="2147483714"/>
          </pc:sldLayoutMkLst>
        </pc:sldLayoutChg>
        <pc:sldLayoutChg chg="add">
          <pc:chgData name="Gia Phước Nguyễn" userId="6788d28d0b2dedd8" providerId="LiveId" clId="{67C6F92B-6068-4EF1-B234-6C4066B1AC39}" dt="2020-12-19T02:47:35.916" v="180" actId="26606"/>
          <pc:sldLayoutMkLst>
            <pc:docMk/>
            <pc:sldMasterMk cId="1732395785" sldId="2147483724"/>
            <pc:sldLayoutMk cId="3135363586" sldId="2147483715"/>
          </pc:sldLayoutMkLst>
        </pc:sldLayoutChg>
        <pc:sldLayoutChg chg="add">
          <pc:chgData name="Gia Phước Nguyễn" userId="6788d28d0b2dedd8" providerId="LiveId" clId="{67C6F92B-6068-4EF1-B234-6C4066B1AC39}" dt="2020-12-19T02:47:35.916" v="180" actId="26606"/>
          <pc:sldLayoutMkLst>
            <pc:docMk/>
            <pc:sldMasterMk cId="1732395785" sldId="2147483724"/>
            <pc:sldLayoutMk cId="4289645189" sldId="2147483716"/>
          </pc:sldLayoutMkLst>
        </pc:sldLayoutChg>
        <pc:sldLayoutChg chg="add">
          <pc:chgData name="Gia Phước Nguyễn" userId="6788d28d0b2dedd8" providerId="LiveId" clId="{67C6F92B-6068-4EF1-B234-6C4066B1AC39}" dt="2020-12-19T02:47:35.916" v="180" actId="26606"/>
          <pc:sldLayoutMkLst>
            <pc:docMk/>
            <pc:sldMasterMk cId="1732395785" sldId="2147483724"/>
            <pc:sldLayoutMk cId="599518983" sldId="2147483717"/>
          </pc:sldLayoutMkLst>
        </pc:sldLayoutChg>
        <pc:sldLayoutChg chg="add">
          <pc:chgData name="Gia Phước Nguyễn" userId="6788d28d0b2dedd8" providerId="LiveId" clId="{67C6F92B-6068-4EF1-B234-6C4066B1AC39}" dt="2020-12-19T02:47:35.916" v="180" actId="26606"/>
          <pc:sldLayoutMkLst>
            <pc:docMk/>
            <pc:sldMasterMk cId="1732395785" sldId="2147483724"/>
            <pc:sldLayoutMk cId="2689292242" sldId="2147483718"/>
          </pc:sldLayoutMkLst>
        </pc:sldLayoutChg>
        <pc:sldLayoutChg chg="add">
          <pc:chgData name="Gia Phước Nguyễn" userId="6788d28d0b2dedd8" providerId="LiveId" clId="{67C6F92B-6068-4EF1-B234-6C4066B1AC39}" dt="2020-12-19T02:47:35.916" v="180" actId="26606"/>
          <pc:sldLayoutMkLst>
            <pc:docMk/>
            <pc:sldMasterMk cId="1732395785" sldId="2147483724"/>
            <pc:sldLayoutMk cId="1210932521" sldId="2147483719"/>
          </pc:sldLayoutMkLst>
        </pc:sldLayoutChg>
        <pc:sldLayoutChg chg="add">
          <pc:chgData name="Gia Phước Nguyễn" userId="6788d28d0b2dedd8" providerId="LiveId" clId="{67C6F92B-6068-4EF1-B234-6C4066B1AC39}" dt="2020-12-19T02:47:35.916" v="180" actId="26606"/>
          <pc:sldLayoutMkLst>
            <pc:docMk/>
            <pc:sldMasterMk cId="1732395785" sldId="2147483724"/>
            <pc:sldLayoutMk cId="1787046060" sldId="2147483720"/>
          </pc:sldLayoutMkLst>
        </pc:sldLayoutChg>
        <pc:sldLayoutChg chg="add">
          <pc:chgData name="Gia Phước Nguyễn" userId="6788d28d0b2dedd8" providerId="LiveId" clId="{67C6F92B-6068-4EF1-B234-6C4066B1AC39}" dt="2020-12-19T02:47:35.916" v="180" actId="26606"/>
          <pc:sldLayoutMkLst>
            <pc:docMk/>
            <pc:sldMasterMk cId="1732395785" sldId="2147483724"/>
            <pc:sldLayoutMk cId="87425056" sldId="2147483721"/>
          </pc:sldLayoutMkLst>
        </pc:sldLayoutChg>
        <pc:sldLayoutChg chg="add">
          <pc:chgData name="Gia Phước Nguyễn" userId="6788d28d0b2dedd8" providerId="LiveId" clId="{67C6F92B-6068-4EF1-B234-6C4066B1AC39}" dt="2020-12-19T02:47:35.916" v="180" actId="26606"/>
          <pc:sldLayoutMkLst>
            <pc:docMk/>
            <pc:sldMasterMk cId="1732395785" sldId="2147483724"/>
            <pc:sldLayoutMk cId="1754083901" sldId="2147483722"/>
          </pc:sldLayoutMkLst>
        </pc:sldLayoutChg>
        <pc:sldLayoutChg chg="add">
          <pc:chgData name="Gia Phước Nguyễn" userId="6788d28d0b2dedd8" providerId="LiveId" clId="{67C6F92B-6068-4EF1-B234-6C4066B1AC39}" dt="2020-12-19T02:47:35.916" v="180" actId="26606"/>
          <pc:sldLayoutMkLst>
            <pc:docMk/>
            <pc:sldMasterMk cId="1732395785" sldId="2147483724"/>
            <pc:sldLayoutMk cId="3264420255" sldId="2147483723"/>
          </pc:sldLayoutMkLst>
        </pc:sldLayoutChg>
      </pc:sldMasterChg>
      <pc:sldMasterChg chg="modSldLayout">
        <pc:chgData name="Gia Phước Nguyễn" userId="6788d28d0b2dedd8" providerId="LiveId" clId="{67C6F92B-6068-4EF1-B234-6C4066B1AC39}" dt="2020-12-21T12:04:39.921" v="14759" actId="255"/>
        <pc:sldMasterMkLst>
          <pc:docMk/>
          <pc:sldMasterMk cId="3207546139" sldId="2147483725"/>
        </pc:sldMasterMkLst>
        <pc:sldLayoutChg chg="modSp mod">
          <pc:chgData name="Gia Phước Nguyễn" userId="6788d28d0b2dedd8" providerId="LiveId" clId="{67C6F92B-6068-4EF1-B234-6C4066B1AC39}" dt="2020-12-21T12:04:39.921" v="14759" actId="255"/>
          <pc:sldLayoutMkLst>
            <pc:docMk/>
            <pc:sldMasterMk cId="3207546139" sldId="2147483725"/>
            <pc:sldLayoutMk cId="3382517340" sldId="2147483727"/>
          </pc:sldLayoutMkLst>
          <pc:spChg chg="mod">
            <ac:chgData name="Gia Phước Nguyễn" userId="6788d28d0b2dedd8" providerId="LiveId" clId="{67C6F92B-6068-4EF1-B234-6C4066B1AC39}" dt="2020-12-21T12:04:39.921" v="14759" actId="255"/>
            <ac:spMkLst>
              <pc:docMk/>
              <pc:sldMasterMk cId="3207546139" sldId="2147483725"/>
              <pc:sldLayoutMk cId="3382517340" sldId="2147483727"/>
              <ac:spMk id="3" creationId="{00000000-0000-0000-0000-000000000000}"/>
            </ac:spMkLst>
          </pc:spChg>
        </pc:sldLayoutChg>
      </pc:sldMasterChg>
    </pc:docChg>
  </pc:docChgLst>
  <pc:docChgLst>
    <pc:chgData name="Guest User" providerId="Windows Live" clId="Web-{35CCE502-0C75-4F8C-B21E-1B4F3D2E9675}"/>
    <pc:docChg chg="addSld delSld modSld">
      <pc:chgData name="Guest User" userId="" providerId="Windows Live" clId="Web-{35CCE502-0C75-4F8C-B21E-1B4F3D2E9675}" dt="2020-12-19T04:14:55.737" v="98"/>
      <pc:docMkLst>
        <pc:docMk/>
      </pc:docMkLst>
      <pc:sldChg chg="modSp">
        <pc:chgData name="Guest User" userId="" providerId="Windows Live" clId="Web-{35CCE502-0C75-4F8C-B21E-1B4F3D2E9675}" dt="2020-12-19T04:14:43.128" v="92" actId="20577"/>
        <pc:sldMkLst>
          <pc:docMk/>
          <pc:sldMk cId="718284493" sldId="265"/>
        </pc:sldMkLst>
        <pc:spChg chg="mod">
          <ac:chgData name="Guest User" userId="" providerId="Windows Live" clId="Web-{35CCE502-0C75-4F8C-B21E-1B4F3D2E9675}" dt="2020-12-19T04:14:43.128" v="92" actId="20577"/>
          <ac:spMkLst>
            <pc:docMk/>
            <pc:sldMk cId="718284493" sldId="265"/>
            <ac:spMk id="2" creationId="{A9436A30-4738-45DE-B3D4-B00EA6A4136E}"/>
          </ac:spMkLst>
        </pc:spChg>
        <pc:spChg chg="mod">
          <ac:chgData name="Guest User" userId="" providerId="Windows Live" clId="Web-{35CCE502-0C75-4F8C-B21E-1B4F3D2E9675}" dt="2020-12-19T04:11:54.906" v="2" actId="1076"/>
          <ac:spMkLst>
            <pc:docMk/>
            <pc:sldMk cId="718284493" sldId="265"/>
            <ac:spMk id="3" creationId="{C8D7DEF3-66E0-465A-A764-8C450B10F7DC}"/>
          </ac:spMkLst>
        </pc:spChg>
      </pc:sldChg>
      <pc:sldChg chg="modSp new del">
        <pc:chgData name="Guest User" userId="" providerId="Windows Live" clId="Web-{35CCE502-0C75-4F8C-B21E-1B4F3D2E9675}" dt="2020-12-19T04:14:55.737" v="98"/>
        <pc:sldMkLst>
          <pc:docMk/>
          <pc:sldMk cId="2603710676" sldId="266"/>
        </pc:sldMkLst>
        <pc:spChg chg="mod">
          <ac:chgData name="Guest User" userId="" providerId="Windows Live" clId="Web-{35CCE502-0C75-4F8C-B21E-1B4F3D2E9675}" dt="2020-12-19T04:14:38.909" v="87" actId="20577"/>
          <ac:spMkLst>
            <pc:docMk/>
            <pc:sldMk cId="2603710676" sldId="266"/>
            <ac:spMk id="2" creationId="{E8D12062-D641-47D0-9F1F-1ED1F439D8B8}"/>
          </ac:spMkLst>
        </pc:spChg>
        <pc:spChg chg="mod">
          <ac:chgData name="Guest User" userId="" providerId="Windows Live" clId="Web-{35CCE502-0C75-4F8C-B21E-1B4F3D2E9675}" dt="2020-12-19T04:14:52.362" v="95" actId="20577"/>
          <ac:spMkLst>
            <pc:docMk/>
            <pc:sldMk cId="2603710676" sldId="266"/>
            <ac:spMk id="3" creationId="{14D52F2F-1778-44F9-A55D-6A87339923D4}"/>
          </ac:spMkLst>
        </pc:spChg>
      </pc:sldChg>
    </pc:docChg>
  </pc:docChgLst>
  <pc:docChgLst>
    <pc:chgData name="Guest User" providerId="Windows Live" clId="Web-{D94A7C07-3CC7-44D4-8755-57E2ED37B11C}"/>
    <pc:docChg chg="modSld">
      <pc:chgData name="Guest User" userId="" providerId="Windows Live" clId="Web-{D94A7C07-3CC7-44D4-8755-57E2ED37B11C}" dt="2020-12-19T04:42:15.819" v="5" actId="14100"/>
      <pc:docMkLst>
        <pc:docMk/>
      </pc:docMkLst>
      <pc:sldChg chg="modSp">
        <pc:chgData name="Guest User" userId="" providerId="Windows Live" clId="Web-{D94A7C07-3CC7-44D4-8755-57E2ED37B11C}" dt="2020-12-19T04:42:15.819" v="5" actId="14100"/>
        <pc:sldMkLst>
          <pc:docMk/>
          <pc:sldMk cId="2887709650" sldId="256"/>
        </pc:sldMkLst>
        <pc:spChg chg="mod">
          <ac:chgData name="Guest User" userId="" providerId="Windows Live" clId="Web-{D94A7C07-3CC7-44D4-8755-57E2ED37B11C}" dt="2020-12-19T04:42:15.819" v="5" actId="14100"/>
          <ac:spMkLst>
            <pc:docMk/>
            <pc:sldMk cId="2887709650" sldId="256"/>
            <ac:spMk id="2" creationId="{DCAB96C5-F991-43F9-BE0D-50B8ED364068}"/>
          </ac:spMkLst>
        </pc:spChg>
      </pc:sldChg>
    </pc:docChg>
  </pc:docChgLst>
  <pc:docChgLst>
    <pc:chgData name="Guest User" providerId="Windows Live" clId="Web-{C92FF474-794E-4252-B72B-B6B86C58BDA4}"/>
    <pc:docChg chg="addSld delSld">
      <pc:chgData name="Guest User" userId="" providerId="Windows Live" clId="Web-{C92FF474-794E-4252-B72B-B6B86C58BDA4}" dt="2020-12-21T16:01:47.710" v="11"/>
      <pc:docMkLst>
        <pc:docMk/>
      </pc:docMkLst>
      <pc:sldChg chg="addCm">
        <pc:chgData name="Guest User" userId="" providerId="Windows Live" clId="Web-{C92FF474-794E-4252-B72B-B6B86C58BDA4}" dt="2020-12-21T15:53:50.159" v="0"/>
        <pc:sldMkLst>
          <pc:docMk/>
          <pc:sldMk cId="718284493" sldId="265"/>
        </pc:sldMkLst>
      </pc:sldChg>
      <pc:sldChg chg="addCm">
        <pc:chgData name="Guest User" userId="" providerId="Windows Live" clId="Web-{C92FF474-794E-4252-B72B-B6B86C58BDA4}" dt="2020-12-21T15:57:33.229" v="1"/>
        <pc:sldMkLst>
          <pc:docMk/>
          <pc:sldMk cId="4169257428" sldId="274"/>
        </pc:sldMkLst>
      </pc:sldChg>
      <pc:sldChg chg="addCm">
        <pc:chgData name="Guest User" userId="" providerId="Windows Live" clId="Web-{C92FF474-794E-4252-B72B-B6B86C58BDA4}" dt="2020-12-21T15:57:50.620" v="4"/>
        <pc:sldMkLst>
          <pc:docMk/>
          <pc:sldMk cId="1471774866" sldId="275"/>
        </pc:sldMkLst>
      </pc:sldChg>
      <pc:sldChg chg="addCm">
        <pc:chgData name="Guest User" userId="" providerId="Windows Live" clId="Web-{C92FF474-794E-4252-B72B-B6B86C58BDA4}" dt="2020-12-21T16:01:47.710" v="11"/>
        <pc:sldMkLst>
          <pc:docMk/>
          <pc:sldMk cId="4035806305" sldId="279"/>
        </pc:sldMkLst>
      </pc:sldChg>
      <pc:sldChg chg="addCm">
        <pc:chgData name="Guest User" userId="" providerId="Windows Live" clId="Web-{C92FF474-794E-4252-B72B-B6B86C58BDA4}" dt="2020-12-21T15:59:56.077" v="8"/>
        <pc:sldMkLst>
          <pc:docMk/>
          <pc:sldMk cId="3499159265" sldId="284"/>
        </pc:sldMkLst>
      </pc:sldChg>
      <pc:sldChg chg="addCm">
        <pc:chgData name="Guest User" userId="" providerId="Windows Live" clId="Web-{C92FF474-794E-4252-B72B-B6B86C58BDA4}" dt="2020-12-21T15:59:12.638" v="7"/>
        <pc:sldMkLst>
          <pc:docMk/>
          <pc:sldMk cId="894363387" sldId="285"/>
        </pc:sldMkLst>
      </pc:sldChg>
      <pc:sldChg chg="new del">
        <pc:chgData name="Guest User" userId="" providerId="Windows Live" clId="Web-{C92FF474-794E-4252-B72B-B6B86C58BDA4}" dt="2020-12-21T16:00:31.109" v="10"/>
        <pc:sldMkLst>
          <pc:docMk/>
          <pc:sldMk cId="1338404506" sldId="288"/>
        </pc:sldMkLst>
      </pc:sldChg>
      <pc:sldChg chg="new del">
        <pc:chgData name="Guest User" userId="" providerId="Windows Live" clId="Web-{C92FF474-794E-4252-B72B-B6B86C58BDA4}" dt="2020-12-21T15:58:49.075" v="6"/>
        <pc:sldMkLst>
          <pc:docMk/>
          <pc:sldMk cId="2197671279" sldId="288"/>
        </pc:sldMkLst>
      </pc:sldChg>
      <pc:sldChg chg="new del">
        <pc:chgData name="Guest User" userId="" providerId="Windows Live" clId="Web-{C92FF474-794E-4252-B72B-B6B86C58BDA4}" dt="2020-12-21T15:57:40.667" v="3"/>
        <pc:sldMkLst>
          <pc:docMk/>
          <pc:sldMk cId="2986531459" sldId="288"/>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2" dt="2020-12-21T07:53:50.159" idx="1">
    <p:pos x="10" y="10"/>
    <p:text>thiếu x_k là gì kìa
</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20-12-21T07:57:33.229" idx="2">
    <p:pos x="10" y="10"/>
    <p:text>đừng để rối thế này, tóm tắt thôi
</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20-12-21T07:57:50.620" idx="3">
    <p:pos x="10" y="10"/>
    <p:text>đừng để rối thế này, tóm tắt thôi
</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20-12-21T08:01:47.710" idx="6">
    <p:pos x="10" y="10"/>
    <p:text>chỗ bài toán này có = f(t) nhá ko phải 0 đâu. chỗ c/m thì để =0 cũng dc.
giá trị ban đầu đến y^(n-1)(x0) thôi
</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2" dt="2020-12-21T07:59:56.077" idx="5">
    <p:pos x="10" y="10"/>
    <p:text>sửa lại công thức c_n+2 đi :))
</p:text>
    <p:extLst>
      <p:ext uri="{C676402C-5697-4E1C-873F-D02D1690AC5C}">
        <p15:threadingInfo xmlns:p15="http://schemas.microsoft.com/office/powerpoint/2012/main" timeZoneBias="48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2" dt="2020-12-21T07:59:12.638" idx="4">
    <p:pos x="10" y="10"/>
    <p:text>sửa lại công thức c_n+2 đi :))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1AC672-17AD-4B1F-9721-77A69F175FD9}" type="datetimeFigureOut">
              <a:rPr lang="en-US" smtClean="0"/>
              <a:t>12/30/2020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40E10E-DB1A-4B06-98CD-30D420A56AE2}" type="slidenum">
              <a:rPr lang="en-US" smtClean="0"/>
              <a:t>‹#›</a:t>
            </a:fld>
            <a:endParaRPr lang="en-US"/>
          </a:p>
        </p:txBody>
      </p:sp>
    </p:spTree>
    <p:extLst>
      <p:ext uri="{BB962C8B-B14F-4D97-AF65-F5344CB8AC3E}">
        <p14:creationId xmlns:p14="http://schemas.microsoft.com/office/powerpoint/2010/main" val="2271811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440E10E-DB1A-4B06-98CD-30D420A56AE2}" type="slidenum">
              <a:rPr lang="en-US" smtClean="0"/>
              <a:t>1</a:t>
            </a:fld>
            <a:endParaRPr lang="en-US"/>
          </a:p>
        </p:txBody>
      </p:sp>
    </p:spTree>
    <p:extLst>
      <p:ext uri="{BB962C8B-B14F-4D97-AF65-F5344CB8AC3E}">
        <p14:creationId xmlns:p14="http://schemas.microsoft.com/office/powerpoint/2010/main" val="8511553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D57BDD-E64A-4D27-8978-82FFCA18A12C}" type="datetimeFigureOut">
              <a:rPr lang="en-US" smtClean="0"/>
              <a:t>12/30/2020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517304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D57BDD-E64A-4D27-8978-82FFCA18A12C}" type="datetimeFigureOut">
              <a:rPr lang="en-US" smtClean="0"/>
              <a:pPr/>
              <a:t>12/30/2020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pPr/>
              <a:t>‹#›</a:t>
            </a:fld>
            <a:endParaRPr lang="en-US"/>
          </a:p>
        </p:txBody>
      </p:sp>
    </p:spTree>
    <p:extLst>
      <p:ext uri="{BB962C8B-B14F-4D97-AF65-F5344CB8AC3E}">
        <p14:creationId xmlns:p14="http://schemas.microsoft.com/office/powerpoint/2010/main" val="1380737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D57BDD-E64A-4D27-8978-82FFCA18A12C}" type="datetimeFigureOut">
              <a:rPr lang="en-US" smtClean="0"/>
              <a:pPr/>
              <a:t>12/30/2020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807410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D57BDD-E64A-4D27-8978-82FFCA18A12C}" type="datetimeFigureOut">
              <a:rPr lang="en-US" smtClean="0"/>
              <a:pPr/>
              <a:t>12/30/2020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pPr/>
              <a:t>‹#›</a:t>
            </a:fld>
            <a:endParaRPr lang="en-US"/>
          </a:p>
        </p:txBody>
      </p:sp>
    </p:spTree>
    <p:extLst>
      <p:ext uri="{BB962C8B-B14F-4D97-AF65-F5344CB8AC3E}">
        <p14:creationId xmlns:p14="http://schemas.microsoft.com/office/powerpoint/2010/main" val="8111942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D57BDD-E64A-4D27-8978-82FFCA18A12C}" type="datetimeFigureOut">
              <a:rPr lang="en-US" smtClean="0"/>
              <a:pPr/>
              <a:t>12/30/2020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215897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D57BDD-E64A-4D27-8978-82FFCA18A12C}" type="datetimeFigureOut">
              <a:rPr lang="en-US" smtClean="0"/>
              <a:pPr/>
              <a:t>12/30/2020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pPr/>
              <a:t>‹#›</a:t>
            </a:fld>
            <a:endParaRPr lang="en-US"/>
          </a:p>
        </p:txBody>
      </p:sp>
    </p:spTree>
    <p:extLst>
      <p:ext uri="{BB962C8B-B14F-4D97-AF65-F5344CB8AC3E}">
        <p14:creationId xmlns:p14="http://schemas.microsoft.com/office/powerpoint/2010/main" val="36546766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D57BDD-E64A-4D27-8978-82FFCA18A12C}" type="datetimeFigureOut">
              <a:rPr lang="en-US" smtClean="0"/>
              <a:t>12/30/2020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317691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D57BDD-E64A-4D27-8978-82FFCA18A12C}" type="datetimeFigureOut">
              <a:rPr lang="en-US" smtClean="0"/>
              <a:t>12/30/2020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154294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600"/>
            </a:lvl1pPr>
            <a:lvl2pPr>
              <a:defRPr sz="2400"/>
            </a:lvl2pPr>
            <a:lvl3pPr>
              <a:defRPr sz="20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4D57BDD-E64A-4D27-8978-82FFCA18A12C}" type="datetimeFigureOut">
              <a:rPr lang="en-US" smtClean="0"/>
              <a:t>12/30/2020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382517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D57BDD-E64A-4D27-8978-82FFCA18A12C}" type="datetimeFigureOut">
              <a:rPr lang="en-US" smtClean="0"/>
              <a:t>12/30/2020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245323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D57BDD-E64A-4D27-8978-82FFCA18A12C}" type="datetimeFigureOut">
              <a:rPr lang="en-US" smtClean="0"/>
              <a:t>12/30/2020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692221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D57BDD-E64A-4D27-8978-82FFCA18A12C}" type="datetimeFigureOut">
              <a:rPr lang="en-US" smtClean="0"/>
              <a:t>12/30/2020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937273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D57BDD-E64A-4D27-8978-82FFCA18A12C}" type="datetimeFigureOut">
              <a:rPr lang="en-US" smtClean="0"/>
              <a:t>12/30/2020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510202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D57BDD-E64A-4D27-8978-82FFCA18A12C}" type="datetimeFigureOut">
              <a:rPr lang="en-US" smtClean="0"/>
              <a:t>12/30/2020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042824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D57BDD-E64A-4D27-8978-82FFCA18A12C}" type="datetimeFigureOut">
              <a:rPr lang="en-US" smtClean="0"/>
              <a:t>12/30/2020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97856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D57BDD-E64A-4D27-8978-82FFCA18A12C}" type="datetimeFigureOut">
              <a:rPr lang="en-US" smtClean="0"/>
              <a:t>12/30/2020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267641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4D57BDD-E64A-4D27-8978-82FFCA18A12C}" type="datetimeFigureOut">
              <a:rPr lang="en-US" smtClean="0"/>
              <a:pPr/>
              <a:t>12/30/2020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643A852-0206-46AC-B0EB-645612933129}" type="slidenum">
              <a:rPr lang="en-US" smtClean="0"/>
              <a:pPr/>
              <a:t>‹#›</a:t>
            </a:fld>
            <a:endParaRPr lang="en-US"/>
          </a:p>
        </p:txBody>
      </p:sp>
    </p:spTree>
    <p:extLst>
      <p:ext uri="{BB962C8B-B14F-4D97-AF65-F5344CB8AC3E}">
        <p14:creationId xmlns:p14="http://schemas.microsoft.com/office/powerpoint/2010/main" val="3207546139"/>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B96C5-F991-43F9-BE0D-50B8ED364068}"/>
              </a:ext>
            </a:extLst>
          </p:cNvPr>
          <p:cNvSpPr>
            <a:spLocks noGrp="1"/>
          </p:cNvSpPr>
          <p:nvPr>
            <p:ph type="ctrTitle"/>
          </p:nvPr>
        </p:nvSpPr>
        <p:spPr>
          <a:xfrm>
            <a:off x="762000" y="1523999"/>
            <a:ext cx="6224426" cy="1985963"/>
          </a:xfrm>
        </p:spPr>
        <p:txBody>
          <a:bodyPr>
            <a:noAutofit/>
          </a:bodyPr>
          <a:lstStyle/>
          <a:p>
            <a:pPr algn="l"/>
            <a:r>
              <a:rPr lang="vi-VN" sz="3200" dirty="0">
                <a:latin typeface="Times New Roman"/>
                <a:cs typeface="Times New Roman"/>
              </a:rPr>
              <a:t>Báo cáo chủ đề </a:t>
            </a:r>
            <a:br>
              <a:rPr lang="vi-VN" sz="3200" dirty="0">
                <a:latin typeface="Times New Roman"/>
                <a:cs typeface="Times New Roman"/>
              </a:rPr>
            </a:br>
            <a:r>
              <a:rPr lang="vi-VN" sz="3200" dirty="0">
                <a:latin typeface="Times New Roman"/>
                <a:cs typeface="Times New Roman"/>
              </a:rPr>
              <a:t>môn Giải tích số</a:t>
            </a:r>
            <a:br>
              <a:rPr lang="vi-VN" sz="3200" dirty="0">
                <a:latin typeface="Times New Roman" panose="02020603050405020304" pitchFamily="18" charset="0"/>
                <a:cs typeface="Times New Roman" panose="02020603050405020304" pitchFamily="18" charset="0"/>
              </a:rPr>
            </a:br>
            <a:br>
              <a:rPr lang="vi-VN" sz="3200" dirty="0">
                <a:latin typeface="Times New Roman" panose="02020603050405020304" pitchFamily="18" charset="0"/>
                <a:cs typeface="Times New Roman" panose="02020603050405020304" pitchFamily="18" charset="0"/>
              </a:rPr>
            </a:br>
            <a:r>
              <a:rPr lang="vi-VN" sz="3200" dirty="0">
                <a:latin typeface="Times New Roman"/>
                <a:cs typeface="Times New Roman"/>
              </a:rPr>
              <a:t>Chủ đề 26: </a:t>
            </a:r>
            <a:br>
              <a:rPr lang="vi-VN" sz="3200" dirty="0">
                <a:latin typeface="Times New Roman"/>
                <a:cs typeface="Times New Roman"/>
              </a:rPr>
            </a:br>
            <a:r>
              <a:rPr lang="vi-VN" sz="3200" dirty="0">
                <a:latin typeface="Times New Roman"/>
                <a:cs typeface="Times New Roman"/>
              </a:rPr>
              <a:t>Phương pháp xấp xỉ liên tiếp Picard. </a:t>
            </a:r>
            <a:br>
              <a:rPr lang="en-US" dirty="0"/>
            </a:br>
            <a:r>
              <a:rPr lang="vi-VN" sz="3200" dirty="0">
                <a:latin typeface="Times New Roman"/>
                <a:cs typeface="Times New Roman"/>
              </a:rPr>
              <a:t>Phương pháp chuỗi lũy thừa.</a:t>
            </a:r>
            <a:endParaRPr lang="en-US" sz="3200" dirty="0">
              <a:latin typeface="Times New Roman"/>
              <a:cs typeface="Times New Roman"/>
            </a:endParaRPr>
          </a:p>
        </p:txBody>
      </p:sp>
      <p:sp>
        <p:nvSpPr>
          <p:cNvPr id="3" name="Subtitle 2">
            <a:extLst>
              <a:ext uri="{FF2B5EF4-FFF2-40B4-BE49-F238E27FC236}">
                <a16:creationId xmlns:a16="http://schemas.microsoft.com/office/drawing/2014/main" id="{B978EE7D-7EF6-468D-ACBA-71D0A3F4D22D}"/>
              </a:ext>
            </a:extLst>
          </p:cNvPr>
          <p:cNvSpPr>
            <a:spLocks noGrp="1"/>
          </p:cNvSpPr>
          <p:nvPr>
            <p:ph type="subTitle" idx="1"/>
          </p:nvPr>
        </p:nvSpPr>
        <p:spPr>
          <a:xfrm>
            <a:off x="762000" y="3809999"/>
            <a:ext cx="5334000" cy="1985963"/>
          </a:xfrm>
        </p:spPr>
        <p:txBody>
          <a:bodyPr>
            <a:normAutofit/>
          </a:bodyPr>
          <a:lstStyle/>
          <a:p>
            <a:pPr algn="l"/>
            <a:r>
              <a:rPr lang="vi-VN" dirty="0">
                <a:solidFill>
                  <a:schemeClr val="tx1"/>
                </a:solidFill>
              </a:rPr>
              <a:t>Người thực hiện đề tài:</a:t>
            </a:r>
          </a:p>
          <a:p>
            <a:pPr algn="l"/>
            <a:r>
              <a:rPr lang="vi-VN" dirty="0">
                <a:solidFill>
                  <a:schemeClr val="tx1"/>
                </a:solidFill>
              </a:rPr>
              <a:t>Đỗ  Mạnh Dũng – 20195860</a:t>
            </a:r>
          </a:p>
          <a:p>
            <a:pPr algn="l"/>
            <a:r>
              <a:rPr lang="vi-VN" dirty="0">
                <a:solidFill>
                  <a:schemeClr val="tx1"/>
                </a:solidFill>
              </a:rPr>
              <a:t>Nguyễn Gia Phước – 20191592</a:t>
            </a:r>
          </a:p>
          <a:p>
            <a:pPr algn="l"/>
            <a:r>
              <a:rPr lang="vi-VN" dirty="0">
                <a:solidFill>
                  <a:schemeClr val="tx1"/>
                </a:solidFill>
              </a:rPr>
              <a:t>Lớp: KSTN Toán-Tin K64</a:t>
            </a:r>
            <a:endParaRPr lang="en-US" dirty="0">
              <a:solidFill>
                <a:schemeClr val="tx1"/>
              </a:solidFill>
            </a:endParaRPr>
          </a:p>
        </p:txBody>
      </p:sp>
      <p:pic>
        <p:nvPicPr>
          <p:cNvPr id="4" name="Picture 3">
            <a:extLst>
              <a:ext uri="{FF2B5EF4-FFF2-40B4-BE49-F238E27FC236}">
                <a16:creationId xmlns:a16="http://schemas.microsoft.com/office/drawing/2014/main" id="{EA6927C6-24C1-42EB-B134-B04518765974}"/>
              </a:ext>
            </a:extLst>
          </p:cNvPr>
          <p:cNvPicPr>
            <a:picLocks noChangeAspect="1"/>
          </p:cNvPicPr>
          <p:nvPr/>
        </p:nvPicPr>
        <p:blipFill rotWithShape="1">
          <a:blip r:embed="rId3"/>
          <a:srcRect l="52611" r="677" b="-1"/>
          <a:stretch/>
        </p:blipFill>
        <p:spPr>
          <a:xfrm>
            <a:off x="7648048" y="-1"/>
            <a:ext cx="4543953" cy="6858002"/>
          </a:xfrm>
          <a:custGeom>
            <a:avLst/>
            <a:gdLst/>
            <a:ahLst/>
            <a:cxnLst/>
            <a:rect l="l" t="t" r="r" b="b"/>
            <a:pathLst>
              <a:path w="4543953" h="6858002">
                <a:moveTo>
                  <a:pt x="248638" y="6438981"/>
                </a:moveTo>
                <a:cubicBezTo>
                  <a:pt x="258140" y="6444077"/>
                  <a:pt x="265617" y="6451650"/>
                  <a:pt x="268569" y="6463841"/>
                </a:cubicBezTo>
                <a:lnTo>
                  <a:pt x="268572" y="6463849"/>
                </a:lnTo>
                <a:lnTo>
                  <a:pt x="279556" y="6508052"/>
                </a:lnTo>
                <a:lnTo>
                  <a:pt x="282367" y="6513012"/>
                </a:lnTo>
                <a:lnTo>
                  <a:pt x="284834" y="6521804"/>
                </a:lnTo>
                <a:lnTo>
                  <a:pt x="301172" y="6546195"/>
                </a:lnTo>
                <a:lnTo>
                  <a:pt x="301172" y="6546194"/>
                </a:lnTo>
                <a:lnTo>
                  <a:pt x="282367" y="6513012"/>
                </a:lnTo>
                <a:lnTo>
                  <a:pt x="268572" y="6463849"/>
                </a:lnTo>
                <a:lnTo>
                  <a:pt x="268569" y="6463840"/>
                </a:lnTo>
                <a:close/>
                <a:moveTo>
                  <a:pt x="332842" y="2836172"/>
                </a:moveTo>
                <a:lnTo>
                  <a:pt x="332842" y="2836173"/>
                </a:lnTo>
                <a:cubicBezTo>
                  <a:pt x="336914" y="2839983"/>
                  <a:pt x="340200" y="2844317"/>
                  <a:pt x="341533" y="2848794"/>
                </a:cubicBezTo>
                <a:cubicBezTo>
                  <a:pt x="348200" y="2870416"/>
                  <a:pt x="356392" y="2892181"/>
                  <a:pt x="361441" y="2914328"/>
                </a:cubicBezTo>
                <a:lnTo>
                  <a:pt x="366072" y="2947863"/>
                </a:lnTo>
                <a:lnTo>
                  <a:pt x="362488" y="2982148"/>
                </a:lnTo>
                <a:cubicBezTo>
                  <a:pt x="354392" y="3014153"/>
                  <a:pt x="350582" y="3045777"/>
                  <a:pt x="350796" y="3077401"/>
                </a:cubicBezTo>
                <a:lnTo>
                  <a:pt x="350796" y="3077402"/>
                </a:lnTo>
                <a:lnTo>
                  <a:pt x="350796" y="3077402"/>
                </a:lnTo>
                <a:cubicBezTo>
                  <a:pt x="351010" y="3109026"/>
                  <a:pt x="355249" y="3140650"/>
                  <a:pt x="363250" y="3172655"/>
                </a:cubicBezTo>
                <a:cubicBezTo>
                  <a:pt x="389159" y="3276481"/>
                  <a:pt x="416591" y="3380306"/>
                  <a:pt x="410877" y="3489468"/>
                </a:cubicBezTo>
                <a:cubicBezTo>
                  <a:pt x="409925" y="3507564"/>
                  <a:pt x="421546" y="3529091"/>
                  <a:pt x="432976" y="3544714"/>
                </a:cubicBezTo>
                <a:cubicBezTo>
                  <a:pt x="438406" y="3552191"/>
                  <a:pt x="442585" y="3557716"/>
                  <a:pt x="445520" y="3562321"/>
                </a:cubicBezTo>
                <a:lnTo>
                  <a:pt x="450598" y="3574408"/>
                </a:lnTo>
                <a:lnTo>
                  <a:pt x="448246" y="3587174"/>
                </a:lnTo>
                <a:cubicBezTo>
                  <a:pt x="446228" y="3592232"/>
                  <a:pt x="442978" y="3598435"/>
                  <a:pt x="438500" y="3606817"/>
                </a:cubicBezTo>
                <a:cubicBezTo>
                  <a:pt x="434118" y="3614819"/>
                  <a:pt x="431452" y="3624725"/>
                  <a:pt x="424974" y="3630632"/>
                </a:cubicBezTo>
                <a:cubicBezTo>
                  <a:pt x="408496" y="3645682"/>
                  <a:pt x="402257" y="3662494"/>
                  <a:pt x="400733" y="3680163"/>
                </a:cubicBezTo>
                <a:lnTo>
                  <a:pt x="400733" y="3680164"/>
                </a:lnTo>
                <a:lnTo>
                  <a:pt x="400733" y="3680164"/>
                </a:lnTo>
                <a:lnTo>
                  <a:pt x="404781" y="3734838"/>
                </a:lnTo>
                <a:lnTo>
                  <a:pt x="404399" y="3754652"/>
                </a:lnTo>
                <a:cubicBezTo>
                  <a:pt x="398399" y="3767130"/>
                  <a:pt x="396447" y="3778655"/>
                  <a:pt x="398042" y="3789776"/>
                </a:cubicBezTo>
                <a:lnTo>
                  <a:pt x="398042" y="3789776"/>
                </a:lnTo>
                <a:lnTo>
                  <a:pt x="398042" y="3789777"/>
                </a:lnTo>
                <a:cubicBezTo>
                  <a:pt x="399638" y="3800897"/>
                  <a:pt x="404781" y="3811614"/>
                  <a:pt x="412973" y="3822473"/>
                </a:cubicBezTo>
                <a:lnTo>
                  <a:pt x="427308" y="3852620"/>
                </a:lnTo>
                <a:lnTo>
                  <a:pt x="426528" y="3868764"/>
                </a:lnTo>
                <a:cubicBezTo>
                  <a:pt x="425070" y="3874229"/>
                  <a:pt x="422307" y="3879766"/>
                  <a:pt x="417925" y="3885338"/>
                </a:cubicBezTo>
                <a:cubicBezTo>
                  <a:pt x="398494" y="3910104"/>
                  <a:pt x="388302" y="3935727"/>
                  <a:pt x="386040" y="3962159"/>
                </a:cubicBezTo>
                <a:lnTo>
                  <a:pt x="386040" y="3962160"/>
                </a:lnTo>
                <a:lnTo>
                  <a:pt x="386040" y="3962160"/>
                </a:lnTo>
                <a:cubicBezTo>
                  <a:pt x="383778" y="3988593"/>
                  <a:pt x="389446" y="4015835"/>
                  <a:pt x="401733" y="4043840"/>
                </a:cubicBezTo>
                <a:lnTo>
                  <a:pt x="416855" y="4103826"/>
                </a:lnTo>
                <a:lnTo>
                  <a:pt x="414887" y="4134256"/>
                </a:lnTo>
                <a:cubicBezTo>
                  <a:pt x="413045" y="4144498"/>
                  <a:pt x="409973" y="4154857"/>
                  <a:pt x="405543" y="4165383"/>
                </a:cubicBezTo>
                <a:cubicBezTo>
                  <a:pt x="402114" y="4173480"/>
                  <a:pt x="401543" y="4182767"/>
                  <a:pt x="401638" y="4192387"/>
                </a:cubicBezTo>
                <a:lnTo>
                  <a:pt x="401638" y="4192388"/>
                </a:lnTo>
                <a:lnTo>
                  <a:pt x="401638" y="4192388"/>
                </a:lnTo>
                <a:lnTo>
                  <a:pt x="401733" y="4221391"/>
                </a:lnTo>
                <a:lnTo>
                  <a:pt x="396017" y="4253014"/>
                </a:lnTo>
                <a:cubicBezTo>
                  <a:pt x="383824" y="4277401"/>
                  <a:pt x="368204" y="4300070"/>
                  <a:pt x="356201" y="4324645"/>
                </a:cubicBezTo>
                <a:cubicBezTo>
                  <a:pt x="350487" y="4336457"/>
                  <a:pt x="347439" y="4350554"/>
                  <a:pt x="347247" y="4363890"/>
                </a:cubicBezTo>
                <a:lnTo>
                  <a:pt x="347247" y="4363891"/>
                </a:lnTo>
                <a:lnTo>
                  <a:pt x="347247" y="4363891"/>
                </a:lnTo>
                <a:cubicBezTo>
                  <a:pt x="346295" y="4403326"/>
                  <a:pt x="346295" y="4442762"/>
                  <a:pt x="348009" y="4482005"/>
                </a:cubicBezTo>
                <a:cubicBezTo>
                  <a:pt x="350677" y="4546777"/>
                  <a:pt x="351249" y="4612501"/>
                  <a:pt x="408019" y="4659175"/>
                </a:cubicBezTo>
                <a:cubicBezTo>
                  <a:pt x="412591" y="4662987"/>
                  <a:pt x="415259" y="4671177"/>
                  <a:pt x="416021" y="4677656"/>
                </a:cubicBezTo>
                <a:cubicBezTo>
                  <a:pt x="419640" y="4707565"/>
                  <a:pt x="420022" y="4738236"/>
                  <a:pt x="425928" y="4767765"/>
                </a:cubicBezTo>
                <a:lnTo>
                  <a:pt x="427237" y="4800483"/>
                </a:lnTo>
                <a:lnTo>
                  <a:pt x="412401" y="4828916"/>
                </a:lnTo>
                <a:cubicBezTo>
                  <a:pt x="395828" y="4846490"/>
                  <a:pt x="384397" y="4866958"/>
                  <a:pt x="382691" y="4889275"/>
                </a:cubicBezTo>
                <a:lnTo>
                  <a:pt x="382691" y="4889275"/>
                </a:lnTo>
                <a:lnTo>
                  <a:pt x="382691" y="4889276"/>
                </a:lnTo>
                <a:cubicBezTo>
                  <a:pt x="382122" y="4896714"/>
                  <a:pt x="382634" y="4904358"/>
                  <a:pt x="384396" y="4912169"/>
                </a:cubicBezTo>
                <a:lnTo>
                  <a:pt x="385799" y="4933805"/>
                </a:lnTo>
                <a:lnTo>
                  <a:pt x="381039" y="4952673"/>
                </a:lnTo>
                <a:cubicBezTo>
                  <a:pt x="376253" y="4964604"/>
                  <a:pt x="368680" y="4975511"/>
                  <a:pt x="360964" y="4987037"/>
                </a:cubicBezTo>
                <a:cubicBezTo>
                  <a:pt x="349725" y="5003801"/>
                  <a:pt x="335627" y="5022852"/>
                  <a:pt x="334485" y="5041521"/>
                </a:cubicBezTo>
                <a:cubicBezTo>
                  <a:pt x="332628" y="5073241"/>
                  <a:pt x="310088" y="5101639"/>
                  <a:pt x="308337" y="5133224"/>
                </a:cubicBezTo>
                <a:lnTo>
                  <a:pt x="308337" y="5133225"/>
                </a:lnTo>
                <a:lnTo>
                  <a:pt x="308337" y="5133225"/>
                </a:lnTo>
                <a:lnTo>
                  <a:pt x="315052" y="5166114"/>
                </a:lnTo>
                <a:lnTo>
                  <a:pt x="314362" y="5172090"/>
                </a:lnTo>
                <a:cubicBezTo>
                  <a:pt x="313481" y="5174400"/>
                  <a:pt x="312290" y="5176876"/>
                  <a:pt x="311814" y="5179067"/>
                </a:cubicBezTo>
                <a:lnTo>
                  <a:pt x="311814" y="5179068"/>
                </a:lnTo>
                <a:lnTo>
                  <a:pt x="311814" y="5179068"/>
                </a:lnTo>
                <a:cubicBezTo>
                  <a:pt x="304574" y="5214122"/>
                  <a:pt x="311624" y="5247079"/>
                  <a:pt x="335437" y="5272797"/>
                </a:cubicBezTo>
                <a:cubicBezTo>
                  <a:pt x="350964" y="5289657"/>
                  <a:pt x="359489" y="5307422"/>
                  <a:pt x="362870" y="5326163"/>
                </a:cubicBezTo>
                <a:lnTo>
                  <a:pt x="364317" y="5355014"/>
                </a:lnTo>
                <a:lnTo>
                  <a:pt x="359440" y="5385384"/>
                </a:lnTo>
                <a:cubicBezTo>
                  <a:pt x="356201" y="5398721"/>
                  <a:pt x="353915" y="5412057"/>
                  <a:pt x="351249" y="5425582"/>
                </a:cubicBezTo>
                <a:cubicBezTo>
                  <a:pt x="347439" y="5443870"/>
                  <a:pt x="343437" y="5462351"/>
                  <a:pt x="339627" y="5480637"/>
                </a:cubicBezTo>
                <a:cubicBezTo>
                  <a:pt x="337722" y="5489497"/>
                  <a:pt x="335151" y="5498832"/>
                  <a:pt x="335103" y="5507667"/>
                </a:cubicBezTo>
                <a:lnTo>
                  <a:pt x="335103" y="5507668"/>
                </a:lnTo>
                <a:lnTo>
                  <a:pt x="335103" y="5507668"/>
                </a:lnTo>
                <a:cubicBezTo>
                  <a:pt x="335056" y="5516503"/>
                  <a:pt x="337532" y="5524837"/>
                  <a:pt x="345723" y="5531694"/>
                </a:cubicBezTo>
                <a:lnTo>
                  <a:pt x="355869" y="5547578"/>
                </a:lnTo>
                <a:lnTo>
                  <a:pt x="346295" y="5562746"/>
                </a:lnTo>
                <a:cubicBezTo>
                  <a:pt x="303622" y="5600467"/>
                  <a:pt x="276951" y="5646189"/>
                  <a:pt x="275047" y="5704483"/>
                </a:cubicBezTo>
                <a:cubicBezTo>
                  <a:pt x="274665" y="5716485"/>
                  <a:pt x="271999" y="5728678"/>
                  <a:pt x="269141" y="5740488"/>
                </a:cubicBezTo>
                <a:cubicBezTo>
                  <a:pt x="267426" y="5747728"/>
                  <a:pt x="265520" y="5756493"/>
                  <a:pt x="260376" y="5760873"/>
                </a:cubicBezTo>
                <a:cubicBezTo>
                  <a:pt x="221133" y="5794974"/>
                  <a:pt x="193890" y="5837457"/>
                  <a:pt x="171981" y="5883751"/>
                </a:cubicBezTo>
                <a:cubicBezTo>
                  <a:pt x="164171" y="5900323"/>
                  <a:pt x="156361" y="5918042"/>
                  <a:pt x="154075" y="5935949"/>
                </a:cubicBezTo>
                <a:lnTo>
                  <a:pt x="154075" y="5935950"/>
                </a:lnTo>
                <a:lnTo>
                  <a:pt x="154075" y="5935950"/>
                </a:lnTo>
                <a:cubicBezTo>
                  <a:pt x="151789" y="5954618"/>
                  <a:pt x="155599" y="5974241"/>
                  <a:pt x="157695" y="5993292"/>
                </a:cubicBezTo>
                <a:cubicBezTo>
                  <a:pt x="158837" y="6004532"/>
                  <a:pt x="158647" y="6017486"/>
                  <a:pt x="164171" y="6026441"/>
                </a:cubicBezTo>
                <a:cubicBezTo>
                  <a:pt x="181508" y="6054826"/>
                  <a:pt x="200176" y="6082259"/>
                  <a:pt x="220371" y="6108739"/>
                </a:cubicBezTo>
                <a:lnTo>
                  <a:pt x="234064" y="6133315"/>
                </a:lnTo>
                <a:lnTo>
                  <a:pt x="230364" y="6143190"/>
                </a:lnTo>
                <a:cubicBezTo>
                  <a:pt x="227813" y="6146732"/>
                  <a:pt x="223895" y="6150697"/>
                  <a:pt x="218465" y="6155602"/>
                </a:cubicBezTo>
                <a:cubicBezTo>
                  <a:pt x="196176" y="6175797"/>
                  <a:pt x="184556" y="6200944"/>
                  <a:pt x="179794" y="6228756"/>
                </a:cubicBezTo>
                <a:cubicBezTo>
                  <a:pt x="172363" y="6272764"/>
                  <a:pt x="166077" y="6317151"/>
                  <a:pt x="162457" y="6361539"/>
                </a:cubicBezTo>
                <a:lnTo>
                  <a:pt x="162457" y="6361540"/>
                </a:lnTo>
                <a:lnTo>
                  <a:pt x="162457" y="6361540"/>
                </a:lnTo>
                <a:lnTo>
                  <a:pt x="162684" y="6365557"/>
                </a:lnTo>
                <a:lnTo>
                  <a:pt x="163946" y="6387910"/>
                </a:lnTo>
                <a:lnTo>
                  <a:pt x="166047" y="6392243"/>
                </a:lnTo>
                <a:lnTo>
                  <a:pt x="173364" y="6407333"/>
                </a:lnTo>
                <a:lnTo>
                  <a:pt x="173364" y="6407332"/>
                </a:lnTo>
                <a:lnTo>
                  <a:pt x="166047" y="6392243"/>
                </a:lnTo>
                <a:lnTo>
                  <a:pt x="163946" y="6387910"/>
                </a:lnTo>
                <a:lnTo>
                  <a:pt x="162684" y="6365557"/>
                </a:lnTo>
                <a:lnTo>
                  <a:pt x="162457" y="6361540"/>
                </a:lnTo>
                <a:lnTo>
                  <a:pt x="179794" y="6228757"/>
                </a:lnTo>
                <a:cubicBezTo>
                  <a:pt x="184556" y="6200945"/>
                  <a:pt x="196176" y="6175798"/>
                  <a:pt x="218465" y="6155603"/>
                </a:cubicBezTo>
                <a:cubicBezTo>
                  <a:pt x="229325" y="6145793"/>
                  <a:pt x="234135" y="6139745"/>
                  <a:pt x="234064" y="6133315"/>
                </a:cubicBezTo>
                <a:lnTo>
                  <a:pt x="234064" y="6133315"/>
                </a:lnTo>
                <a:lnTo>
                  <a:pt x="234064" y="6133314"/>
                </a:lnTo>
                <a:cubicBezTo>
                  <a:pt x="233993" y="6126884"/>
                  <a:pt x="229039" y="6120074"/>
                  <a:pt x="220371" y="6108738"/>
                </a:cubicBezTo>
                <a:cubicBezTo>
                  <a:pt x="200176" y="6082258"/>
                  <a:pt x="181508" y="6054825"/>
                  <a:pt x="164171" y="6026440"/>
                </a:cubicBezTo>
                <a:cubicBezTo>
                  <a:pt x="158647" y="6017485"/>
                  <a:pt x="158837" y="6004531"/>
                  <a:pt x="157695" y="5993291"/>
                </a:cubicBezTo>
                <a:cubicBezTo>
                  <a:pt x="156647" y="5983766"/>
                  <a:pt x="155171" y="5974097"/>
                  <a:pt x="154242" y="5964477"/>
                </a:cubicBezTo>
                <a:lnTo>
                  <a:pt x="154075" y="5935950"/>
                </a:lnTo>
                <a:lnTo>
                  <a:pt x="160957" y="5909351"/>
                </a:lnTo>
                <a:cubicBezTo>
                  <a:pt x="164171" y="5900611"/>
                  <a:pt x="168076" y="5892038"/>
                  <a:pt x="171981" y="5883752"/>
                </a:cubicBezTo>
                <a:cubicBezTo>
                  <a:pt x="193890" y="5837458"/>
                  <a:pt x="221133" y="5794975"/>
                  <a:pt x="260376" y="5760874"/>
                </a:cubicBezTo>
                <a:cubicBezTo>
                  <a:pt x="265520" y="5756494"/>
                  <a:pt x="267426" y="5747729"/>
                  <a:pt x="269141" y="5740489"/>
                </a:cubicBezTo>
                <a:cubicBezTo>
                  <a:pt x="271999" y="5728679"/>
                  <a:pt x="274665" y="5716486"/>
                  <a:pt x="275047" y="5704484"/>
                </a:cubicBezTo>
                <a:cubicBezTo>
                  <a:pt x="276951" y="5646190"/>
                  <a:pt x="303622" y="5600468"/>
                  <a:pt x="346295" y="5562747"/>
                </a:cubicBezTo>
                <a:cubicBezTo>
                  <a:pt x="352392" y="5557318"/>
                  <a:pt x="355774" y="5552508"/>
                  <a:pt x="355869" y="5547579"/>
                </a:cubicBezTo>
                <a:lnTo>
                  <a:pt x="355869" y="5547578"/>
                </a:lnTo>
                <a:lnTo>
                  <a:pt x="355869" y="5547578"/>
                </a:lnTo>
                <a:cubicBezTo>
                  <a:pt x="355964" y="5542649"/>
                  <a:pt x="352773" y="5537600"/>
                  <a:pt x="345723" y="5531693"/>
                </a:cubicBezTo>
                <a:cubicBezTo>
                  <a:pt x="341628" y="5528265"/>
                  <a:pt x="338961" y="5524467"/>
                  <a:pt x="337324" y="5520422"/>
                </a:cubicBezTo>
                <a:lnTo>
                  <a:pt x="335103" y="5507668"/>
                </a:lnTo>
                <a:lnTo>
                  <a:pt x="339627" y="5480638"/>
                </a:lnTo>
                <a:cubicBezTo>
                  <a:pt x="343437" y="5462352"/>
                  <a:pt x="347439" y="5443871"/>
                  <a:pt x="351249" y="5425583"/>
                </a:cubicBezTo>
                <a:cubicBezTo>
                  <a:pt x="353915" y="5412058"/>
                  <a:pt x="356201" y="5398722"/>
                  <a:pt x="359440" y="5385385"/>
                </a:cubicBezTo>
                <a:cubicBezTo>
                  <a:pt x="361965" y="5375003"/>
                  <a:pt x="363668" y="5364883"/>
                  <a:pt x="364317" y="5355015"/>
                </a:cubicBezTo>
                <a:lnTo>
                  <a:pt x="364317" y="5355014"/>
                </a:lnTo>
                <a:lnTo>
                  <a:pt x="364317" y="5355014"/>
                </a:lnTo>
                <a:cubicBezTo>
                  <a:pt x="366264" y="5325412"/>
                  <a:pt x="358727" y="5298086"/>
                  <a:pt x="335437" y="5272796"/>
                </a:cubicBezTo>
                <a:cubicBezTo>
                  <a:pt x="323531" y="5259937"/>
                  <a:pt x="315815" y="5245269"/>
                  <a:pt x="311981" y="5229433"/>
                </a:cubicBezTo>
                <a:lnTo>
                  <a:pt x="311814" y="5179068"/>
                </a:lnTo>
                <a:lnTo>
                  <a:pt x="314362" y="5172091"/>
                </a:lnTo>
                <a:cubicBezTo>
                  <a:pt x="315243" y="5169781"/>
                  <a:pt x="315814" y="5167638"/>
                  <a:pt x="315052" y="5166114"/>
                </a:cubicBezTo>
                <a:lnTo>
                  <a:pt x="315052" y="5166114"/>
                </a:lnTo>
                <a:lnTo>
                  <a:pt x="315052" y="5166113"/>
                </a:lnTo>
                <a:lnTo>
                  <a:pt x="308337" y="5133225"/>
                </a:lnTo>
                <a:lnTo>
                  <a:pt x="315482" y="5102461"/>
                </a:lnTo>
                <a:cubicBezTo>
                  <a:pt x="322817" y="5082339"/>
                  <a:pt x="333247" y="5062669"/>
                  <a:pt x="334485" y="5041522"/>
                </a:cubicBezTo>
                <a:cubicBezTo>
                  <a:pt x="335627" y="5022853"/>
                  <a:pt x="349725" y="5003802"/>
                  <a:pt x="360964" y="4987038"/>
                </a:cubicBezTo>
                <a:cubicBezTo>
                  <a:pt x="372538" y="4969748"/>
                  <a:pt x="383790" y="4953853"/>
                  <a:pt x="385799" y="4933805"/>
                </a:cubicBezTo>
                <a:lnTo>
                  <a:pt x="385799" y="4933805"/>
                </a:lnTo>
                <a:lnTo>
                  <a:pt x="385799" y="4933805"/>
                </a:lnTo>
                <a:cubicBezTo>
                  <a:pt x="386468" y="4927122"/>
                  <a:pt x="386111" y="4919979"/>
                  <a:pt x="384396" y="4912168"/>
                </a:cubicBezTo>
                <a:lnTo>
                  <a:pt x="382691" y="4889275"/>
                </a:lnTo>
                <a:lnTo>
                  <a:pt x="387469" y="4867614"/>
                </a:lnTo>
                <a:cubicBezTo>
                  <a:pt x="392589" y="4853636"/>
                  <a:pt x="401352" y="4840633"/>
                  <a:pt x="412401" y="4828917"/>
                </a:cubicBezTo>
                <a:cubicBezTo>
                  <a:pt x="420784" y="4819964"/>
                  <a:pt x="425356" y="4810581"/>
                  <a:pt x="427237" y="4800484"/>
                </a:cubicBezTo>
                <a:lnTo>
                  <a:pt x="427237" y="4800483"/>
                </a:lnTo>
                <a:lnTo>
                  <a:pt x="427237" y="4800483"/>
                </a:lnTo>
                <a:cubicBezTo>
                  <a:pt x="429119" y="4790386"/>
                  <a:pt x="428309" y="4779575"/>
                  <a:pt x="425928" y="4767764"/>
                </a:cubicBezTo>
                <a:cubicBezTo>
                  <a:pt x="420022" y="4738235"/>
                  <a:pt x="419640" y="4707564"/>
                  <a:pt x="416021" y="4677655"/>
                </a:cubicBezTo>
                <a:cubicBezTo>
                  <a:pt x="415259" y="4671176"/>
                  <a:pt x="412591" y="4662986"/>
                  <a:pt x="408019" y="4659174"/>
                </a:cubicBezTo>
                <a:cubicBezTo>
                  <a:pt x="351249" y="4612500"/>
                  <a:pt x="350677" y="4546776"/>
                  <a:pt x="348009" y="4482004"/>
                </a:cubicBezTo>
                <a:lnTo>
                  <a:pt x="347247" y="4363891"/>
                </a:lnTo>
                <a:lnTo>
                  <a:pt x="356201" y="4324646"/>
                </a:lnTo>
                <a:cubicBezTo>
                  <a:pt x="368204" y="4300071"/>
                  <a:pt x="383824" y="4277402"/>
                  <a:pt x="396017" y="4253015"/>
                </a:cubicBezTo>
                <a:cubicBezTo>
                  <a:pt x="400781" y="4243873"/>
                  <a:pt x="400971" y="4232061"/>
                  <a:pt x="401733" y="4221392"/>
                </a:cubicBezTo>
                <a:lnTo>
                  <a:pt x="401733" y="4221391"/>
                </a:lnTo>
                <a:lnTo>
                  <a:pt x="401733" y="4221391"/>
                </a:lnTo>
                <a:lnTo>
                  <a:pt x="401638" y="4192388"/>
                </a:lnTo>
                <a:lnTo>
                  <a:pt x="405543" y="4165384"/>
                </a:lnTo>
                <a:cubicBezTo>
                  <a:pt x="414402" y="4144333"/>
                  <a:pt x="417831" y="4123948"/>
                  <a:pt x="416855" y="4103826"/>
                </a:cubicBezTo>
                <a:lnTo>
                  <a:pt x="416855" y="4103826"/>
                </a:lnTo>
                <a:lnTo>
                  <a:pt x="416855" y="4103825"/>
                </a:lnTo>
                <a:cubicBezTo>
                  <a:pt x="415879" y="4083702"/>
                  <a:pt x="410497" y="4063842"/>
                  <a:pt x="401733" y="4043839"/>
                </a:cubicBezTo>
                <a:cubicBezTo>
                  <a:pt x="395590" y="4029837"/>
                  <a:pt x="391101" y="4016025"/>
                  <a:pt x="388431" y="4002410"/>
                </a:cubicBezTo>
                <a:lnTo>
                  <a:pt x="386040" y="3962160"/>
                </a:lnTo>
                <a:lnTo>
                  <a:pt x="395544" y="3923125"/>
                </a:lnTo>
                <a:cubicBezTo>
                  <a:pt x="400804" y="3910319"/>
                  <a:pt x="408210" y="3897722"/>
                  <a:pt x="417925" y="3885339"/>
                </a:cubicBezTo>
                <a:cubicBezTo>
                  <a:pt x="426689" y="3874195"/>
                  <a:pt x="428975" y="3863193"/>
                  <a:pt x="427308" y="3852620"/>
                </a:cubicBezTo>
                <a:lnTo>
                  <a:pt x="427308" y="3852620"/>
                </a:lnTo>
                <a:lnTo>
                  <a:pt x="427308" y="3852619"/>
                </a:lnTo>
                <a:cubicBezTo>
                  <a:pt x="425642" y="3842046"/>
                  <a:pt x="420022" y="3831902"/>
                  <a:pt x="412973" y="3822472"/>
                </a:cubicBezTo>
                <a:lnTo>
                  <a:pt x="398042" y="3789776"/>
                </a:lnTo>
                <a:lnTo>
                  <a:pt x="404399" y="3754653"/>
                </a:lnTo>
                <a:cubicBezTo>
                  <a:pt x="407067" y="3749126"/>
                  <a:pt x="405733" y="3741316"/>
                  <a:pt x="404781" y="3734838"/>
                </a:cubicBezTo>
                <a:lnTo>
                  <a:pt x="404781" y="3734838"/>
                </a:lnTo>
                <a:lnTo>
                  <a:pt x="404781" y="3734837"/>
                </a:lnTo>
                <a:lnTo>
                  <a:pt x="400733" y="3680164"/>
                </a:lnTo>
                <a:lnTo>
                  <a:pt x="407246" y="3654416"/>
                </a:lnTo>
                <a:cubicBezTo>
                  <a:pt x="411056" y="3646123"/>
                  <a:pt x="416735" y="3638158"/>
                  <a:pt x="424974" y="3630633"/>
                </a:cubicBezTo>
                <a:cubicBezTo>
                  <a:pt x="431452" y="3624726"/>
                  <a:pt x="434118" y="3614820"/>
                  <a:pt x="438500" y="3606818"/>
                </a:cubicBezTo>
                <a:cubicBezTo>
                  <a:pt x="447455" y="3590054"/>
                  <a:pt x="451503" y="3582005"/>
                  <a:pt x="450598" y="3574409"/>
                </a:cubicBezTo>
                <a:lnTo>
                  <a:pt x="450598" y="3574408"/>
                </a:lnTo>
                <a:lnTo>
                  <a:pt x="450598" y="3574408"/>
                </a:lnTo>
                <a:cubicBezTo>
                  <a:pt x="449693" y="3566811"/>
                  <a:pt x="443835" y="3559668"/>
                  <a:pt x="432976" y="3544713"/>
                </a:cubicBezTo>
                <a:cubicBezTo>
                  <a:pt x="421546" y="3529090"/>
                  <a:pt x="409925" y="3507563"/>
                  <a:pt x="410877" y="3489467"/>
                </a:cubicBezTo>
                <a:cubicBezTo>
                  <a:pt x="416591" y="3380305"/>
                  <a:pt x="389159" y="3276480"/>
                  <a:pt x="363250" y="3172654"/>
                </a:cubicBezTo>
                <a:lnTo>
                  <a:pt x="350796" y="3077402"/>
                </a:lnTo>
                <a:lnTo>
                  <a:pt x="362488" y="2982149"/>
                </a:lnTo>
                <a:cubicBezTo>
                  <a:pt x="365441" y="2970576"/>
                  <a:pt x="366442" y="2959157"/>
                  <a:pt x="366072" y="2947863"/>
                </a:cubicBezTo>
                <a:lnTo>
                  <a:pt x="366072" y="2947863"/>
                </a:lnTo>
                <a:lnTo>
                  <a:pt x="366072" y="2947862"/>
                </a:lnTo>
                <a:cubicBezTo>
                  <a:pt x="364965" y="2913982"/>
                  <a:pt x="351534" y="2881226"/>
                  <a:pt x="341533" y="2848793"/>
                </a:cubicBezTo>
                <a:close/>
                <a:moveTo>
                  <a:pt x="817328" y="1508458"/>
                </a:moveTo>
                <a:lnTo>
                  <a:pt x="845421" y="1596213"/>
                </a:lnTo>
                <a:cubicBezTo>
                  <a:pt x="847898" y="1604978"/>
                  <a:pt x="846373" y="1615836"/>
                  <a:pt x="843517" y="1624980"/>
                </a:cubicBezTo>
                <a:cubicBezTo>
                  <a:pt x="833801" y="1656223"/>
                  <a:pt x="809415" y="1676036"/>
                  <a:pt x="786935" y="1697753"/>
                </a:cubicBezTo>
                <a:cubicBezTo>
                  <a:pt x="777029" y="1707279"/>
                  <a:pt x="769981" y="1720423"/>
                  <a:pt x="764267" y="1733188"/>
                </a:cubicBezTo>
                <a:cubicBezTo>
                  <a:pt x="749595" y="1766335"/>
                  <a:pt x="736452" y="1800246"/>
                  <a:pt x="722546" y="1833775"/>
                </a:cubicBezTo>
                <a:cubicBezTo>
                  <a:pt x="721212" y="1837013"/>
                  <a:pt x="717783" y="1839679"/>
                  <a:pt x="714925" y="1842158"/>
                </a:cubicBezTo>
                <a:cubicBezTo>
                  <a:pt x="684824" y="1866922"/>
                  <a:pt x="654535" y="1891497"/>
                  <a:pt x="624434" y="1916454"/>
                </a:cubicBezTo>
                <a:cubicBezTo>
                  <a:pt x="618720" y="1921216"/>
                  <a:pt x="614528" y="1928076"/>
                  <a:pt x="609004" y="1933219"/>
                </a:cubicBezTo>
                <a:cubicBezTo>
                  <a:pt x="601384" y="1940459"/>
                  <a:pt x="594143" y="1949603"/>
                  <a:pt x="584999" y="1953413"/>
                </a:cubicBezTo>
                <a:cubicBezTo>
                  <a:pt x="556234" y="1965224"/>
                  <a:pt x="543850" y="1987894"/>
                  <a:pt x="538516" y="2016469"/>
                </a:cubicBezTo>
                <a:cubicBezTo>
                  <a:pt x="533563" y="2042570"/>
                  <a:pt x="529371" y="2068669"/>
                  <a:pt x="523657" y="2094578"/>
                </a:cubicBezTo>
                <a:cubicBezTo>
                  <a:pt x="516799" y="2126201"/>
                  <a:pt x="509369" y="2157636"/>
                  <a:pt x="500986" y="2188879"/>
                </a:cubicBezTo>
                <a:cubicBezTo>
                  <a:pt x="497366" y="2202404"/>
                  <a:pt x="493176" y="2216692"/>
                  <a:pt x="485746" y="2228314"/>
                </a:cubicBezTo>
                <a:cubicBezTo>
                  <a:pt x="465171" y="2260890"/>
                  <a:pt x="451265" y="2295753"/>
                  <a:pt x="456789" y="2334044"/>
                </a:cubicBezTo>
                <a:cubicBezTo>
                  <a:pt x="461171" y="2364715"/>
                  <a:pt x="449931" y="2390434"/>
                  <a:pt x="432404" y="2409485"/>
                </a:cubicBezTo>
                <a:cubicBezTo>
                  <a:pt x="416497" y="2426822"/>
                  <a:pt x="410353" y="2444777"/>
                  <a:pt x="409472" y="2463017"/>
                </a:cubicBezTo>
                <a:lnTo>
                  <a:pt x="409472" y="2463018"/>
                </a:lnTo>
                <a:lnTo>
                  <a:pt x="409472" y="2463018"/>
                </a:lnTo>
                <a:cubicBezTo>
                  <a:pt x="408591" y="2481259"/>
                  <a:pt x="412972" y="2499786"/>
                  <a:pt x="418115" y="2518265"/>
                </a:cubicBezTo>
                <a:lnTo>
                  <a:pt x="421759" y="2545007"/>
                </a:lnTo>
                <a:lnTo>
                  <a:pt x="417545" y="2571034"/>
                </a:lnTo>
                <a:cubicBezTo>
                  <a:pt x="405543" y="2612945"/>
                  <a:pt x="372966" y="2640950"/>
                  <a:pt x="344391" y="2668001"/>
                </a:cubicBezTo>
                <a:cubicBezTo>
                  <a:pt x="320006" y="2691054"/>
                  <a:pt x="306290" y="2716963"/>
                  <a:pt x="296001" y="2745348"/>
                </a:cubicBezTo>
                <a:lnTo>
                  <a:pt x="296001" y="2745352"/>
                </a:lnTo>
                <a:lnTo>
                  <a:pt x="289670" y="2770758"/>
                </a:lnTo>
                <a:lnTo>
                  <a:pt x="290080" y="2778006"/>
                </a:lnTo>
                <a:lnTo>
                  <a:pt x="289301" y="2782305"/>
                </a:lnTo>
                <a:lnTo>
                  <a:pt x="290501" y="2785440"/>
                </a:lnTo>
                <a:lnTo>
                  <a:pt x="290929" y="2793023"/>
                </a:lnTo>
                <a:lnTo>
                  <a:pt x="300579" y="2811780"/>
                </a:lnTo>
                <a:lnTo>
                  <a:pt x="300582" y="2811787"/>
                </a:lnTo>
                <a:lnTo>
                  <a:pt x="300583" y="2811787"/>
                </a:lnTo>
                <a:lnTo>
                  <a:pt x="300579" y="2811780"/>
                </a:lnTo>
                <a:lnTo>
                  <a:pt x="290501" y="2785440"/>
                </a:lnTo>
                <a:lnTo>
                  <a:pt x="290080" y="2778006"/>
                </a:lnTo>
                <a:lnTo>
                  <a:pt x="296001" y="2745352"/>
                </a:lnTo>
                <a:lnTo>
                  <a:pt x="296001" y="2745349"/>
                </a:lnTo>
                <a:cubicBezTo>
                  <a:pt x="306290" y="2716964"/>
                  <a:pt x="320006" y="2691055"/>
                  <a:pt x="344391" y="2668002"/>
                </a:cubicBezTo>
                <a:cubicBezTo>
                  <a:pt x="372966" y="2640951"/>
                  <a:pt x="405543" y="2612946"/>
                  <a:pt x="417545" y="2571035"/>
                </a:cubicBezTo>
                <a:cubicBezTo>
                  <a:pt x="420117" y="2561986"/>
                  <a:pt x="421593" y="2553556"/>
                  <a:pt x="421760" y="2545007"/>
                </a:cubicBezTo>
                <a:lnTo>
                  <a:pt x="421759" y="2545007"/>
                </a:lnTo>
                <a:lnTo>
                  <a:pt x="421760" y="2545006"/>
                </a:lnTo>
                <a:cubicBezTo>
                  <a:pt x="421926" y="2536457"/>
                  <a:pt x="420783" y="2527790"/>
                  <a:pt x="418115" y="2518264"/>
                </a:cubicBezTo>
                <a:cubicBezTo>
                  <a:pt x="415544" y="2509025"/>
                  <a:pt x="413163" y="2499773"/>
                  <a:pt x="411535" y="2490551"/>
                </a:cubicBezTo>
                <a:lnTo>
                  <a:pt x="409472" y="2463018"/>
                </a:lnTo>
                <a:lnTo>
                  <a:pt x="415303" y="2435913"/>
                </a:lnTo>
                <a:cubicBezTo>
                  <a:pt x="418938" y="2426977"/>
                  <a:pt x="424451" y="2418154"/>
                  <a:pt x="432404" y="2409486"/>
                </a:cubicBezTo>
                <a:cubicBezTo>
                  <a:pt x="449931" y="2390435"/>
                  <a:pt x="461171" y="2364716"/>
                  <a:pt x="456789" y="2334045"/>
                </a:cubicBezTo>
                <a:cubicBezTo>
                  <a:pt x="451265" y="2295754"/>
                  <a:pt x="465171" y="2260891"/>
                  <a:pt x="485746" y="2228315"/>
                </a:cubicBezTo>
                <a:cubicBezTo>
                  <a:pt x="493176" y="2216693"/>
                  <a:pt x="497366" y="2202405"/>
                  <a:pt x="500986" y="2188880"/>
                </a:cubicBezTo>
                <a:cubicBezTo>
                  <a:pt x="509369" y="2157637"/>
                  <a:pt x="516799" y="2126202"/>
                  <a:pt x="523657" y="2094579"/>
                </a:cubicBezTo>
                <a:cubicBezTo>
                  <a:pt x="529371" y="2068670"/>
                  <a:pt x="533563" y="2042571"/>
                  <a:pt x="538516" y="2016470"/>
                </a:cubicBezTo>
                <a:cubicBezTo>
                  <a:pt x="543850" y="1987895"/>
                  <a:pt x="556234" y="1965225"/>
                  <a:pt x="584999" y="1953414"/>
                </a:cubicBezTo>
                <a:cubicBezTo>
                  <a:pt x="594143" y="1949604"/>
                  <a:pt x="601384" y="1940460"/>
                  <a:pt x="609004" y="1933220"/>
                </a:cubicBezTo>
                <a:cubicBezTo>
                  <a:pt x="614528" y="1928077"/>
                  <a:pt x="618720" y="1921217"/>
                  <a:pt x="624434" y="1916455"/>
                </a:cubicBezTo>
                <a:cubicBezTo>
                  <a:pt x="654535" y="1891498"/>
                  <a:pt x="684824" y="1866923"/>
                  <a:pt x="714925" y="1842159"/>
                </a:cubicBezTo>
                <a:cubicBezTo>
                  <a:pt x="717783" y="1839680"/>
                  <a:pt x="721212" y="1837014"/>
                  <a:pt x="722546" y="1833776"/>
                </a:cubicBezTo>
                <a:cubicBezTo>
                  <a:pt x="736452" y="1800247"/>
                  <a:pt x="749596" y="1766336"/>
                  <a:pt x="764267" y="1733189"/>
                </a:cubicBezTo>
                <a:cubicBezTo>
                  <a:pt x="769981" y="1720424"/>
                  <a:pt x="777029" y="1707280"/>
                  <a:pt x="786936" y="1697754"/>
                </a:cubicBezTo>
                <a:cubicBezTo>
                  <a:pt x="809416" y="1676037"/>
                  <a:pt x="833801" y="1656224"/>
                  <a:pt x="843517" y="1624981"/>
                </a:cubicBezTo>
                <a:cubicBezTo>
                  <a:pt x="846374" y="1615837"/>
                  <a:pt x="847899" y="1604979"/>
                  <a:pt x="845422" y="1596214"/>
                </a:cubicBezTo>
                <a:close/>
                <a:moveTo>
                  <a:pt x="792926" y="1453958"/>
                </a:moveTo>
                <a:lnTo>
                  <a:pt x="798723" y="1459073"/>
                </a:lnTo>
                <a:lnTo>
                  <a:pt x="807941" y="1481572"/>
                </a:lnTo>
                <a:lnTo>
                  <a:pt x="798724" y="1459074"/>
                </a:lnTo>
                <a:lnTo>
                  <a:pt x="798723" y="1459073"/>
                </a:lnTo>
                <a:lnTo>
                  <a:pt x="798723" y="1459073"/>
                </a:lnTo>
                <a:close/>
                <a:moveTo>
                  <a:pt x="779530" y="1268758"/>
                </a:moveTo>
                <a:lnTo>
                  <a:pt x="774363" y="1286069"/>
                </a:lnTo>
                <a:cubicBezTo>
                  <a:pt x="759789" y="1306930"/>
                  <a:pt x="753550" y="1328552"/>
                  <a:pt x="752025" y="1350627"/>
                </a:cubicBezTo>
                <a:lnTo>
                  <a:pt x="757620" y="1413840"/>
                </a:lnTo>
                <a:lnTo>
                  <a:pt x="752026" y="1350628"/>
                </a:lnTo>
                <a:cubicBezTo>
                  <a:pt x="753550" y="1328553"/>
                  <a:pt x="759790" y="1306930"/>
                  <a:pt x="774363" y="1286070"/>
                </a:cubicBezTo>
                <a:cubicBezTo>
                  <a:pt x="777506" y="1281689"/>
                  <a:pt x="779078" y="1275402"/>
                  <a:pt x="779530" y="1268758"/>
                </a:cubicBezTo>
                <a:close/>
                <a:moveTo>
                  <a:pt x="837801" y="773035"/>
                </a:moveTo>
                <a:lnTo>
                  <a:pt x="829801" y="854379"/>
                </a:lnTo>
                <a:cubicBezTo>
                  <a:pt x="827515" y="878956"/>
                  <a:pt x="826753" y="903722"/>
                  <a:pt x="798747" y="915343"/>
                </a:cubicBezTo>
                <a:cubicBezTo>
                  <a:pt x="794365" y="917059"/>
                  <a:pt x="791127" y="922773"/>
                  <a:pt x="788269" y="927155"/>
                </a:cubicBezTo>
                <a:cubicBezTo>
                  <a:pt x="744261" y="994785"/>
                  <a:pt x="745405" y="1030980"/>
                  <a:pt x="791889" y="1097087"/>
                </a:cubicBezTo>
                <a:cubicBezTo>
                  <a:pt x="796651" y="1103945"/>
                  <a:pt x="800081" y="1118613"/>
                  <a:pt x="796271" y="1123185"/>
                </a:cubicBezTo>
                <a:cubicBezTo>
                  <a:pt x="780459" y="1142617"/>
                  <a:pt x="773411" y="1162954"/>
                  <a:pt x="771553" y="1184029"/>
                </a:cubicBezTo>
                <a:cubicBezTo>
                  <a:pt x="773411" y="1162954"/>
                  <a:pt x="780460" y="1142618"/>
                  <a:pt x="796272" y="1123186"/>
                </a:cubicBezTo>
                <a:cubicBezTo>
                  <a:pt x="800082" y="1118614"/>
                  <a:pt x="796652" y="1103946"/>
                  <a:pt x="791890" y="1097088"/>
                </a:cubicBezTo>
                <a:cubicBezTo>
                  <a:pt x="745406" y="1030981"/>
                  <a:pt x="744262" y="994786"/>
                  <a:pt x="788270" y="927156"/>
                </a:cubicBezTo>
                <a:cubicBezTo>
                  <a:pt x="791128" y="922774"/>
                  <a:pt x="794366" y="917060"/>
                  <a:pt x="798748" y="915344"/>
                </a:cubicBezTo>
                <a:cubicBezTo>
                  <a:pt x="826753" y="903723"/>
                  <a:pt x="827515" y="878957"/>
                  <a:pt x="829801" y="854380"/>
                </a:cubicBezTo>
                <a:cubicBezTo>
                  <a:pt x="832277" y="827330"/>
                  <a:pt x="835515" y="800277"/>
                  <a:pt x="837801" y="773036"/>
                </a:cubicBezTo>
                <a:close/>
                <a:moveTo>
                  <a:pt x="782400" y="517851"/>
                </a:moveTo>
                <a:lnTo>
                  <a:pt x="791317" y="556047"/>
                </a:lnTo>
                <a:cubicBezTo>
                  <a:pt x="793413" y="564048"/>
                  <a:pt x="798937" y="572622"/>
                  <a:pt x="797795" y="580050"/>
                </a:cubicBezTo>
                <a:cubicBezTo>
                  <a:pt x="794461" y="601578"/>
                  <a:pt x="796890" y="622201"/>
                  <a:pt x="801176" y="642537"/>
                </a:cubicBezTo>
                <a:lnTo>
                  <a:pt x="813700" y="694928"/>
                </a:lnTo>
                <a:lnTo>
                  <a:pt x="801177" y="642538"/>
                </a:lnTo>
                <a:cubicBezTo>
                  <a:pt x="796891" y="622201"/>
                  <a:pt x="794462" y="601579"/>
                  <a:pt x="797796" y="580051"/>
                </a:cubicBezTo>
                <a:cubicBezTo>
                  <a:pt x="798938" y="572623"/>
                  <a:pt x="793414" y="564049"/>
                  <a:pt x="791318" y="556048"/>
                </a:cubicBezTo>
                <a:close/>
                <a:moveTo>
                  <a:pt x="769105" y="298169"/>
                </a:moveTo>
                <a:lnTo>
                  <a:pt x="783887" y="313533"/>
                </a:lnTo>
                <a:lnTo>
                  <a:pt x="786245" y="324058"/>
                </a:lnTo>
                <a:cubicBezTo>
                  <a:pt x="786031" y="328964"/>
                  <a:pt x="785126" y="334584"/>
                  <a:pt x="784459" y="338870"/>
                </a:cubicBezTo>
                <a:cubicBezTo>
                  <a:pt x="781601" y="357921"/>
                  <a:pt x="774363" y="376781"/>
                  <a:pt x="774553" y="395640"/>
                </a:cubicBezTo>
                <a:lnTo>
                  <a:pt x="778363" y="367328"/>
                </a:lnTo>
                <a:cubicBezTo>
                  <a:pt x="780506" y="357874"/>
                  <a:pt x="783031" y="348396"/>
                  <a:pt x="784460" y="338871"/>
                </a:cubicBezTo>
                <a:cubicBezTo>
                  <a:pt x="785794" y="330299"/>
                  <a:pt x="788080" y="316390"/>
                  <a:pt x="783888" y="313534"/>
                </a:cubicBezTo>
                <a:lnTo>
                  <a:pt x="783887" y="313533"/>
                </a:lnTo>
                <a:lnTo>
                  <a:pt x="783887" y="313533"/>
                </a:lnTo>
                <a:close/>
                <a:moveTo>
                  <a:pt x="761560" y="281568"/>
                </a:moveTo>
                <a:lnTo>
                  <a:pt x="766454" y="295415"/>
                </a:lnTo>
                <a:lnTo>
                  <a:pt x="766455" y="295415"/>
                </a:lnTo>
                <a:close/>
                <a:moveTo>
                  <a:pt x="774880" y="24486"/>
                </a:moveTo>
                <a:lnTo>
                  <a:pt x="777142" y="74129"/>
                </a:lnTo>
                <a:cubicBezTo>
                  <a:pt x="775758" y="100174"/>
                  <a:pt x="771253" y="125876"/>
                  <a:pt x="767023" y="151569"/>
                </a:cubicBezTo>
                <a:lnTo>
                  <a:pt x="766824" y="153388"/>
                </a:lnTo>
                <a:lnTo>
                  <a:pt x="763010" y="177271"/>
                </a:lnTo>
                <a:lnTo>
                  <a:pt x="758551" y="228944"/>
                </a:lnTo>
                <a:lnTo>
                  <a:pt x="758551" y="228948"/>
                </a:lnTo>
                <a:lnTo>
                  <a:pt x="758551" y="228949"/>
                </a:lnTo>
                <a:lnTo>
                  <a:pt x="758551" y="228944"/>
                </a:lnTo>
                <a:lnTo>
                  <a:pt x="766824" y="153388"/>
                </a:lnTo>
                <a:lnTo>
                  <a:pt x="771220" y="125861"/>
                </a:lnTo>
                <a:cubicBezTo>
                  <a:pt x="773910" y="108703"/>
                  <a:pt x="776220" y="91492"/>
                  <a:pt x="777143" y="74129"/>
                </a:cubicBezTo>
                <a:close/>
                <a:moveTo>
                  <a:pt x="313353" y="0"/>
                </a:moveTo>
                <a:lnTo>
                  <a:pt x="777461" y="0"/>
                </a:lnTo>
                <a:lnTo>
                  <a:pt x="774743" y="21486"/>
                </a:lnTo>
                <a:lnTo>
                  <a:pt x="777461" y="1"/>
                </a:lnTo>
                <a:lnTo>
                  <a:pt x="4543953" y="2"/>
                </a:lnTo>
                <a:lnTo>
                  <a:pt x="4543953" y="6858002"/>
                </a:lnTo>
                <a:lnTo>
                  <a:pt x="284400" y="6858002"/>
                </a:lnTo>
                <a:lnTo>
                  <a:pt x="284400" y="6858001"/>
                </a:lnTo>
                <a:lnTo>
                  <a:pt x="284400" y="6858001"/>
                </a:lnTo>
                <a:lnTo>
                  <a:pt x="278237" y="6812064"/>
                </a:lnTo>
                <a:lnTo>
                  <a:pt x="283011" y="6776800"/>
                </a:lnTo>
                <a:cubicBezTo>
                  <a:pt x="286107" y="6765164"/>
                  <a:pt x="290857" y="6753698"/>
                  <a:pt x="297715" y="6742553"/>
                </a:cubicBezTo>
                <a:cubicBezTo>
                  <a:pt x="306003" y="6729219"/>
                  <a:pt x="311147" y="6716169"/>
                  <a:pt x="311551" y="6702977"/>
                </a:cubicBezTo>
                <a:lnTo>
                  <a:pt x="311551" y="6702976"/>
                </a:lnTo>
                <a:lnTo>
                  <a:pt x="311551" y="6702976"/>
                </a:lnTo>
                <a:cubicBezTo>
                  <a:pt x="311956" y="6689783"/>
                  <a:pt x="307622" y="6676448"/>
                  <a:pt x="296953" y="6662541"/>
                </a:cubicBezTo>
                <a:cubicBezTo>
                  <a:pt x="293286" y="6657825"/>
                  <a:pt x="290989" y="6651967"/>
                  <a:pt x="289870" y="6645552"/>
                </a:cubicBezTo>
                <a:lnTo>
                  <a:pt x="289858" y="6625225"/>
                </a:lnTo>
                <a:lnTo>
                  <a:pt x="306480" y="6588626"/>
                </a:lnTo>
                <a:cubicBezTo>
                  <a:pt x="312576" y="6582147"/>
                  <a:pt x="318672" y="6575479"/>
                  <a:pt x="328959" y="6564621"/>
                </a:cubicBezTo>
                <a:lnTo>
                  <a:pt x="328959" y="6564620"/>
                </a:lnTo>
                <a:lnTo>
                  <a:pt x="306480" y="6588625"/>
                </a:lnTo>
                <a:cubicBezTo>
                  <a:pt x="298003" y="6597578"/>
                  <a:pt x="291954" y="6611342"/>
                  <a:pt x="289858" y="6625224"/>
                </a:cubicBezTo>
                <a:lnTo>
                  <a:pt x="289858" y="6625225"/>
                </a:lnTo>
                <a:lnTo>
                  <a:pt x="289858" y="6625225"/>
                </a:lnTo>
                <a:cubicBezTo>
                  <a:pt x="287762" y="6639108"/>
                  <a:pt x="289619" y="6653111"/>
                  <a:pt x="296953" y="6662542"/>
                </a:cubicBezTo>
                <a:cubicBezTo>
                  <a:pt x="302288" y="6669496"/>
                  <a:pt x="306038" y="6676306"/>
                  <a:pt x="308405" y="6683027"/>
                </a:cubicBezTo>
                <a:lnTo>
                  <a:pt x="311551" y="6702976"/>
                </a:lnTo>
                <a:lnTo>
                  <a:pt x="297715" y="6742552"/>
                </a:lnTo>
                <a:cubicBezTo>
                  <a:pt x="283999" y="6764841"/>
                  <a:pt x="278713" y="6788417"/>
                  <a:pt x="278237" y="6812063"/>
                </a:cubicBezTo>
                <a:lnTo>
                  <a:pt x="278237" y="6812064"/>
                </a:lnTo>
                <a:lnTo>
                  <a:pt x="278237" y="6812064"/>
                </a:lnTo>
                <a:lnTo>
                  <a:pt x="284400" y="6858001"/>
                </a:lnTo>
                <a:lnTo>
                  <a:pt x="112147" y="6858001"/>
                </a:lnTo>
                <a:lnTo>
                  <a:pt x="102447" y="6815516"/>
                </a:lnTo>
                <a:cubicBezTo>
                  <a:pt x="96923" y="6793035"/>
                  <a:pt x="87016" y="6771319"/>
                  <a:pt x="83396" y="6748458"/>
                </a:cubicBezTo>
                <a:cubicBezTo>
                  <a:pt x="74824" y="6694164"/>
                  <a:pt x="68728" y="6639488"/>
                  <a:pt x="61870" y="6584812"/>
                </a:cubicBezTo>
                <a:cubicBezTo>
                  <a:pt x="54821" y="6528424"/>
                  <a:pt x="47391" y="6472225"/>
                  <a:pt x="41105" y="6415833"/>
                </a:cubicBezTo>
                <a:cubicBezTo>
                  <a:pt x="37865" y="6384972"/>
                  <a:pt x="37295" y="6353919"/>
                  <a:pt x="34247" y="6323058"/>
                </a:cubicBezTo>
                <a:cubicBezTo>
                  <a:pt x="31579" y="6296005"/>
                  <a:pt x="26626" y="6269144"/>
                  <a:pt x="23386" y="6242093"/>
                </a:cubicBezTo>
                <a:cubicBezTo>
                  <a:pt x="20720" y="6218660"/>
                  <a:pt x="19196" y="6195037"/>
                  <a:pt x="16528" y="6171605"/>
                </a:cubicBezTo>
                <a:cubicBezTo>
                  <a:pt x="12148" y="6134075"/>
                  <a:pt x="7194" y="6096736"/>
                  <a:pt x="2622" y="6059397"/>
                </a:cubicBezTo>
                <a:lnTo>
                  <a:pt x="0" y="6041769"/>
                </a:lnTo>
                <a:lnTo>
                  <a:pt x="0" y="6000937"/>
                </a:lnTo>
                <a:lnTo>
                  <a:pt x="3670" y="5957595"/>
                </a:lnTo>
                <a:lnTo>
                  <a:pt x="0" y="5912511"/>
                </a:lnTo>
                <a:lnTo>
                  <a:pt x="0" y="5886401"/>
                </a:lnTo>
                <a:lnTo>
                  <a:pt x="1098" y="5864318"/>
                </a:lnTo>
                <a:cubicBezTo>
                  <a:pt x="7576" y="5839361"/>
                  <a:pt x="16720" y="5815169"/>
                  <a:pt x="24720" y="5790592"/>
                </a:cubicBezTo>
                <a:cubicBezTo>
                  <a:pt x="25672" y="5787924"/>
                  <a:pt x="25864" y="5784686"/>
                  <a:pt x="26434" y="5781830"/>
                </a:cubicBezTo>
                <a:cubicBezTo>
                  <a:pt x="29675" y="5765635"/>
                  <a:pt x="32913" y="5749634"/>
                  <a:pt x="35771" y="5733440"/>
                </a:cubicBezTo>
                <a:cubicBezTo>
                  <a:pt x="37295" y="5724678"/>
                  <a:pt x="37485" y="5715723"/>
                  <a:pt x="38819" y="5706959"/>
                </a:cubicBezTo>
                <a:cubicBezTo>
                  <a:pt x="44153" y="5673050"/>
                  <a:pt x="35199" y="5635711"/>
                  <a:pt x="58250" y="5606372"/>
                </a:cubicBezTo>
                <a:cubicBezTo>
                  <a:pt x="73110" y="5587321"/>
                  <a:pt x="69680" y="5568842"/>
                  <a:pt x="67394" y="5548460"/>
                </a:cubicBezTo>
                <a:cubicBezTo>
                  <a:pt x="65680" y="5533027"/>
                  <a:pt x="66252" y="5517215"/>
                  <a:pt x="66060" y="5501594"/>
                </a:cubicBezTo>
                <a:cubicBezTo>
                  <a:pt x="65490" y="5474161"/>
                  <a:pt x="65298" y="5446728"/>
                  <a:pt x="64346" y="5419295"/>
                </a:cubicBezTo>
                <a:cubicBezTo>
                  <a:pt x="63966" y="5410531"/>
                  <a:pt x="59202" y="5401579"/>
                  <a:pt x="59964" y="5393005"/>
                </a:cubicBezTo>
                <a:cubicBezTo>
                  <a:pt x="63584" y="5353379"/>
                  <a:pt x="69300" y="5313754"/>
                  <a:pt x="72538" y="5274129"/>
                </a:cubicBezTo>
                <a:cubicBezTo>
                  <a:pt x="74442" y="5251650"/>
                  <a:pt x="70824" y="5228597"/>
                  <a:pt x="73490" y="5206308"/>
                </a:cubicBezTo>
                <a:cubicBezTo>
                  <a:pt x="76538" y="5180591"/>
                  <a:pt x="84348" y="5155445"/>
                  <a:pt x="89113" y="5129916"/>
                </a:cubicBezTo>
                <a:cubicBezTo>
                  <a:pt x="90445" y="5122867"/>
                  <a:pt x="88731" y="5115057"/>
                  <a:pt x="88351" y="5107627"/>
                </a:cubicBezTo>
                <a:cubicBezTo>
                  <a:pt x="87968" y="5099245"/>
                  <a:pt x="87206" y="5091052"/>
                  <a:pt x="87016" y="5082670"/>
                </a:cubicBezTo>
                <a:cubicBezTo>
                  <a:pt x="86634" y="5057141"/>
                  <a:pt x="87206" y="5031614"/>
                  <a:pt x="85872" y="5006086"/>
                </a:cubicBezTo>
                <a:cubicBezTo>
                  <a:pt x="85110" y="4990465"/>
                  <a:pt x="77300" y="4974082"/>
                  <a:pt x="80158" y="4959602"/>
                </a:cubicBezTo>
                <a:cubicBezTo>
                  <a:pt x="85682" y="4930075"/>
                  <a:pt x="73300" y="4900546"/>
                  <a:pt x="83586" y="4871019"/>
                </a:cubicBezTo>
                <a:cubicBezTo>
                  <a:pt x="86634" y="4861873"/>
                  <a:pt x="79014" y="4849300"/>
                  <a:pt x="78634" y="4838250"/>
                </a:cubicBezTo>
                <a:cubicBezTo>
                  <a:pt x="77682" y="4810627"/>
                  <a:pt x="77872" y="4783004"/>
                  <a:pt x="78062" y="4755381"/>
                </a:cubicBezTo>
                <a:cubicBezTo>
                  <a:pt x="78252" y="4730614"/>
                  <a:pt x="75586" y="4704895"/>
                  <a:pt x="80920" y="4681083"/>
                </a:cubicBezTo>
                <a:cubicBezTo>
                  <a:pt x="86634" y="4656126"/>
                  <a:pt x="85872" y="4633647"/>
                  <a:pt x="79396" y="4609452"/>
                </a:cubicBezTo>
                <a:cubicBezTo>
                  <a:pt x="75014" y="4592878"/>
                  <a:pt x="74442" y="4575351"/>
                  <a:pt x="73110" y="4558207"/>
                </a:cubicBezTo>
                <a:cubicBezTo>
                  <a:pt x="71586" y="4539728"/>
                  <a:pt x="75586" y="4519343"/>
                  <a:pt x="69300" y="4502579"/>
                </a:cubicBezTo>
                <a:cubicBezTo>
                  <a:pt x="50629" y="4452665"/>
                  <a:pt x="46629" y="4401419"/>
                  <a:pt x="46629" y="4349222"/>
                </a:cubicBezTo>
                <a:cubicBezTo>
                  <a:pt x="46629" y="4339695"/>
                  <a:pt x="49295" y="4329979"/>
                  <a:pt x="52153" y="4320837"/>
                </a:cubicBezTo>
                <a:cubicBezTo>
                  <a:pt x="69300" y="4267493"/>
                  <a:pt x="67776" y="4213961"/>
                  <a:pt x="57297" y="4159667"/>
                </a:cubicBezTo>
                <a:cubicBezTo>
                  <a:pt x="55011" y="4148427"/>
                  <a:pt x="54629" y="4135854"/>
                  <a:pt x="56915" y="4124614"/>
                </a:cubicBezTo>
                <a:cubicBezTo>
                  <a:pt x="63584" y="4092989"/>
                  <a:pt x="74634" y="4062318"/>
                  <a:pt x="79396" y="4030503"/>
                </a:cubicBezTo>
                <a:cubicBezTo>
                  <a:pt x="87206" y="3977925"/>
                  <a:pt x="60918" y="3932394"/>
                  <a:pt x="43771" y="3885338"/>
                </a:cubicBezTo>
                <a:cubicBezTo>
                  <a:pt x="31627" y="3851761"/>
                  <a:pt x="8016" y="3821935"/>
                  <a:pt x="426" y="3786777"/>
                </a:cubicBezTo>
                <a:lnTo>
                  <a:pt x="0" y="3773897"/>
                </a:lnTo>
                <a:lnTo>
                  <a:pt x="0" y="3393882"/>
                </a:lnTo>
                <a:lnTo>
                  <a:pt x="11838" y="3359516"/>
                </a:lnTo>
                <a:cubicBezTo>
                  <a:pt x="14434" y="3346205"/>
                  <a:pt x="14910" y="3332774"/>
                  <a:pt x="12910" y="3318771"/>
                </a:cubicBezTo>
                <a:cubicBezTo>
                  <a:pt x="12243" y="3314104"/>
                  <a:pt x="9909" y="3308770"/>
                  <a:pt x="6718" y="3304079"/>
                </a:cubicBezTo>
                <a:lnTo>
                  <a:pt x="0" y="3297657"/>
                </a:lnTo>
                <a:lnTo>
                  <a:pt x="0" y="3207867"/>
                </a:lnTo>
                <a:lnTo>
                  <a:pt x="15553" y="3186771"/>
                </a:lnTo>
                <a:cubicBezTo>
                  <a:pt x="28483" y="3162329"/>
                  <a:pt x="30484" y="3134647"/>
                  <a:pt x="36341" y="3107500"/>
                </a:cubicBezTo>
                <a:cubicBezTo>
                  <a:pt x="41105" y="3085403"/>
                  <a:pt x="41295" y="3064827"/>
                  <a:pt x="38057" y="3042728"/>
                </a:cubicBezTo>
                <a:cubicBezTo>
                  <a:pt x="30817" y="2994722"/>
                  <a:pt x="41105" y="2948047"/>
                  <a:pt x="54249" y="2901943"/>
                </a:cubicBezTo>
                <a:cubicBezTo>
                  <a:pt x="63012" y="2871462"/>
                  <a:pt x="68346" y="2840219"/>
                  <a:pt x="77300" y="2809930"/>
                </a:cubicBezTo>
                <a:cubicBezTo>
                  <a:pt x="84158" y="2787259"/>
                  <a:pt x="92351" y="2764590"/>
                  <a:pt x="103399" y="2743826"/>
                </a:cubicBezTo>
                <a:cubicBezTo>
                  <a:pt x="119594" y="2713723"/>
                  <a:pt x="143978" y="2687436"/>
                  <a:pt x="137500" y="2649143"/>
                </a:cubicBezTo>
                <a:cubicBezTo>
                  <a:pt x="131786" y="2615421"/>
                  <a:pt x="143786" y="2584942"/>
                  <a:pt x="155217" y="2554079"/>
                </a:cubicBezTo>
                <a:cubicBezTo>
                  <a:pt x="163599" y="2531409"/>
                  <a:pt x="172173" y="2508742"/>
                  <a:pt x="177507" y="2485307"/>
                </a:cubicBezTo>
                <a:cubicBezTo>
                  <a:pt x="183794" y="2457492"/>
                  <a:pt x="181126" y="2426059"/>
                  <a:pt x="192748" y="2401292"/>
                </a:cubicBezTo>
                <a:cubicBezTo>
                  <a:pt x="204940" y="2375383"/>
                  <a:pt x="196748" y="2353859"/>
                  <a:pt x="193318" y="2330806"/>
                </a:cubicBezTo>
                <a:cubicBezTo>
                  <a:pt x="187984" y="2294039"/>
                  <a:pt x="178077" y="2257459"/>
                  <a:pt x="190652" y="2220312"/>
                </a:cubicBezTo>
                <a:cubicBezTo>
                  <a:pt x="205892" y="2175163"/>
                  <a:pt x="222275" y="2130393"/>
                  <a:pt x="236753" y="2085054"/>
                </a:cubicBezTo>
                <a:cubicBezTo>
                  <a:pt x="242280" y="2067525"/>
                  <a:pt x="244566" y="2048668"/>
                  <a:pt x="247042" y="2030378"/>
                </a:cubicBezTo>
                <a:cubicBezTo>
                  <a:pt x="249138" y="2013043"/>
                  <a:pt x="243804" y="1992279"/>
                  <a:pt x="251804" y="1978940"/>
                </a:cubicBezTo>
                <a:cubicBezTo>
                  <a:pt x="272379" y="1944649"/>
                  <a:pt x="282475" y="1909408"/>
                  <a:pt x="282475" y="1869780"/>
                </a:cubicBezTo>
                <a:cubicBezTo>
                  <a:pt x="282475" y="1854920"/>
                  <a:pt x="291049" y="1840441"/>
                  <a:pt x="292573" y="1825393"/>
                </a:cubicBezTo>
                <a:cubicBezTo>
                  <a:pt x="294477" y="1804816"/>
                  <a:pt x="299622" y="1781194"/>
                  <a:pt x="292381" y="1763287"/>
                </a:cubicBezTo>
                <a:cubicBezTo>
                  <a:pt x="275237" y="1721185"/>
                  <a:pt x="289525" y="1687086"/>
                  <a:pt x="306480" y="1650317"/>
                </a:cubicBezTo>
                <a:cubicBezTo>
                  <a:pt x="323244" y="1614120"/>
                  <a:pt x="336579" y="1576019"/>
                  <a:pt x="347629" y="1537537"/>
                </a:cubicBezTo>
                <a:cubicBezTo>
                  <a:pt x="351629" y="1523059"/>
                  <a:pt x="344961" y="1505724"/>
                  <a:pt x="343629" y="1489720"/>
                </a:cubicBezTo>
                <a:cubicBezTo>
                  <a:pt x="343247" y="1484004"/>
                  <a:pt x="342675" y="1477717"/>
                  <a:pt x="344581" y="1472575"/>
                </a:cubicBezTo>
                <a:cubicBezTo>
                  <a:pt x="362870" y="1422854"/>
                  <a:pt x="376776" y="1372368"/>
                  <a:pt x="367252" y="1318456"/>
                </a:cubicBezTo>
                <a:cubicBezTo>
                  <a:pt x="366298" y="1313504"/>
                  <a:pt x="368394" y="1307978"/>
                  <a:pt x="369728" y="1303024"/>
                </a:cubicBezTo>
                <a:cubicBezTo>
                  <a:pt x="376586" y="1278829"/>
                  <a:pt x="387444" y="1255206"/>
                  <a:pt x="389921" y="1230633"/>
                </a:cubicBezTo>
                <a:cubicBezTo>
                  <a:pt x="396017" y="1170051"/>
                  <a:pt x="398495" y="1109091"/>
                  <a:pt x="402495" y="1048125"/>
                </a:cubicBezTo>
                <a:cubicBezTo>
                  <a:pt x="402685" y="1044315"/>
                  <a:pt x="402685" y="1040315"/>
                  <a:pt x="404019" y="1036887"/>
                </a:cubicBezTo>
                <a:cubicBezTo>
                  <a:pt x="412211" y="1014406"/>
                  <a:pt x="409543" y="994785"/>
                  <a:pt x="393923" y="975733"/>
                </a:cubicBezTo>
                <a:cubicBezTo>
                  <a:pt x="387064" y="967350"/>
                  <a:pt x="383444" y="955920"/>
                  <a:pt x="379634" y="945444"/>
                </a:cubicBezTo>
                <a:cubicBezTo>
                  <a:pt x="373918" y="930011"/>
                  <a:pt x="368394" y="914200"/>
                  <a:pt x="364774" y="898198"/>
                </a:cubicBezTo>
                <a:cubicBezTo>
                  <a:pt x="361346" y="882384"/>
                  <a:pt x="356583" y="865430"/>
                  <a:pt x="359250" y="850189"/>
                </a:cubicBezTo>
                <a:cubicBezTo>
                  <a:pt x="364012" y="822756"/>
                  <a:pt x="374680" y="796655"/>
                  <a:pt x="381730" y="769605"/>
                </a:cubicBezTo>
                <a:cubicBezTo>
                  <a:pt x="384206" y="760270"/>
                  <a:pt x="383824" y="749982"/>
                  <a:pt x="384016" y="740268"/>
                </a:cubicBezTo>
                <a:cubicBezTo>
                  <a:pt x="384586" y="717977"/>
                  <a:pt x="379062" y="695116"/>
                  <a:pt x="394875" y="674923"/>
                </a:cubicBezTo>
                <a:cubicBezTo>
                  <a:pt x="409733" y="656255"/>
                  <a:pt x="405353" y="637392"/>
                  <a:pt x="394113" y="617772"/>
                </a:cubicBezTo>
                <a:cubicBezTo>
                  <a:pt x="386110" y="603673"/>
                  <a:pt x="379824" y="587672"/>
                  <a:pt x="376776" y="571860"/>
                </a:cubicBezTo>
                <a:cubicBezTo>
                  <a:pt x="372586" y="550141"/>
                  <a:pt x="370870" y="528615"/>
                  <a:pt x="373348" y="505182"/>
                </a:cubicBezTo>
                <a:cubicBezTo>
                  <a:pt x="375062" y="488607"/>
                  <a:pt x="375824" y="475081"/>
                  <a:pt x="385920" y="462126"/>
                </a:cubicBezTo>
                <a:cubicBezTo>
                  <a:pt x="387444" y="460032"/>
                  <a:pt x="387826" y="456222"/>
                  <a:pt x="387634" y="453364"/>
                </a:cubicBezTo>
                <a:cubicBezTo>
                  <a:pt x="384396" y="415835"/>
                  <a:pt x="386110" y="378686"/>
                  <a:pt x="388399" y="340774"/>
                </a:cubicBezTo>
                <a:cubicBezTo>
                  <a:pt x="391445" y="292579"/>
                  <a:pt x="382492" y="241901"/>
                  <a:pt x="350487" y="200182"/>
                </a:cubicBezTo>
                <a:cubicBezTo>
                  <a:pt x="345723" y="194085"/>
                  <a:pt x="343629" y="184941"/>
                  <a:pt x="342485" y="176939"/>
                </a:cubicBezTo>
                <a:cubicBezTo>
                  <a:pt x="337533" y="139219"/>
                  <a:pt x="334103" y="101308"/>
                  <a:pt x="328579" y="63587"/>
                </a:cubicBezTo>
                <a:cubicBezTo>
                  <a:pt x="325530" y="43012"/>
                  <a:pt x="322862" y="21486"/>
                  <a:pt x="314480" y="2817"/>
                </a:cubicBezTo>
                <a:close/>
              </a:path>
            </a:pathLst>
          </a:custGeom>
          <a:effectLst>
            <a:outerShdw blurRad="381000" dist="152400" dir="10800000" algn="r" rotWithShape="0">
              <a:prstClr val="black">
                <a:alpha val="10000"/>
              </a:prstClr>
            </a:outerShdw>
          </a:effectLst>
        </p:spPr>
      </p:pic>
    </p:spTree>
    <p:extLst>
      <p:ext uri="{BB962C8B-B14F-4D97-AF65-F5344CB8AC3E}">
        <p14:creationId xmlns:p14="http://schemas.microsoft.com/office/powerpoint/2010/main" val="2887709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36A30-4738-45DE-B3D4-B00EA6A4136E}"/>
              </a:ext>
            </a:extLst>
          </p:cNvPr>
          <p:cNvSpPr>
            <a:spLocks noGrp="1"/>
          </p:cNvSpPr>
          <p:nvPr>
            <p:ph type="title"/>
          </p:nvPr>
        </p:nvSpPr>
        <p:spPr>
          <a:xfrm>
            <a:off x="762000" y="562466"/>
            <a:ext cx="9144000" cy="1263649"/>
          </a:xfrm>
        </p:spPr>
        <p:txBody>
          <a:bodyPr>
            <a:normAutofit/>
          </a:bodyPr>
          <a:lstStyle/>
          <a:p>
            <a:r>
              <a:rPr lang="vi-VN"/>
              <a:t>Phương pháp xấp xỉ liên tiếp Picard</a:t>
            </a:r>
            <a:br>
              <a:rPr lang="vi-VN"/>
            </a:b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8D7DEF3-66E0-465A-A764-8C450B10F7DC}"/>
                  </a:ext>
                </a:extLst>
              </p:cNvPr>
              <p:cNvSpPr>
                <a:spLocks noGrp="1"/>
              </p:cNvSpPr>
              <p:nvPr>
                <p:ph idx="1"/>
              </p:nvPr>
            </p:nvSpPr>
            <p:spPr>
              <a:xfrm>
                <a:off x="553057" y="1710964"/>
                <a:ext cx="10668000" cy="4942788"/>
              </a:xfrm>
            </p:spPr>
            <p:txBody>
              <a:bodyPr>
                <a:normAutofit/>
              </a:bodyPr>
              <a:lstStyle/>
              <a:p>
                <a:pPr>
                  <a:buFont typeface="Wingdings" panose="05000000000000000000" pitchFamily="2" charset="2"/>
                  <a:buChar char="v"/>
                </a:pPr>
                <a:r>
                  <a:rPr lang="vi-VN" b="0"/>
                  <a:t>Chứng minh hàm sử dụng trong mỗi bước lặp là xác định</a:t>
                </a:r>
              </a:p>
              <a:p>
                <a:pPr lvl="1"/>
                <a:r>
                  <a:rPr lang="vi-VN"/>
                  <a:t>Có hàm lặp </a:t>
                </a:r>
                <a14:m>
                  <m:oMath xmlns:m="http://schemas.openxmlformats.org/officeDocument/2006/math">
                    <m:sSub>
                      <m:sSubPr>
                        <m:ctrlPr>
                          <a:rPr lang="vi-VN" i="1" smtClean="0">
                            <a:latin typeface="Cambria Math" panose="02040503050406030204" pitchFamily="18" charset="0"/>
                          </a:rPr>
                        </m:ctrlPr>
                      </m:sSubPr>
                      <m:e>
                        <m:r>
                          <a:rPr lang="vi-VN" i="1" smtClean="0">
                            <a:latin typeface="Cambria Math" panose="02040503050406030204" pitchFamily="18" charset="0"/>
                          </a:rPr>
                          <m:t>𝑥</m:t>
                        </m:r>
                      </m:e>
                      <m:sub>
                        <m:r>
                          <a:rPr lang="vi-VN" i="1" smtClean="0">
                            <a:latin typeface="Cambria Math" panose="02040503050406030204" pitchFamily="18" charset="0"/>
                          </a:rPr>
                          <m:t>𝑘</m:t>
                        </m:r>
                      </m:sub>
                    </m:sSub>
                    <m:d>
                      <m:dPr>
                        <m:ctrlPr>
                          <a:rPr lang="vi-VN" i="1" smtClean="0">
                            <a:latin typeface="Cambria Math" panose="02040503050406030204" pitchFamily="18" charset="0"/>
                          </a:rPr>
                        </m:ctrlPr>
                      </m:dPr>
                      <m:e>
                        <m:r>
                          <a:rPr lang="vi-VN" i="1" smtClean="0">
                            <a:latin typeface="Cambria Math" panose="02040503050406030204" pitchFamily="18" charset="0"/>
                          </a:rPr>
                          <m:t>𝑡</m:t>
                        </m:r>
                      </m:e>
                    </m:d>
                    <m:r>
                      <a:rPr lang="vi-VN" i="1" smtClean="0">
                        <a:latin typeface="Cambria Math" panose="02040503050406030204" pitchFamily="18" charset="0"/>
                      </a:rPr>
                      <m:t>=</m:t>
                    </m:r>
                    <m:sSub>
                      <m:sSubPr>
                        <m:ctrlPr>
                          <a:rPr lang="vi-VN" i="1" smtClean="0">
                            <a:latin typeface="Cambria Math" panose="02040503050406030204" pitchFamily="18" charset="0"/>
                          </a:rPr>
                        </m:ctrlPr>
                      </m:sSubPr>
                      <m:e>
                        <m:r>
                          <a:rPr lang="vi-VN" i="1" smtClean="0">
                            <a:latin typeface="Cambria Math" panose="02040503050406030204" pitchFamily="18" charset="0"/>
                          </a:rPr>
                          <m:t>𝑥</m:t>
                        </m:r>
                      </m:e>
                      <m:sub>
                        <m:r>
                          <a:rPr lang="vi-VN" i="1" smtClean="0">
                            <a:latin typeface="Cambria Math" panose="02040503050406030204" pitchFamily="18" charset="0"/>
                          </a:rPr>
                          <m:t>0</m:t>
                        </m:r>
                      </m:sub>
                    </m:sSub>
                    <m:r>
                      <a:rPr lang="vi-VN" i="1" smtClean="0">
                        <a:latin typeface="Cambria Math" panose="02040503050406030204" pitchFamily="18" charset="0"/>
                      </a:rPr>
                      <m:t>+</m:t>
                    </m:r>
                    <m:nary>
                      <m:naryPr>
                        <m:ctrlPr>
                          <a:rPr lang="vi-VN" i="1" smtClean="0">
                            <a:latin typeface="Cambria Math" panose="02040503050406030204" pitchFamily="18" charset="0"/>
                          </a:rPr>
                        </m:ctrlPr>
                      </m:naryPr>
                      <m:sub>
                        <m:sSub>
                          <m:sSubPr>
                            <m:ctrlPr>
                              <a:rPr lang="vi-VN" i="1" smtClean="0">
                                <a:latin typeface="Cambria Math" panose="02040503050406030204" pitchFamily="18" charset="0"/>
                              </a:rPr>
                            </m:ctrlPr>
                          </m:sSubPr>
                          <m:e>
                            <m:r>
                              <a:rPr lang="vi-VN" i="1" smtClean="0">
                                <a:latin typeface="Cambria Math" panose="02040503050406030204" pitchFamily="18" charset="0"/>
                              </a:rPr>
                              <m:t>𝑡</m:t>
                            </m:r>
                          </m:e>
                          <m:sub>
                            <m:r>
                              <a:rPr lang="vi-VN" i="1" smtClean="0">
                                <a:latin typeface="Cambria Math" panose="02040503050406030204" pitchFamily="18" charset="0"/>
                              </a:rPr>
                              <m:t>0</m:t>
                            </m:r>
                          </m:sub>
                        </m:sSub>
                      </m:sub>
                      <m:sup>
                        <m:r>
                          <a:rPr lang="vi-VN" i="1" smtClean="0">
                            <a:latin typeface="Cambria Math" panose="02040503050406030204" pitchFamily="18" charset="0"/>
                          </a:rPr>
                          <m:t>𝑡</m:t>
                        </m:r>
                      </m:sup>
                      <m:e>
                        <m:r>
                          <a:rPr lang="vi-VN" i="1" smtClean="0">
                            <a:latin typeface="Cambria Math" panose="02040503050406030204" pitchFamily="18" charset="0"/>
                          </a:rPr>
                          <m:t>𝑓</m:t>
                        </m:r>
                        <m:d>
                          <m:dPr>
                            <m:ctrlPr>
                              <a:rPr lang="vi-VN" i="1" smtClean="0">
                                <a:latin typeface="Cambria Math" panose="02040503050406030204" pitchFamily="18" charset="0"/>
                              </a:rPr>
                            </m:ctrlPr>
                          </m:dPr>
                          <m:e>
                            <m:r>
                              <a:rPr lang="vi-VN" i="1" smtClean="0">
                                <a:latin typeface="Cambria Math" panose="02040503050406030204" pitchFamily="18" charset="0"/>
                              </a:rPr>
                              <m:t>𝑠</m:t>
                            </m:r>
                            <m:r>
                              <a:rPr lang="vi-VN" i="1" smtClean="0">
                                <a:latin typeface="Cambria Math" panose="02040503050406030204" pitchFamily="18" charset="0"/>
                              </a:rPr>
                              <m:t>,</m:t>
                            </m:r>
                            <m:sSub>
                              <m:sSubPr>
                                <m:ctrlPr>
                                  <a:rPr lang="vi-VN" i="1" smtClean="0">
                                    <a:latin typeface="Cambria Math" panose="02040503050406030204" pitchFamily="18" charset="0"/>
                                  </a:rPr>
                                </m:ctrlPr>
                              </m:sSubPr>
                              <m:e>
                                <m:r>
                                  <a:rPr lang="vi-VN" i="1" smtClean="0">
                                    <a:latin typeface="Cambria Math" panose="02040503050406030204" pitchFamily="18" charset="0"/>
                                  </a:rPr>
                                  <m:t>𝑥</m:t>
                                </m:r>
                              </m:e>
                              <m:sub>
                                <m:r>
                                  <a:rPr lang="vi-VN" i="1" smtClean="0">
                                    <a:latin typeface="Cambria Math" panose="02040503050406030204" pitchFamily="18" charset="0"/>
                                  </a:rPr>
                                  <m:t>𝑘</m:t>
                                </m:r>
                                <m:r>
                                  <a:rPr lang="vi-VN" i="1" smtClean="0">
                                    <a:latin typeface="Cambria Math" panose="02040503050406030204" pitchFamily="18" charset="0"/>
                                  </a:rPr>
                                  <m:t>−1</m:t>
                                </m:r>
                              </m:sub>
                            </m:sSub>
                            <m:d>
                              <m:dPr>
                                <m:ctrlPr>
                                  <a:rPr lang="vi-VN" i="1" smtClean="0">
                                    <a:latin typeface="Cambria Math" panose="02040503050406030204" pitchFamily="18" charset="0"/>
                                  </a:rPr>
                                </m:ctrlPr>
                              </m:dPr>
                              <m:e>
                                <m:r>
                                  <a:rPr lang="vi-VN" i="1" smtClean="0">
                                    <a:latin typeface="Cambria Math" panose="02040503050406030204" pitchFamily="18" charset="0"/>
                                  </a:rPr>
                                  <m:t>𝑠</m:t>
                                </m:r>
                              </m:e>
                            </m:d>
                          </m:e>
                        </m:d>
                      </m:e>
                    </m:nary>
                    <m:r>
                      <a:rPr lang="vi-VN" i="1" smtClean="0">
                        <a:latin typeface="Cambria Math" panose="02040503050406030204" pitchFamily="18" charset="0"/>
                      </a:rPr>
                      <m:t> </m:t>
                    </m:r>
                    <m:r>
                      <a:rPr lang="vi-VN" i="1" smtClean="0">
                        <a:latin typeface="Cambria Math" panose="02040503050406030204" pitchFamily="18" charset="0"/>
                      </a:rPr>
                      <m:t>𝑑𝑠</m:t>
                    </m:r>
                  </m:oMath>
                </a14:m>
                <a:endParaRPr lang="vi-VN"/>
              </a:p>
              <a:p>
                <a:pPr marL="457200" lvl="1" indent="0">
                  <a:buNone/>
                </a:pPr>
                <a:endParaRPr lang="vi-VN"/>
              </a:p>
              <a:p>
                <a:pPr lvl="1"/>
                <a:r>
                  <a:rPr lang="vi-VN"/>
                  <a:t>Kiểm tra điều kiện xác định </a:t>
                </a:r>
                <a14:m>
                  <m:oMath xmlns:m="http://schemas.openxmlformats.org/officeDocument/2006/math">
                    <m:sSub>
                      <m:sSubPr>
                        <m:ctrlPr>
                          <a:rPr lang="vi-VN" i="1" smtClean="0">
                            <a:latin typeface="Cambria Math" panose="02040503050406030204" pitchFamily="18" charset="0"/>
                          </a:rPr>
                        </m:ctrlPr>
                      </m:sSubPr>
                      <m:e>
                        <m:r>
                          <m:rPr>
                            <m:sty m:val="p"/>
                          </m:rPr>
                          <a:rPr lang="vi-VN" i="1">
                            <a:latin typeface="Cambria Math" panose="02040503050406030204" pitchFamily="18" charset="0"/>
                          </a:rPr>
                          <m:t>x</m:t>
                        </m:r>
                      </m:e>
                      <m:sub>
                        <m:r>
                          <a:rPr lang="vi-VN" i="1">
                            <a:latin typeface="Cambria Math" panose="02040503050406030204" pitchFamily="18" charset="0"/>
                          </a:rPr>
                          <m:t>0</m:t>
                        </m:r>
                      </m:sub>
                    </m:sSub>
                    <m:r>
                      <a:rPr lang="vi-VN" b="0" i="1" smtClean="0">
                        <a:latin typeface="Cambria Math" panose="02040503050406030204" pitchFamily="18" charset="0"/>
                      </a:rPr>
                      <m:t>−</m:t>
                    </m:r>
                    <m:r>
                      <a:rPr lang="vi-VN" b="0" i="1" smtClean="0">
                        <a:latin typeface="Cambria Math" panose="02040503050406030204" pitchFamily="18" charset="0"/>
                        <a:ea typeface="Cambria Math" panose="02040503050406030204" pitchFamily="18" charset="0"/>
                      </a:rPr>
                      <m:t>𝛿</m:t>
                    </m:r>
                    <m:r>
                      <a:rPr lang="vi-VN" b="0" i="1" smtClean="0">
                        <a:latin typeface="Cambria Math" panose="02040503050406030204" pitchFamily="18" charset="0"/>
                        <a:ea typeface="Cambria Math" panose="02040503050406030204" pitchFamily="18" charset="0"/>
                      </a:rPr>
                      <m:t>≤</m:t>
                    </m:r>
                    <m:sSub>
                      <m:sSubPr>
                        <m:ctrlPr>
                          <a:rPr lang="vi-VN" b="0" i="1" smtClean="0">
                            <a:latin typeface="Cambria Math" panose="02040503050406030204" pitchFamily="18" charset="0"/>
                            <a:ea typeface="Cambria Math" panose="02040503050406030204" pitchFamily="18" charset="0"/>
                          </a:rPr>
                        </m:ctrlPr>
                      </m:sSubPr>
                      <m:e>
                        <m:r>
                          <m:rPr>
                            <m:sty m:val="p"/>
                          </m:rPr>
                          <a:rPr lang="vi-VN" i="1">
                            <a:latin typeface="Cambria Math" panose="02040503050406030204" pitchFamily="18" charset="0"/>
                            <a:ea typeface="Cambria Math" panose="02040503050406030204" pitchFamily="18" charset="0"/>
                          </a:rPr>
                          <m:t>x</m:t>
                        </m:r>
                      </m:e>
                      <m:sub>
                        <m:r>
                          <m:rPr>
                            <m:sty m:val="p"/>
                          </m:rPr>
                          <a:rPr lang="vi-VN" i="1">
                            <a:latin typeface="Cambria Math" panose="02040503050406030204" pitchFamily="18" charset="0"/>
                            <a:ea typeface="Cambria Math" panose="02040503050406030204" pitchFamily="18" charset="0"/>
                          </a:rPr>
                          <m:t>k</m:t>
                        </m:r>
                        <m:r>
                          <a:rPr lang="vi-VN" b="0" i="1" smtClean="0">
                            <a:latin typeface="Cambria Math" panose="02040503050406030204" pitchFamily="18" charset="0"/>
                            <a:ea typeface="Cambria Math" panose="02040503050406030204" pitchFamily="18" charset="0"/>
                          </a:rPr>
                          <m:t>−</m:t>
                        </m:r>
                        <m:r>
                          <a:rPr lang="vi-VN" i="1">
                            <a:latin typeface="Cambria Math" panose="02040503050406030204" pitchFamily="18" charset="0"/>
                            <a:ea typeface="Cambria Math" panose="02040503050406030204" pitchFamily="18" charset="0"/>
                          </a:rPr>
                          <m:t>1</m:t>
                        </m:r>
                      </m:sub>
                    </m:sSub>
                    <m:d>
                      <m:dPr>
                        <m:ctrlPr>
                          <a:rPr lang="vi-VN" b="0" i="1" smtClean="0">
                            <a:latin typeface="Cambria Math" panose="02040503050406030204" pitchFamily="18" charset="0"/>
                            <a:ea typeface="Cambria Math" panose="02040503050406030204" pitchFamily="18" charset="0"/>
                          </a:rPr>
                        </m:ctrlPr>
                      </m:dPr>
                      <m:e>
                        <m:r>
                          <m:rPr>
                            <m:sty m:val="p"/>
                          </m:rPr>
                          <a:rPr lang="vi-VN" i="1">
                            <a:latin typeface="Cambria Math" panose="02040503050406030204" pitchFamily="18" charset="0"/>
                            <a:ea typeface="Cambria Math" panose="02040503050406030204" pitchFamily="18" charset="0"/>
                          </a:rPr>
                          <m:t>t</m:t>
                        </m:r>
                      </m:e>
                    </m:d>
                    <m:r>
                      <a:rPr lang="vi-VN" b="0" i="1" smtClean="0">
                        <a:latin typeface="Cambria Math" panose="02040503050406030204" pitchFamily="18" charset="0"/>
                        <a:ea typeface="Cambria Math" panose="02040503050406030204" pitchFamily="18" charset="0"/>
                      </a:rPr>
                      <m:t>≤</m:t>
                    </m:r>
                    <m:sSub>
                      <m:sSubPr>
                        <m:ctrlPr>
                          <a:rPr lang="vi-VN" b="0" i="1" smtClean="0">
                            <a:latin typeface="Cambria Math" panose="02040503050406030204" pitchFamily="18" charset="0"/>
                            <a:ea typeface="Cambria Math" panose="02040503050406030204" pitchFamily="18" charset="0"/>
                          </a:rPr>
                        </m:ctrlPr>
                      </m:sSubPr>
                      <m:e>
                        <m:r>
                          <m:rPr>
                            <m:sty m:val="p"/>
                          </m:rPr>
                          <a:rPr lang="vi-VN" i="1">
                            <a:latin typeface="Cambria Math" panose="02040503050406030204" pitchFamily="18" charset="0"/>
                            <a:ea typeface="Cambria Math" panose="02040503050406030204" pitchFamily="18" charset="0"/>
                          </a:rPr>
                          <m:t>x</m:t>
                        </m:r>
                      </m:e>
                      <m:sub>
                        <m:r>
                          <a:rPr lang="vi-VN" i="1">
                            <a:latin typeface="Cambria Math" panose="02040503050406030204" pitchFamily="18" charset="0"/>
                            <a:ea typeface="Cambria Math" panose="02040503050406030204" pitchFamily="18" charset="0"/>
                          </a:rPr>
                          <m:t>0</m:t>
                        </m:r>
                      </m:sub>
                    </m:sSub>
                    <m:r>
                      <a:rPr lang="vi-VN" b="0" i="1" smtClean="0">
                        <a:latin typeface="Cambria Math" panose="02040503050406030204" pitchFamily="18" charset="0"/>
                        <a:ea typeface="Cambria Math" panose="02040503050406030204" pitchFamily="18" charset="0"/>
                      </a:rPr>
                      <m:t>+</m:t>
                    </m:r>
                    <m:r>
                      <a:rPr lang="vi-VN" b="0" i="1" smtClean="0">
                        <a:latin typeface="Cambria Math" panose="02040503050406030204" pitchFamily="18" charset="0"/>
                        <a:ea typeface="Cambria Math" panose="02040503050406030204" pitchFamily="18" charset="0"/>
                      </a:rPr>
                      <m:t>𝛿</m:t>
                    </m:r>
                  </m:oMath>
                </a14:m>
                <a:r>
                  <a:rPr lang="vi-VN"/>
                  <a:t> đúng với mọi k và </a:t>
                </a:r>
                <a14:m>
                  <m:oMath xmlns:m="http://schemas.openxmlformats.org/officeDocument/2006/math">
                    <m:r>
                      <a:rPr lang="de-DE" i="1" smtClean="0">
                        <a:latin typeface="Cambria Math" panose="02040503050406030204" pitchFamily="18" charset="0"/>
                      </a:rPr>
                      <m:t>𝑡</m:t>
                    </m:r>
                    <m:r>
                      <a:rPr lang="de-DE" i="1" smtClean="0">
                        <a:latin typeface="Cambria Math" panose="02040503050406030204" pitchFamily="18" charset="0"/>
                      </a:rPr>
                      <m:t>∈</m:t>
                    </m:r>
                    <m:d>
                      <m:dPr>
                        <m:begChr m:val="["/>
                        <m:endChr m:val="]"/>
                        <m:ctrlPr>
                          <a:rPr lang="de-DE" i="1" smtClean="0">
                            <a:latin typeface="Cambria Math" panose="02040503050406030204" pitchFamily="18" charset="0"/>
                          </a:rPr>
                        </m:ctrlPr>
                      </m:dPr>
                      <m:e>
                        <m:r>
                          <a:rPr lang="de-DE" i="1" smtClean="0">
                            <a:latin typeface="Cambria Math" panose="02040503050406030204" pitchFamily="18" charset="0"/>
                          </a:rPr>
                          <m:t>𝑡</m:t>
                        </m:r>
                        <m:r>
                          <a:rPr lang="de-DE" i="1" smtClean="0">
                            <a:latin typeface="Cambria Math" panose="02040503050406030204" pitchFamily="18" charset="0"/>
                          </a:rPr>
                          <m:t>−</m:t>
                        </m:r>
                        <m:r>
                          <a:rPr lang="de-DE" i="1" smtClean="0">
                            <a:latin typeface="Cambria Math" panose="02040503050406030204" pitchFamily="18" charset="0"/>
                          </a:rPr>
                          <m:t>𝜖</m:t>
                        </m:r>
                        <m:r>
                          <a:rPr lang="de-DE" i="1" smtClean="0">
                            <a:latin typeface="Cambria Math" panose="02040503050406030204" pitchFamily="18" charset="0"/>
                          </a:rPr>
                          <m:t>,</m:t>
                        </m:r>
                        <m:r>
                          <a:rPr lang="de-DE" i="1" smtClean="0">
                            <a:latin typeface="Cambria Math" panose="02040503050406030204" pitchFamily="18" charset="0"/>
                          </a:rPr>
                          <m:t>𝑡</m:t>
                        </m:r>
                        <m:r>
                          <a:rPr lang="de-DE" i="1" smtClean="0">
                            <a:latin typeface="Cambria Math" panose="02040503050406030204" pitchFamily="18" charset="0"/>
                          </a:rPr>
                          <m:t>+</m:t>
                        </m:r>
                        <m:r>
                          <a:rPr lang="de-DE" i="1" smtClean="0">
                            <a:latin typeface="Cambria Math" panose="02040503050406030204" pitchFamily="18" charset="0"/>
                          </a:rPr>
                          <m:t>𝜖</m:t>
                        </m:r>
                      </m:e>
                    </m:d>
                  </m:oMath>
                </a14:m>
                <a:r>
                  <a:rPr lang="vi-VN"/>
                  <a:t> ( Chứng minh trên bảng )</a:t>
                </a:r>
              </a:p>
              <a:p>
                <a:pPr lvl="1"/>
                <a:endParaRPr lang="vi-VN"/>
              </a:p>
              <a:p>
                <a:pPr lvl="1"/>
                <a:r>
                  <a:rPr lang="vi-VN"/>
                  <a:t>Làm tương tự với nhận xét </a:t>
                </a:r>
                <a14:m>
                  <m:oMath xmlns:m="http://schemas.openxmlformats.org/officeDocument/2006/math">
                    <m:d>
                      <m:dPr>
                        <m:begChr m:val="|"/>
                        <m:endChr m:val="|"/>
                        <m:ctrlPr>
                          <a:rPr lang="vi-VN" i="1" smtClean="0">
                            <a:latin typeface="Cambria Math" panose="02040503050406030204" pitchFamily="18" charset="0"/>
                          </a:rPr>
                        </m:ctrlPr>
                      </m:dPr>
                      <m:e>
                        <m:sSubSup>
                          <m:sSubSupPr>
                            <m:ctrlPr>
                              <a:rPr lang="vi-VN" i="1" smtClean="0">
                                <a:latin typeface="Cambria Math" panose="02040503050406030204" pitchFamily="18" charset="0"/>
                              </a:rPr>
                            </m:ctrlPr>
                          </m:sSubSupPr>
                          <m:e>
                            <m:r>
                              <a:rPr lang="vi-VN" i="1" smtClean="0">
                                <a:latin typeface="Cambria Math" panose="02040503050406030204" pitchFamily="18" charset="0"/>
                              </a:rPr>
                              <m:t>𝑥</m:t>
                            </m:r>
                          </m:e>
                          <m:sub>
                            <m:r>
                              <a:rPr lang="vi-VN" i="1" smtClean="0">
                                <a:latin typeface="Cambria Math" panose="02040503050406030204" pitchFamily="18" charset="0"/>
                              </a:rPr>
                              <m:t>𝑘</m:t>
                            </m:r>
                            <m:r>
                              <a:rPr lang="vi-VN" i="1" smtClean="0">
                                <a:latin typeface="Cambria Math" panose="02040503050406030204" pitchFamily="18" charset="0"/>
                              </a:rPr>
                              <m:t>−1</m:t>
                            </m:r>
                          </m:sub>
                          <m:sup>
                            <m:r>
                              <a:rPr lang="vi-VN" i="1" smtClean="0">
                                <a:latin typeface="Cambria Math" panose="02040503050406030204" pitchFamily="18" charset="0"/>
                              </a:rPr>
                              <m:t>′</m:t>
                            </m:r>
                          </m:sup>
                        </m:sSubSup>
                        <m:d>
                          <m:dPr>
                            <m:ctrlPr>
                              <a:rPr lang="vi-VN" i="1" smtClean="0">
                                <a:latin typeface="Cambria Math" panose="02040503050406030204" pitchFamily="18" charset="0"/>
                              </a:rPr>
                            </m:ctrlPr>
                          </m:dPr>
                          <m:e>
                            <m:r>
                              <a:rPr lang="vi-VN" i="1" smtClean="0">
                                <a:latin typeface="Cambria Math" panose="02040503050406030204" pitchFamily="18" charset="0"/>
                              </a:rPr>
                              <m:t>𝑡</m:t>
                            </m:r>
                          </m:e>
                        </m:d>
                      </m:e>
                    </m:d>
                    <m:r>
                      <a:rPr lang="vi-VN" i="1" smtClean="0">
                        <a:latin typeface="Cambria Math" panose="02040503050406030204" pitchFamily="18" charset="0"/>
                      </a:rPr>
                      <m:t>≤</m:t>
                    </m:r>
                    <m:r>
                      <m:rPr>
                        <m:sty m:val="p"/>
                      </m:rPr>
                      <a:rPr lang="vi-VN" i="1">
                        <a:latin typeface="Cambria Math" panose="02040503050406030204" pitchFamily="18" charset="0"/>
                      </a:rPr>
                      <m:t>M</m:t>
                    </m:r>
                    <m:r>
                      <a:rPr lang="vi-VN" b="0" i="1" smtClean="0">
                        <a:latin typeface="Cambria Math" panose="02040503050406030204" pitchFamily="18" charset="0"/>
                      </a:rPr>
                      <m:t>, </m:t>
                    </m:r>
                    <m:sSub>
                      <m:sSubPr>
                        <m:ctrlPr>
                          <a:rPr lang="vi-VN" i="1" smtClean="0">
                            <a:latin typeface="Cambria Math" panose="02040503050406030204" pitchFamily="18" charset="0"/>
                          </a:rPr>
                        </m:ctrlPr>
                      </m:sSubPr>
                      <m:e>
                        <m:r>
                          <a:rPr lang="vi-VN" i="1" smtClean="0">
                            <a:latin typeface="Cambria Math" panose="02040503050406030204" pitchFamily="18" charset="0"/>
                          </a:rPr>
                          <m:t>𝑥</m:t>
                        </m:r>
                      </m:e>
                      <m:sub>
                        <m:r>
                          <a:rPr lang="vi-VN" i="1" smtClean="0">
                            <a:latin typeface="Cambria Math" panose="02040503050406030204" pitchFamily="18" charset="0"/>
                          </a:rPr>
                          <m:t>𝑘</m:t>
                        </m:r>
                        <m:r>
                          <a:rPr lang="vi-VN" i="1" smtClean="0">
                            <a:latin typeface="Cambria Math" panose="02040503050406030204" pitchFamily="18" charset="0"/>
                          </a:rPr>
                          <m:t>−1</m:t>
                        </m:r>
                      </m:sub>
                    </m:sSub>
                    <m:d>
                      <m:dPr>
                        <m:ctrlPr>
                          <a:rPr lang="vi-VN" i="1" smtClean="0">
                            <a:latin typeface="Cambria Math" panose="02040503050406030204" pitchFamily="18" charset="0"/>
                          </a:rPr>
                        </m:ctrlPr>
                      </m:dPr>
                      <m:e>
                        <m:sSub>
                          <m:sSubPr>
                            <m:ctrlPr>
                              <a:rPr lang="vi-VN" i="1" smtClean="0">
                                <a:latin typeface="Cambria Math" panose="02040503050406030204" pitchFamily="18" charset="0"/>
                              </a:rPr>
                            </m:ctrlPr>
                          </m:sSubPr>
                          <m:e>
                            <m:r>
                              <a:rPr lang="vi-VN" i="1" smtClean="0">
                                <a:latin typeface="Cambria Math" panose="02040503050406030204" pitchFamily="18" charset="0"/>
                              </a:rPr>
                              <m:t>𝑡</m:t>
                            </m:r>
                          </m:e>
                          <m:sub>
                            <m:r>
                              <a:rPr lang="vi-VN" i="1" smtClean="0">
                                <a:latin typeface="Cambria Math" panose="02040503050406030204" pitchFamily="18" charset="0"/>
                              </a:rPr>
                              <m:t>0</m:t>
                            </m:r>
                          </m:sub>
                        </m:sSub>
                      </m:e>
                    </m:d>
                    <m:r>
                      <a:rPr lang="vi-VN" i="1" smtClean="0">
                        <a:latin typeface="Cambria Math" panose="02040503050406030204" pitchFamily="18" charset="0"/>
                      </a:rPr>
                      <m:t>=</m:t>
                    </m:r>
                    <m:sSub>
                      <m:sSubPr>
                        <m:ctrlPr>
                          <a:rPr lang="vi-VN" i="1" smtClean="0">
                            <a:latin typeface="Cambria Math" panose="02040503050406030204" pitchFamily="18" charset="0"/>
                          </a:rPr>
                        </m:ctrlPr>
                      </m:sSubPr>
                      <m:e>
                        <m:r>
                          <a:rPr lang="vi-VN" i="1" smtClean="0">
                            <a:latin typeface="Cambria Math" panose="02040503050406030204" pitchFamily="18" charset="0"/>
                          </a:rPr>
                          <m:t>𝑥</m:t>
                        </m:r>
                      </m:e>
                      <m:sub>
                        <m:r>
                          <a:rPr lang="vi-VN" i="1">
                            <a:latin typeface="Cambria Math" panose="02040503050406030204" pitchFamily="18" charset="0"/>
                          </a:rPr>
                          <m:t>0</m:t>
                        </m:r>
                      </m:sub>
                    </m:sSub>
                  </m:oMath>
                </a14:m>
                <a:r>
                  <a:rPr lang="vi-VN"/>
                  <a:t> với mọi k, ta được hàm </a:t>
                </a:r>
                <a14:m>
                  <m:oMath xmlns:m="http://schemas.openxmlformats.org/officeDocument/2006/math">
                    <m:r>
                      <a:rPr lang="de-DE" i="1" smtClean="0">
                        <a:latin typeface="Cambria Math" panose="02040503050406030204" pitchFamily="18" charset="0"/>
                      </a:rPr>
                      <m:t>𝑓</m:t>
                    </m:r>
                    <m:r>
                      <a:rPr lang="de-DE" i="1" smtClean="0">
                        <a:latin typeface="Cambria Math" panose="02040503050406030204" pitchFamily="18" charset="0"/>
                      </a:rPr>
                      <m:t>(</m:t>
                    </m:r>
                    <m:r>
                      <a:rPr lang="de-DE" i="1" smtClean="0">
                        <a:latin typeface="Cambria Math" panose="02040503050406030204" pitchFamily="18" charset="0"/>
                      </a:rPr>
                      <m:t>𝑡</m:t>
                    </m:r>
                    <m:r>
                      <a:rPr lang="de-DE" i="1" smtClean="0">
                        <a:latin typeface="Cambria Math" panose="02040503050406030204" pitchFamily="18" charset="0"/>
                      </a:rPr>
                      <m:t>,</m:t>
                    </m:r>
                    <m:sSub>
                      <m:sSubPr>
                        <m:ctrlPr>
                          <a:rPr lang="de-DE" i="1" smtClean="0">
                            <a:latin typeface="Cambria Math" panose="02040503050406030204" pitchFamily="18" charset="0"/>
                          </a:rPr>
                        </m:ctrlPr>
                      </m:sSubPr>
                      <m:e>
                        <m:r>
                          <m:rPr>
                            <m:sty m:val="p"/>
                          </m:rPr>
                          <a:rPr lang="vi-VN" i="1">
                            <a:latin typeface="Cambria Math" panose="02040503050406030204" pitchFamily="18" charset="0"/>
                          </a:rPr>
                          <m:t>x</m:t>
                        </m:r>
                      </m:e>
                      <m:sub>
                        <m:r>
                          <m:rPr>
                            <m:sty m:val="p"/>
                          </m:rPr>
                          <a:rPr lang="vi-VN" i="1">
                            <a:latin typeface="Cambria Math" panose="02040503050406030204" pitchFamily="18" charset="0"/>
                          </a:rPr>
                          <m:t>k</m:t>
                        </m:r>
                      </m:sub>
                    </m:sSub>
                    <m:d>
                      <m:dPr>
                        <m:ctrlPr>
                          <a:rPr lang="vi-VN" b="0" i="1" smtClean="0">
                            <a:latin typeface="Cambria Math" panose="02040503050406030204" pitchFamily="18" charset="0"/>
                          </a:rPr>
                        </m:ctrlPr>
                      </m:dPr>
                      <m:e>
                        <m:r>
                          <m:rPr>
                            <m:sty m:val="p"/>
                          </m:rPr>
                          <a:rPr lang="vi-VN" i="1">
                            <a:latin typeface="Cambria Math" panose="02040503050406030204" pitchFamily="18" charset="0"/>
                          </a:rPr>
                          <m:t>t</m:t>
                        </m:r>
                      </m:e>
                    </m:d>
                    <m:r>
                      <a:rPr lang="vi-VN" b="0" i="1" smtClean="0">
                        <a:latin typeface="Cambria Math" panose="02040503050406030204" pitchFamily="18" charset="0"/>
                      </a:rPr>
                      <m:t>)</m:t>
                    </m:r>
                  </m:oMath>
                </a14:m>
                <a:r>
                  <a:rPr lang="vi-VN"/>
                  <a:t> xác định</a:t>
                </a:r>
              </a:p>
            </p:txBody>
          </p:sp>
        </mc:Choice>
        <mc:Fallback xmlns="">
          <p:sp>
            <p:nvSpPr>
              <p:cNvPr id="3" name="Content Placeholder 2">
                <a:extLst>
                  <a:ext uri="{FF2B5EF4-FFF2-40B4-BE49-F238E27FC236}">
                    <a16:creationId xmlns:a16="http://schemas.microsoft.com/office/drawing/2014/main" id="{C8D7DEF3-66E0-465A-A764-8C450B10F7DC}"/>
                  </a:ext>
                </a:extLst>
              </p:cNvPr>
              <p:cNvSpPr>
                <a:spLocks noGrp="1" noRot="1" noChangeAspect="1" noMove="1" noResize="1" noEditPoints="1" noAdjustHandles="1" noChangeArrowheads="1" noChangeShapeType="1" noTextEdit="1"/>
              </p:cNvSpPr>
              <p:nvPr>
                <p:ph idx="1"/>
              </p:nvPr>
            </p:nvSpPr>
            <p:spPr>
              <a:xfrm>
                <a:off x="553057" y="1710964"/>
                <a:ext cx="10668000" cy="4942788"/>
              </a:xfrm>
              <a:blipFill>
                <a:blip r:embed="rId2"/>
                <a:stretch>
                  <a:fillRect l="-1029" t="-2099"/>
                </a:stretch>
              </a:blipFill>
            </p:spPr>
            <p:txBody>
              <a:bodyPr/>
              <a:lstStyle/>
              <a:p>
                <a:r>
                  <a:rPr lang="en-US">
                    <a:noFill/>
                  </a:rPr>
                  <a:t> </a:t>
                </a:r>
              </a:p>
            </p:txBody>
          </p:sp>
        </mc:Fallback>
      </mc:AlternateContent>
    </p:spTree>
    <p:extLst>
      <p:ext uri="{BB962C8B-B14F-4D97-AF65-F5344CB8AC3E}">
        <p14:creationId xmlns:p14="http://schemas.microsoft.com/office/powerpoint/2010/main" val="13403966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36A30-4738-45DE-B3D4-B00EA6A4136E}"/>
              </a:ext>
            </a:extLst>
          </p:cNvPr>
          <p:cNvSpPr>
            <a:spLocks noGrp="1"/>
          </p:cNvSpPr>
          <p:nvPr>
            <p:ph type="title"/>
          </p:nvPr>
        </p:nvSpPr>
        <p:spPr>
          <a:xfrm>
            <a:off x="762000" y="562466"/>
            <a:ext cx="9144000" cy="1263649"/>
          </a:xfrm>
        </p:spPr>
        <p:txBody>
          <a:bodyPr>
            <a:normAutofit/>
          </a:bodyPr>
          <a:lstStyle/>
          <a:p>
            <a:r>
              <a:rPr lang="vi-VN"/>
              <a:t>Phương pháp xấp xỉ liên tiếp Picard</a:t>
            </a:r>
            <a:br>
              <a:rPr lang="vi-VN"/>
            </a:b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8D7DEF3-66E0-465A-A764-8C450B10F7DC}"/>
                  </a:ext>
                </a:extLst>
              </p:cNvPr>
              <p:cNvSpPr>
                <a:spLocks noGrp="1"/>
              </p:cNvSpPr>
              <p:nvPr>
                <p:ph idx="1"/>
              </p:nvPr>
            </p:nvSpPr>
            <p:spPr>
              <a:xfrm>
                <a:off x="553057" y="1710964"/>
                <a:ext cx="10668000" cy="4942788"/>
              </a:xfrm>
            </p:spPr>
            <p:txBody>
              <a:bodyPr>
                <a:normAutofit fontScale="85000" lnSpcReduction="20000"/>
              </a:bodyPr>
              <a:lstStyle/>
              <a:p>
                <a:pPr>
                  <a:buFont typeface="Wingdings" panose="05000000000000000000" pitchFamily="2" charset="2"/>
                  <a:buChar char="v"/>
                </a:pPr>
                <a:r>
                  <a:rPr lang="vi-VN" sz="3100" b="0" dirty="0"/>
                  <a:t>Chứng minh phương pháp hội tụ</a:t>
                </a:r>
              </a:p>
              <a:p>
                <a:pPr lvl="1"/>
                <a:r>
                  <a:rPr lang="vi-VN" dirty="0"/>
                  <a:t>Để c/m sự hội tụ, xét sự sai khác giữa 2 xấp xỉ liên tiếp:</a:t>
                </a:r>
              </a:p>
              <a:p>
                <a:pPr marL="457200" lvl="1" indent="0">
                  <a:buNone/>
                </a:pPr>
                <a:r>
                  <a:rPr lang="vi-VN" dirty="0"/>
                  <a:t>		</a:t>
                </a:r>
                <a14:m>
                  <m:oMath xmlns:m="http://schemas.openxmlformats.org/officeDocument/2006/math">
                    <m:sSub>
                      <m:sSubPr>
                        <m:ctrlPr>
                          <a:rPr lang="fr-FR" i="1" smtClean="0">
                            <a:latin typeface="Cambria Math" panose="02040503050406030204" pitchFamily="18" charset="0"/>
                          </a:rPr>
                        </m:ctrlPr>
                      </m:sSubPr>
                      <m:e>
                        <m:r>
                          <a:rPr lang="fr-FR" i="1" smtClean="0">
                            <a:latin typeface="Cambria Math" panose="02040503050406030204" pitchFamily="18" charset="0"/>
                          </a:rPr>
                          <m:t>𝑦</m:t>
                        </m:r>
                      </m:e>
                      <m:sub>
                        <m:r>
                          <a:rPr lang="fr-FR" i="1" smtClean="0">
                            <a:latin typeface="Cambria Math" panose="02040503050406030204" pitchFamily="18" charset="0"/>
                          </a:rPr>
                          <m:t>𝑘</m:t>
                        </m:r>
                      </m:sub>
                    </m:sSub>
                    <m:d>
                      <m:dPr>
                        <m:ctrlPr>
                          <a:rPr lang="fr-FR" i="1" smtClean="0">
                            <a:latin typeface="Cambria Math" panose="02040503050406030204" pitchFamily="18" charset="0"/>
                          </a:rPr>
                        </m:ctrlPr>
                      </m:dPr>
                      <m:e>
                        <m:r>
                          <a:rPr lang="fr-FR" i="1" smtClean="0">
                            <a:latin typeface="Cambria Math" panose="02040503050406030204" pitchFamily="18" charset="0"/>
                          </a:rPr>
                          <m:t>𝑡</m:t>
                        </m:r>
                      </m:e>
                    </m:d>
                    <m:r>
                      <a:rPr lang="fr-FR" i="1" smtClean="0">
                        <a:latin typeface="Cambria Math" panose="02040503050406030204" pitchFamily="18" charset="0"/>
                      </a:rPr>
                      <m:t>=</m:t>
                    </m:r>
                    <m:sSub>
                      <m:sSubPr>
                        <m:ctrlPr>
                          <a:rPr lang="fr-FR" i="1" smtClean="0">
                            <a:latin typeface="Cambria Math" panose="02040503050406030204" pitchFamily="18" charset="0"/>
                          </a:rPr>
                        </m:ctrlPr>
                      </m:sSubPr>
                      <m:e>
                        <m:r>
                          <a:rPr lang="fr-FR" i="1" smtClean="0">
                            <a:latin typeface="Cambria Math" panose="02040503050406030204" pitchFamily="18" charset="0"/>
                          </a:rPr>
                          <m:t>𝑥</m:t>
                        </m:r>
                      </m:e>
                      <m:sub>
                        <m:r>
                          <a:rPr lang="fr-FR" i="1" smtClean="0">
                            <a:latin typeface="Cambria Math" panose="02040503050406030204" pitchFamily="18" charset="0"/>
                          </a:rPr>
                          <m:t>𝑘</m:t>
                        </m:r>
                      </m:sub>
                    </m:sSub>
                    <m:d>
                      <m:dPr>
                        <m:ctrlPr>
                          <a:rPr lang="fr-FR" i="1" smtClean="0">
                            <a:latin typeface="Cambria Math" panose="02040503050406030204" pitchFamily="18" charset="0"/>
                          </a:rPr>
                        </m:ctrlPr>
                      </m:dPr>
                      <m:e>
                        <m:r>
                          <a:rPr lang="fr-FR" i="1" smtClean="0">
                            <a:latin typeface="Cambria Math" panose="02040503050406030204" pitchFamily="18" charset="0"/>
                          </a:rPr>
                          <m:t>𝑡</m:t>
                        </m:r>
                      </m:e>
                    </m:d>
                    <m:r>
                      <a:rPr lang="fr-FR" i="1" smtClean="0">
                        <a:latin typeface="Cambria Math" panose="02040503050406030204" pitchFamily="18" charset="0"/>
                      </a:rPr>
                      <m:t>−</m:t>
                    </m:r>
                    <m:sSub>
                      <m:sSubPr>
                        <m:ctrlPr>
                          <a:rPr lang="fr-FR" i="1" smtClean="0">
                            <a:latin typeface="Cambria Math" panose="02040503050406030204" pitchFamily="18" charset="0"/>
                          </a:rPr>
                        </m:ctrlPr>
                      </m:sSubPr>
                      <m:e>
                        <m:r>
                          <a:rPr lang="fr-FR" i="1" smtClean="0">
                            <a:latin typeface="Cambria Math" panose="02040503050406030204" pitchFamily="18" charset="0"/>
                          </a:rPr>
                          <m:t>𝑥</m:t>
                        </m:r>
                      </m:e>
                      <m:sub>
                        <m:r>
                          <a:rPr lang="fr-FR" i="1" smtClean="0">
                            <a:latin typeface="Cambria Math" panose="02040503050406030204" pitchFamily="18" charset="0"/>
                          </a:rPr>
                          <m:t>𝑘</m:t>
                        </m:r>
                        <m:r>
                          <a:rPr lang="fr-FR" i="1" smtClean="0">
                            <a:latin typeface="Cambria Math" panose="02040503050406030204" pitchFamily="18" charset="0"/>
                          </a:rPr>
                          <m:t>−1</m:t>
                        </m:r>
                      </m:sub>
                    </m:sSub>
                    <m:d>
                      <m:dPr>
                        <m:ctrlPr>
                          <a:rPr lang="fr-FR" i="1" smtClean="0">
                            <a:latin typeface="Cambria Math" panose="02040503050406030204" pitchFamily="18" charset="0"/>
                          </a:rPr>
                        </m:ctrlPr>
                      </m:dPr>
                      <m:e>
                        <m:r>
                          <a:rPr lang="fr-FR" i="1" smtClean="0">
                            <a:latin typeface="Cambria Math" panose="02040503050406030204" pitchFamily="18" charset="0"/>
                          </a:rPr>
                          <m:t>𝑡</m:t>
                        </m:r>
                      </m:e>
                    </m:d>
                  </m:oMath>
                </a14:m>
                <a:r>
                  <a:rPr lang="vi-VN" dirty="0"/>
                  <a:t>		( Chứng minh trên bảng)</a:t>
                </a:r>
              </a:p>
              <a:p>
                <a:pPr marL="457200" lvl="1" indent="0">
                  <a:buNone/>
                </a:pPr>
                <a:endParaRPr lang="vi-VN" dirty="0"/>
              </a:p>
              <a:p>
                <a:pPr lvl="1"/>
                <a:r>
                  <a:rPr lang="vi-VN" dirty="0"/>
                  <a:t>Ta được k/q cần c/m</a:t>
                </a:r>
              </a:p>
              <a:p>
                <a:pPr marL="457200" lvl="1" indent="0">
                  <a:buNone/>
                </a:pPr>
                <a:r>
                  <a:rPr lang="vi-VN" dirty="0"/>
                  <a:t>		</a:t>
                </a:r>
                <a14:m>
                  <m:oMath xmlns:m="http://schemas.openxmlformats.org/officeDocument/2006/math">
                    <m:d>
                      <m:dPr>
                        <m:begChr m:val="|"/>
                        <m:endChr m:val="|"/>
                        <m:ctrlPr>
                          <a:rPr lang="vi-VN" i="1" smtClean="0">
                            <a:solidFill>
                              <a:srgbClr val="FF0000"/>
                            </a:solidFill>
                            <a:latin typeface="Cambria Math" panose="02040503050406030204" pitchFamily="18" charset="0"/>
                          </a:rPr>
                        </m:ctrlPr>
                      </m:dPr>
                      <m:e>
                        <m:sSub>
                          <m:sSubPr>
                            <m:ctrlPr>
                              <a:rPr lang="vi-VN" i="1" smtClean="0">
                                <a:solidFill>
                                  <a:srgbClr val="FF0000"/>
                                </a:solidFill>
                                <a:latin typeface="Cambria Math" panose="02040503050406030204" pitchFamily="18" charset="0"/>
                              </a:rPr>
                            </m:ctrlPr>
                          </m:sSubPr>
                          <m:e>
                            <m:r>
                              <a:rPr lang="vi-VN" i="1" smtClean="0">
                                <a:solidFill>
                                  <a:srgbClr val="FF0000"/>
                                </a:solidFill>
                                <a:latin typeface="Cambria Math" panose="02040503050406030204" pitchFamily="18" charset="0"/>
                              </a:rPr>
                              <m:t>𝑦</m:t>
                            </m:r>
                          </m:e>
                          <m:sub>
                            <m:r>
                              <a:rPr lang="vi-VN" i="1" smtClean="0">
                                <a:solidFill>
                                  <a:srgbClr val="FF0000"/>
                                </a:solidFill>
                                <a:latin typeface="Cambria Math" panose="02040503050406030204" pitchFamily="18" charset="0"/>
                              </a:rPr>
                              <m:t>𝑘</m:t>
                            </m:r>
                          </m:sub>
                        </m:sSub>
                        <m:d>
                          <m:dPr>
                            <m:ctrlPr>
                              <a:rPr lang="vi-VN" i="1" smtClean="0">
                                <a:solidFill>
                                  <a:srgbClr val="FF0000"/>
                                </a:solidFill>
                                <a:latin typeface="Cambria Math" panose="02040503050406030204" pitchFamily="18" charset="0"/>
                              </a:rPr>
                            </m:ctrlPr>
                          </m:dPr>
                          <m:e>
                            <m:r>
                              <a:rPr lang="vi-VN" i="1" smtClean="0">
                                <a:solidFill>
                                  <a:srgbClr val="FF0000"/>
                                </a:solidFill>
                                <a:latin typeface="Cambria Math" panose="02040503050406030204" pitchFamily="18" charset="0"/>
                              </a:rPr>
                              <m:t>𝑡</m:t>
                            </m:r>
                          </m:e>
                        </m:d>
                      </m:e>
                    </m:d>
                    <m:r>
                      <a:rPr lang="vi-VN" i="1" smtClean="0">
                        <a:solidFill>
                          <a:srgbClr val="FF0000"/>
                        </a:solidFill>
                        <a:latin typeface="Cambria Math" panose="02040503050406030204" pitchFamily="18" charset="0"/>
                      </a:rPr>
                      <m:t>≤</m:t>
                    </m:r>
                    <m:r>
                      <a:rPr lang="vi-VN" i="1" smtClean="0">
                        <a:solidFill>
                          <a:srgbClr val="FF0000"/>
                        </a:solidFill>
                        <a:latin typeface="Cambria Math" panose="02040503050406030204" pitchFamily="18" charset="0"/>
                      </a:rPr>
                      <m:t>𝐿</m:t>
                    </m:r>
                    <m:r>
                      <a:rPr lang="vi-VN" i="1" smtClean="0">
                        <a:solidFill>
                          <a:srgbClr val="FF0000"/>
                        </a:solidFill>
                        <a:latin typeface="Cambria Math" panose="02040503050406030204" pitchFamily="18" charset="0"/>
                      </a:rPr>
                      <m:t>𝜖</m:t>
                    </m:r>
                    <m:d>
                      <m:dPr>
                        <m:begChr m:val="|"/>
                        <m:endChr m:val="|"/>
                        <m:ctrlPr>
                          <a:rPr lang="vi-VN" i="1" smtClean="0">
                            <a:solidFill>
                              <a:srgbClr val="FF0000"/>
                            </a:solidFill>
                            <a:latin typeface="Cambria Math" panose="02040503050406030204" pitchFamily="18" charset="0"/>
                          </a:rPr>
                        </m:ctrlPr>
                      </m:dPr>
                      <m:e>
                        <m:d>
                          <m:dPr>
                            <m:begChr m:val="|"/>
                            <m:endChr m:val="|"/>
                            <m:ctrlPr>
                              <a:rPr lang="vi-VN" i="1" smtClean="0">
                                <a:solidFill>
                                  <a:srgbClr val="FF0000"/>
                                </a:solidFill>
                                <a:latin typeface="Cambria Math" panose="02040503050406030204" pitchFamily="18" charset="0"/>
                              </a:rPr>
                            </m:ctrlPr>
                          </m:dPr>
                          <m:e>
                            <m:sSub>
                              <m:sSubPr>
                                <m:ctrlPr>
                                  <a:rPr lang="vi-VN" i="1" smtClean="0">
                                    <a:solidFill>
                                      <a:srgbClr val="FF0000"/>
                                    </a:solidFill>
                                    <a:latin typeface="Cambria Math" panose="02040503050406030204" pitchFamily="18" charset="0"/>
                                  </a:rPr>
                                </m:ctrlPr>
                              </m:sSubPr>
                              <m:e>
                                <m:r>
                                  <a:rPr lang="vi-VN" i="1" smtClean="0">
                                    <a:solidFill>
                                      <a:srgbClr val="FF0000"/>
                                    </a:solidFill>
                                    <a:latin typeface="Cambria Math" panose="02040503050406030204" pitchFamily="18" charset="0"/>
                                  </a:rPr>
                                  <m:t>𝑦</m:t>
                                </m:r>
                              </m:e>
                              <m:sub>
                                <m:r>
                                  <a:rPr lang="vi-VN" i="1" smtClean="0">
                                    <a:solidFill>
                                      <a:srgbClr val="FF0000"/>
                                    </a:solidFill>
                                    <a:latin typeface="Cambria Math" panose="02040503050406030204" pitchFamily="18" charset="0"/>
                                  </a:rPr>
                                  <m:t>𝑘</m:t>
                                </m:r>
                                <m:r>
                                  <a:rPr lang="vi-VN" i="1" smtClean="0">
                                    <a:solidFill>
                                      <a:srgbClr val="FF0000"/>
                                    </a:solidFill>
                                    <a:latin typeface="Cambria Math" panose="02040503050406030204" pitchFamily="18" charset="0"/>
                                  </a:rPr>
                                  <m:t>−1</m:t>
                                </m:r>
                              </m:sub>
                            </m:sSub>
                          </m:e>
                        </m:d>
                      </m:e>
                    </m:d>
                    <m:r>
                      <a:rPr lang="vi-VN" i="1" smtClean="0">
                        <a:solidFill>
                          <a:srgbClr val="FF0000"/>
                        </a:solidFill>
                        <a:latin typeface="Cambria Math" panose="02040503050406030204" pitchFamily="18" charset="0"/>
                      </a:rPr>
                      <m:t> ∀</m:t>
                    </m:r>
                    <m:r>
                      <a:rPr lang="vi-VN" i="1" smtClean="0">
                        <a:solidFill>
                          <a:srgbClr val="FF0000"/>
                        </a:solidFill>
                        <a:latin typeface="Cambria Math" panose="02040503050406030204" pitchFamily="18" charset="0"/>
                      </a:rPr>
                      <m:t>𝑡</m:t>
                    </m:r>
                    <m:r>
                      <a:rPr lang="vi-VN" i="1" smtClean="0">
                        <a:solidFill>
                          <a:srgbClr val="FF0000"/>
                        </a:solidFill>
                        <a:latin typeface="Cambria Math" panose="02040503050406030204" pitchFamily="18" charset="0"/>
                      </a:rPr>
                      <m:t>∈</m:t>
                    </m:r>
                    <m:d>
                      <m:dPr>
                        <m:begChr m:val="["/>
                        <m:endChr m:val="]"/>
                        <m:ctrlPr>
                          <a:rPr lang="vi-VN" i="1" smtClean="0">
                            <a:solidFill>
                              <a:srgbClr val="FF0000"/>
                            </a:solidFill>
                            <a:latin typeface="Cambria Math" panose="02040503050406030204" pitchFamily="18" charset="0"/>
                          </a:rPr>
                        </m:ctrlPr>
                      </m:dPr>
                      <m:e>
                        <m:r>
                          <a:rPr lang="vi-VN" i="1" smtClean="0">
                            <a:solidFill>
                              <a:srgbClr val="FF0000"/>
                            </a:solidFill>
                            <a:latin typeface="Cambria Math" panose="02040503050406030204" pitchFamily="18" charset="0"/>
                          </a:rPr>
                          <m:t>𝑡</m:t>
                        </m:r>
                        <m:r>
                          <a:rPr lang="vi-VN" i="1" smtClean="0">
                            <a:solidFill>
                              <a:srgbClr val="FF0000"/>
                            </a:solidFill>
                            <a:latin typeface="Cambria Math" panose="02040503050406030204" pitchFamily="18" charset="0"/>
                          </a:rPr>
                          <m:t>−</m:t>
                        </m:r>
                        <m:r>
                          <a:rPr lang="vi-VN" i="1" smtClean="0">
                            <a:solidFill>
                              <a:srgbClr val="FF0000"/>
                            </a:solidFill>
                            <a:latin typeface="Cambria Math" panose="02040503050406030204" pitchFamily="18" charset="0"/>
                          </a:rPr>
                          <m:t>𝜖</m:t>
                        </m:r>
                        <m:r>
                          <a:rPr lang="vi-VN" i="1" smtClean="0">
                            <a:solidFill>
                              <a:srgbClr val="FF0000"/>
                            </a:solidFill>
                            <a:latin typeface="Cambria Math" panose="02040503050406030204" pitchFamily="18" charset="0"/>
                          </a:rPr>
                          <m:t>,</m:t>
                        </m:r>
                        <m:r>
                          <a:rPr lang="vi-VN" i="1" smtClean="0">
                            <a:solidFill>
                              <a:srgbClr val="FF0000"/>
                            </a:solidFill>
                            <a:latin typeface="Cambria Math" panose="02040503050406030204" pitchFamily="18" charset="0"/>
                          </a:rPr>
                          <m:t>𝑡</m:t>
                        </m:r>
                        <m:r>
                          <a:rPr lang="vi-VN" i="1" smtClean="0">
                            <a:solidFill>
                              <a:srgbClr val="FF0000"/>
                            </a:solidFill>
                            <a:latin typeface="Cambria Math" panose="02040503050406030204" pitchFamily="18" charset="0"/>
                          </a:rPr>
                          <m:t>+</m:t>
                        </m:r>
                        <m:r>
                          <a:rPr lang="vi-VN" i="1" smtClean="0">
                            <a:solidFill>
                              <a:srgbClr val="FF0000"/>
                            </a:solidFill>
                            <a:latin typeface="Cambria Math" panose="02040503050406030204" pitchFamily="18" charset="0"/>
                          </a:rPr>
                          <m:t>𝜖</m:t>
                        </m:r>
                      </m:e>
                    </m:d>
                  </m:oMath>
                </a14:m>
                <a:endParaRPr lang="vi-VN" dirty="0">
                  <a:solidFill>
                    <a:srgbClr val="FF0000"/>
                  </a:solidFill>
                </a:endParaRPr>
              </a:p>
              <a:p>
                <a:pPr marL="457200" lvl="1" indent="0">
                  <a:buNone/>
                </a:pPr>
                <a:r>
                  <a:rPr lang="vi-VN" dirty="0">
                    <a:solidFill>
                      <a:srgbClr val="FF0000"/>
                    </a:solidFill>
                  </a:rPr>
                  <a:t>Hay 	</a:t>
                </a:r>
                <a14:m>
                  <m:oMath xmlns:m="http://schemas.openxmlformats.org/officeDocument/2006/math">
                    <m:d>
                      <m:dPr>
                        <m:begChr m:val="|"/>
                        <m:endChr m:val="|"/>
                        <m:ctrlPr>
                          <a:rPr lang="vi-VN" i="1" smtClean="0">
                            <a:solidFill>
                              <a:srgbClr val="FF0000"/>
                            </a:solidFill>
                            <a:latin typeface="Cambria Math" panose="02040503050406030204" pitchFamily="18" charset="0"/>
                          </a:rPr>
                        </m:ctrlPr>
                      </m:dPr>
                      <m:e>
                        <m:d>
                          <m:dPr>
                            <m:begChr m:val="|"/>
                            <m:endChr m:val="|"/>
                            <m:ctrlPr>
                              <a:rPr lang="vi-VN" i="1" smtClean="0">
                                <a:solidFill>
                                  <a:srgbClr val="FF0000"/>
                                </a:solidFill>
                                <a:latin typeface="Cambria Math" panose="02040503050406030204" pitchFamily="18" charset="0"/>
                              </a:rPr>
                            </m:ctrlPr>
                          </m:dPr>
                          <m:e>
                            <m:sSub>
                              <m:sSubPr>
                                <m:ctrlPr>
                                  <a:rPr lang="vi-VN" i="1" smtClean="0">
                                    <a:solidFill>
                                      <a:srgbClr val="FF0000"/>
                                    </a:solidFill>
                                    <a:latin typeface="Cambria Math" panose="02040503050406030204" pitchFamily="18" charset="0"/>
                                  </a:rPr>
                                </m:ctrlPr>
                              </m:sSubPr>
                              <m:e>
                                <m:r>
                                  <a:rPr lang="vi-VN" i="1" smtClean="0">
                                    <a:solidFill>
                                      <a:srgbClr val="FF0000"/>
                                    </a:solidFill>
                                    <a:latin typeface="Cambria Math" panose="02040503050406030204" pitchFamily="18" charset="0"/>
                                  </a:rPr>
                                  <m:t>𝑦</m:t>
                                </m:r>
                              </m:e>
                              <m:sub>
                                <m:r>
                                  <a:rPr lang="vi-VN" i="1" smtClean="0">
                                    <a:solidFill>
                                      <a:srgbClr val="FF0000"/>
                                    </a:solidFill>
                                    <a:latin typeface="Cambria Math" panose="02040503050406030204" pitchFamily="18" charset="0"/>
                                  </a:rPr>
                                  <m:t>𝑘</m:t>
                                </m:r>
                              </m:sub>
                            </m:sSub>
                          </m:e>
                        </m:d>
                      </m:e>
                    </m:d>
                    <m:r>
                      <a:rPr lang="vi-VN" i="1" smtClean="0">
                        <a:solidFill>
                          <a:srgbClr val="FF0000"/>
                        </a:solidFill>
                        <a:latin typeface="Cambria Math" panose="02040503050406030204" pitchFamily="18" charset="0"/>
                      </a:rPr>
                      <m:t>≤</m:t>
                    </m:r>
                    <m:r>
                      <a:rPr lang="vi-VN" i="1" smtClean="0">
                        <a:solidFill>
                          <a:srgbClr val="FF0000"/>
                        </a:solidFill>
                        <a:latin typeface="Cambria Math" panose="02040503050406030204" pitchFamily="18" charset="0"/>
                      </a:rPr>
                      <m:t>𝐿</m:t>
                    </m:r>
                    <m:r>
                      <a:rPr lang="vi-VN" i="1" smtClean="0">
                        <a:solidFill>
                          <a:srgbClr val="FF0000"/>
                        </a:solidFill>
                        <a:latin typeface="Cambria Math" panose="02040503050406030204" pitchFamily="18" charset="0"/>
                      </a:rPr>
                      <m:t>𝜖</m:t>
                    </m:r>
                    <m:d>
                      <m:dPr>
                        <m:begChr m:val="|"/>
                        <m:endChr m:val="|"/>
                        <m:ctrlPr>
                          <a:rPr lang="vi-VN" i="1" smtClean="0">
                            <a:solidFill>
                              <a:srgbClr val="FF0000"/>
                            </a:solidFill>
                            <a:latin typeface="Cambria Math" panose="02040503050406030204" pitchFamily="18" charset="0"/>
                          </a:rPr>
                        </m:ctrlPr>
                      </m:dPr>
                      <m:e>
                        <m:d>
                          <m:dPr>
                            <m:begChr m:val="|"/>
                            <m:endChr m:val="|"/>
                            <m:ctrlPr>
                              <a:rPr lang="vi-VN" i="1" smtClean="0">
                                <a:solidFill>
                                  <a:srgbClr val="FF0000"/>
                                </a:solidFill>
                                <a:latin typeface="Cambria Math" panose="02040503050406030204" pitchFamily="18" charset="0"/>
                              </a:rPr>
                            </m:ctrlPr>
                          </m:dPr>
                          <m:e>
                            <m:sSub>
                              <m:sSubPr>
                                <m:ctrlPr>
                                  <a:rPr lang="vi-VN" i="1" smtClean="0">
                                    <a:solidFill>
                                      <a:srgbClr val="FF0000"/>
                                    </a:solidFill>
                                    <a:latin typeface="Cambria Math" panose="02040503050406030204" pitchFamily="18" charset="0"/>
                                  </a:rPr>
                                </m:ctrlPr>
                              </m:sSubPr>
                              <m:e>
                                <m:r>
                                  <a:rPr lang="vi-VN" i="1" smtClean="0">
                                    <a:solidFill>
                                      <a:srgbClr val="FF0000"/>
                                    </a:solidFill>
                                    <a:latin typeface="Cambria Math" panose="02040503050406030204" pitchFamily="18" charset="0"/>
                                  </a:rPr>
                                  <m:t>𝑦</m:t>
                                </m:r>
                              </m:e>
                              <m:sub>
                                <m:r>
                                  <a:rPr lang="vi-VN" i="1" smtClean="0">
                                    <a:solidFill>
                                      <a:srgbClr val="FF0000"/>
                                    </a:solidFill>
                                    <a:latin typeface="Cambria Math" panose="02040503050406030204" pitchFamily="18" charset="0"/>
                                  </a:rPr>
                                  <m:t>𝑘</m:t>
                                </m:r>
                                <m:r>
                                  <a:rPr lang="vi-VN" i="1" smtClean="0">
                                    <a:solidFill>
                                      <a:srgbClr val="FF0000"/>
                                    </a:solidFill>
                                    <a:latin typeface="Cambria Math" panose="02040503050406030204" pitchFamily="18" charset="0"/>
                                  </a:rPr>
                                  <m:t>−1</m:t>
                                </m:r>
                              </m:sub>
                            </m:sSub>
                          </m:e>
                        </m:d>
                      </m:e>
                    </m:d>
                  </m:oMath>
                </a14:m>
                <a:endParaRPr lang="vi-VN" dirty="0"/>
              </a:p>
              <a:p>
                <a:pPr marL="457200" lvl="1" indent="0">
                  <a:buNone/>
                </a:pPr>
                <a:endParaRPr lang="vi-VN" dirty="0"/>
              </a:p>
              <a:p>
                <a:pPr marL="457200" lvl="1" indent="0">
                  <a:buNone/>
                </a:pPr>
                <a:endParaRPr lang="vi-VN" dirty="0"/>
              </a:p>
              <a:p>
                <a:pPr lvl="1"/>
                <a:r>
                  <a:rPr lang="vi-VN" dirty="0"/>
                  <a:t>Với cách chọn </a:t>
                </a:r>
                <a14:m>
                  <m:oMath xmlns:m="http://schemas.openxmlformats.org/officeDocument/2006/math">
                    <m:r>
                      <a:rPr lang="vi-VN" i="1" smtClean="0">
                        <a:latin typeface="Cambria Math" panose="02040503050406030204" pitchFamily="18" charset="0"/>
                        <a:ea typeface="Cambria Math" panose="02040503050406030204" pitchFamily="18" charset="0"/>
                      </a:rPr>
                      <m:t>𝜖</m:t>
                    </m:r>
                  </m:oMath>
                </a14:m>
                <a:r>
                  <a:rPr lang="vi-VN" dirty="0"/>
                  <a:t> như trên, ta thấy </a:t>
                </a:r>
                <a14:m>
                  <m:oMath xmlns:m="http://schemas.openxmlformats.org/officeDocument/2006/math">
                    <m:r>
                      <m:rPr>
                        <m:sty m:val="p"/>
                      </m:rPr>
                      <a:rPr lang="vi-VN" i="1" dirty="0">
                        <a:latin typeface="Cambria Math" panose="02040503050406030204" pitchFamily="18" charset="0"/>
                        <a:ea typeface="Cambria Math" panose="02040503050406030204" pitchFamily="18" charset="0"/>
                      </a:rPr>
                      <m:t>L</m:t>
                    </m:r>
                    <m:r>
                      <a:rPr lang="vi-VN" i="1" smtClean="0">
                        <a:latin typeface="Cambria Math" panose="02040503050406030204" pitchFamily="18" charset="0"/>
                        <a:ea typeface="Cambria Math" panose="02040503050406030204" pitchFamily="18" charset="0"/>
                      </a:rPr>
                      <m:t>𝜖</m:t>
                    </m:r>
                    <m:r>
                      <a:rPr lang="vi-VN" i="1" smtClean="0">
                        <a:latin typeface="Cambria Math" panose="02040503050406030204" pitchFamily="18" charset="0"/>
                        <a:ea typeface="Cambria Math" panose="02040503050406030204" pitchFamily="18" charset="0"/>
                      </a:rPr>
                      <m:t>≤ ½</m:t>
                    </m:r>
                  </m:oMath>
                </a14:m>
                <a:r>
                  <a:rPr lang="vi-VN" dirty="0"/>
                  <a:t> nên</a:t>
                </a:r>
              </a:p>
              <a:p>
                <a:pPr marL="457200" lvl="1" indent="0">
                  <a:buNone/>
                </a:pPr>
                <a:r>
                  <a:rPr lang="vi-VN" dirty="0"/>
                  <a:t>		</a:t>
                </a:r>
                <a14:m>
                  <m:oMath xmlns:m="http://schemas.openxmlformats.org/officeDocument/2006/math">
                    <m:d>
                      <m:dPr>
                        <m:begChr m:val="|"/>
                        <m:endChr m:val="|"/>
                        <m:ctrlPr>
                          <a:rPr lang="vi-VN" i="1" smtClean="0">
                            <a:latin typeface="Cambria Math" panose="02040503050406030204" pitchFamily="18" charset="0"/>
                          </a:rPr>
                        </m:ctrlPr>
                      </m:dPr>
                      <m:e>
                        <m:d>
                          <m:dPr>
                            <m:begChr m:val="|"/>
                            <m:endChr m:val="|"/>
                            <m:ctrlPr>
                              <a:rPr lang="vi-VN" i="1" smtClean="0">
                                <a:latin typeface="Cambria Math" panose="02040503050406030204" pitchFamily="18" charset="0"/>
                              </a:rPr>
                            </m:ctrlPr>
                          </m:dPr>
                          <m:e>
                            <m:sSub>
                              <m:sSubPr>
                                <m:ctrlPr>
                                  <a:rPr lang="vi-VN" i="1" smtClean="0">
                                    <a:latin typeface="Cambria Math" panose="02040503050406030204" pitchFamily="18" charset="0"/>
                                  </a:rPr>
                                </m:ctrlPr>
                              </m:sSubPr>
                              <m:e>
                                <m:r>
                                  <a:rPr lang="vi-VN" i="1" smtClean="0">
                                    <a:latin typeface="Cambria Math" panose="02040503050406030204" pitchFamily="18" charset="0"/>
                                  </a:rPr>
                                  <m:t>𝑦</m:t>
                                </m:r>
                              </m:e>
                              <m:sub>
                                <m:r>
                                  <a:rPr lang="vi-VN" i="1" smtClean="0">
                                    <a:latin typeface="Cambria Math" panose="02040503050406030204" pitchFamily="18" charset="0"/>
                                  </a:rPr>
                                  <m:t>𝑘</m:t>
                                </m:r>
                              </m:sub>
                            </m:sSub>
                          </m:e>
                        </m:d>
                      </m:e>
                    </m:d>
                    <m:r>
                      <a:rPr lang="vi-VN" i="1" smtClean="0">
                        <a:latin typeface="Cambria Math" panose="02040503050406030204" pitchFamily="18" charset="0"/>
                      </a:rPr>
                      <m:t>≤</m:t>
                    </m:r>
                    <m:f>
                      <m:fPr>
                        <m:ctrlPr>
                          <a:rPr lang="vi-VN" i="1" smtClean="0">
                            <a:latin typeface="Cambria Math" panose="02040503050406030204" pitchFamily="18" charset="0"/>
                          </a:rPr>
                        </m:ctrlPr>
                      </m:fPr>
                      <m:num>
                        <m:r>
                          <a:rPr lang="vi-VN" i="1" smtClean="0">
                            <a:latin typeface="Cambria Math" panose="02040503050406030204" pitchFamily="18" charset="0"/>
                          </a:rPr>
                          <m:t>1</m:t>
                        </m:r>
                      </m:num>
                      <m:den>
                        <m:r>
                          <a:rPr lang="vi-VN" i="1" smtClean="0">
                            <a:latin typeface="Cambria Math" panose="02040503050406030204" pitchFamily="18" charset="0"/>
                          </a:rPr>
                          <m:t>2</m:t>
                        </m:r>
                      </m:den>
                    </m:f>
                    <m:d>
                      <m:dPr>
                        <m:begChr m:val="|"/>
                        <m:endChr m:val="|"/>
                        <m:ctrlPr>
                          <a:rPr lang="vi-VN" i="1" smtClean="0">
                            <a:latin typeface="Cambria Math" panose="02040503050406030204" pitchFamily="18" charset="0"/>
                          </a:rPr>
                        </m:ctrlPr>
                      </m:dPr>
                      <m:e>
                        <m:d>
                          <m:dPr>
                            <m:begChr m:val="|"/>
                            <m:endChr m:val="|"/>
                            <m:ctrlPr>
                              <a:rPr lang="vi-VN" i="1" smtClean="0">
                                <a:latin typeface="Cambria Math" panose="02040503050406030204" pitchFamily="18" charset="0"/>
                              </a:rPr>
                            </m:ctrlPr>
                          </m:dPr>
                          <m:e>
                            <m:sSub>
                              <m:sSubPr>
                                <m:ctrlPr>
                                  <a:rPr lang="vi-VN" i="1" smtClean="0">
                                    <a:latin typeface="Cambria Math" panose="02040503050406030204" pitchFamily="18" charset="0"/>
                                  </a:rPr>
                                </m:ctrlPr>
                              </m:sSubPr>
                              <m:e>
                                <m:r>
                                  <a:rPr lang="vi-VN" i="1" smtClean="0">
                                    <a:latin typeface="Cambria Math" panose="02040503050406030204" pitchFamily="18" charset="0"/>
                                  </a:rPr>
                                  <m:t>𝑦</m:t>
                                </m:r>
                              </m:e>
                              <m:sub>
                                <m:r>
                                  <a:rPr lang="vi-VN" i="1" smtClean="0">
                                    <a:latin typeface="Cambria Math" panose="02040503050406030204" pitchFamily="18" charset="0"/>
                                  </a:rPr>
                                  <m:t>𝑘</m:t>
                                </m:r>
                                <m:r>
                                  <a:rPr lang="vi-VN" i="1" smtClean="0">
                                    <a:latin typeface="Cambria Math" panose="02040503050406030204" pitchFamily="18" charset="0"/>
                                  </a:rPr>
                                  <m:t>−1</m:t>
                                </m:r>
                              </m:sub>
                            </m:sSub>
                          </m:e>
                        </m:d>
                      </m:e>
                    </m:d>
                    <m:r>
                      <a:rPr lang="vi-VN" i="1" smtClean="0">
                        <a:latin typeface="Cambria Math" panose="02040503050406030204" pitchFamily="18" charset="0"/>
                      </a:rPr>
                      <m:t>≤…≤</m:t>
                    </m:r>
                    <m:f>
                      <m:fPr>
                        <m:ctrlPr>
                          <a:rPr lang="vi-VN" i="1" smtClean="0">
                            <a:latin typeface="Cambria Math" panose="02040503050406030204" pitchFamily="18" charset="0"/>
                          </a:rPr>
                        </m:ctrlPr>
                      </m:fPr>
                      <m:num>
                        <m:r>
                          <a:rPr lang="vi-VN" i="1" smtClean="0">
                            <a:latin typeface="Cambria Math" panose="02040503050406030204" pitchFamily="18" charset="0"/>
                          </a:rPr>
                          <m:t>1</m:t>
                        </m:r>
                      </m:num>
                      <m:den>
                        <m:sSup>
                          <m:sSupPr>
                            <m:ctrlPr>
                              <a:rPr lang="vi-VN" i="1" smtClean="0">
                                <a:latin typeface="Cambria Math" panose="02040503050406030204" pitchFamily="18" charset="0"/>
                              </a:rPr>
                            </m:ctrlPr>
                          </m:sSupPr>
                          <m:e>
                            <m:r>
                              <a:rPr lang="vi-VN" i="1" smtClean="0">
                                <a:latin typeface="Cambria Math" panose="02040503050406030204" pitchFamily="18" charset="0"/>
                              </a:rPr>
                              <m:t>2</m:t>
                            </m:r>
                          </m:e>
                          <m:sup>
                            <m:r>
                              <a:rPr lang="vi-VN" i="1" smtClean="0">
                                <a:latin typeface="Cambria Math" panose="02040503050406030204" pitchFamily="18" charset="0"/>
                              </a:rPr>
                              <m:t>𝑘</m:t>
                            </m:r>
                            <m:r>
                              <a:rPr lang="vi-VN" i="1" smtClean="0">
                                <a:latin typeface="Cambria Math" panose="02040503050406030204" pitchFamily="18" charset="0"/>
                              </a:rPr>
                              <m:t>−1</m:t>
                            </m:r>
                          </m:sup>
                        </m:sSup>
                      </m:den>
                    </m:f>
                    <m:r>
                      <a:rPr lang="vi-VN" i="1" smtClean="0">
                        <a:latin typeface="Cambria Math" panose="02040503050406030204" pitchFamily="18" charset="0"/>
                      </a:rPr>
                      <m:t>𝛿</m:t>
                    </m:r>
                  </m:oMath>
                </a14:m>
                <a:endParaRPr lang="vi-VN" dirty="0"/>
              </a:p>
              <a:p>
                <a:pPr lvl="1"/>
                <a:r>
                  <a:rPr lang="vi-VN" dirty="0"/>
                  <a:t>Từ đây dễ thấy </a:t>
                </a:r>
                <a14:m>
                  <m:oMath xmlns:m="http://schemas.openxmlformats.org/officeDocument/2006/math">
                    <m:r>
                      <a:rPr lang="vi-VN" i="1" smtClean="0">
                        <a:latin typeface="Cambria Math" panose="02040503050406030204" pitchFamily="18" charset="0"/>
                        <a:ea typeface="Cambria Math" panose="02040503050406030204" pitchFamily="18" charset="0"/>
                      </a:rPr>
                      <m:t>∑</m:t>
                    </m:r>
                    <m:r>
                      <a:rPr lang="vi-VN" b="0" i="1" smtClean="0">
                        <a:latin typeface="Cambria Math" panose="02040503050406030204" pitchFamily="18" charset="0"/>
                        <a:ea typeface="Cambria Math" panose="02040503050406030204" pitchFamily="18" charset="0"/>
                      </a:rPr>
                      <m:t>|</m:t>
                    </m:r>
                    <m:d>
                      <m:dPr>
                        <m:begChr m:val="|"/>
                        <m:endChr m:val="|"/>
                        <m:ctrlPr>
                          <a:rPr lang="vi-VN" b="0" i="1" smtClean="0">
                            <a:latin typeface="Cambria Math" panose="02040503050406030204" pitchFamily="18" charset="0"/>
                            <a:ea typeface="Cambria Math" panose="02040503050406030204" pitchFamily="18" charset="0"/>
                          </a:rPr>
                        </m:ctrlPr>
                      </m:dPr>
                      <m:e>
                        <m:sSub>
                          <m:sSubPr>
                            <m:ctrlPr>
                              <a:rPr lang="vi-VN" b="0" i="1" smtClean="0">
                                <a:latin typeface="Cambria Math" panose="02040503050406030204" pitchFamily="18" charset="0"/>
                                <a:ea typeface="Cambria Math" panose="02040503050406030204" pitchFamily="18" charset="0"/>
                              </a:rPr>
                            </m:ctrlPr>
                          </m:sSubPr>
                          <m:e>
                            <m:r>
                              <m:rPr>
                                <m:sty m:val="p"/>
                              </m:rPr>
                              <a:rPr lang="vi-VN" i="1">
                                <a:latin typeface="Cambria Math" panose="02040503050406030204" pitchFamily="18" charset="0"/>
                                <a:ea typeface="Cambria Math" panose="02040503050406030204" pitchFamily="18" charset="0"/>
                              </a:rPr>
                              <m:t>y</m:t>
                            </m:r>
                          </m:e>
                          <m:sub>
                            <m:r>
                              <m:rPr>
                                <m:sty m:val="p"/>
                              </m:rPr>
                              <a:rPr lang="vi-VN" i="1">
                                <a:latin typeface="Cambria Math" panose="02040503050406030204" pitchFamily="18" charset="0"/>
                                <a:ea typeface="Cambria Math" panose="02040503050406030204" pitchFamily="18" charset="0"/>
                              </a:rPr>
                              <m:t>k</m:t>
                            </m:r>
                          </m:sub>
                        </m:sSub>
                      </m:e>
                    </m:d>
                    <m:r>
                      <a:rPr lang="vi-VN" b="0" i="1" smtClean="0">
                        <a:latin typeface="Cambria Math" panose="02040503050406030204" pitchFamily="18" charset="0"/>
                        <a:ea typeface="Cambria Math" panose="02040503050406030204" pitchFamily="18" charset="0"/>
                      </a:rPr>
                      <m:t>|</m:t>
                    </m:r>
                  </m:oMath>
                </a14:m>
                <a:r>
                  <a:rPr lang="vi-VN" dirty="0"/>
                  <a:t> hội tụ nên </a:t>
                </a:r>
                <a14:m>
                  <m:oMath xmlns:m="http://schemas.openxmlformats.org/officeDocument/2006/math">
                    <m:r>
                      <a:rPr lang="vi-VN" i="1">
                        <a:latin typeface="Cambria Math" panose="02040503050406030204" pitchFamily="18" charset="0"/>
                        <a:ea typeface="Cambria Math" panose="02040503050406030204" pitchFamily="18" charset="0"/>
                      </a:rPr>
                      <m:t>∑</m:t>
                    </m:r>
                    <m:sSub>
                      <m:sSubPr>
                        <m:ctrlPr>
                          <a:rPr lang="vi-VN" i="1" smtClean="0">
                            <a:latin typeface="Cambria Math" panose="02040503050406030204" pitchFamily="18" charset="0"/>
                            <a:ea typeface="Cambria Math" panose="02040503050406030204" pitchFamily="18" charset="0"/>
                          </a:rPr>
                        </m:ctrlPr>
                      </m:sSubPr>
                      <m:e>
                        <m:r>
                          <m:rPr>
                            <m:sty m:val="p"/>
                          </m:rPr>
                          <a:rPr lang="vi-VN" i="1">
                            <a:latin typeface="Cambria Math" panose="02040503050406030204" pitchFamily="18" charset="0"/>
                            <a:ea typeface="Cambria Math" panose="02040503050406030204" pitchFamily="18" charset="0"/>
                          </a:rPr>
                          <m:t>y</m:t>
                        </m:r>
                      </m:e>
                      <m:sub>
                        <m:r>
                          <m:rPr>
                            <m:sty m:val="p"/>
                          </m:rPr>
                          <a:rPr lang="vi-VN" i="1">
                            <a:latin typeface="Cambria Math" panose="02040503050406030204" pitchFamily="18" charset="0"/>
                            <a:ea typeface="Cambria Math" panose="02040503050406030204" pitchFamily="18" charset="0"/>
                          </a:rPr>
                          <m:t>k</m:t>
                        </m:r>
                      </m:sub>
                    </m:sSub>
                  </m:oMath>
                </a14:m>
                <a:r>
                  <a:rPr lang="vi-VN" dirty="0"/>
                  <a:t> hội tụ ( dãy Cauchy trong không gian đủ </a:t>
                </a:r>
                <a14:m>
                  <m:oMath xmlns:m="http://schemas.openxmlformats.org/officeDocument/2006/math">
                    <m:sSub>
                      <m:sSubPr>
                        <m:ctrlPr>
                          <a:rPr lang="vi-VN" i="1" smtClean="0">
                            <a:latin typeface="Cambria Math" panose="02040503050406030204" pitchFamily="18" charset="0"/>
                            <a:ea typeface="Cambria Math" panose="02040503050406030204" pitchFamily="18" charset="0"/>
                          </a:rPr>
                        </m:ctrlPr>
                      </m:sSubPr>
                      <m:e>
                        <m:r>
                          <a:rPr lang="vi-VN" i="1" smtClean="0">
                            <a:latin typeface="Cambria Math" panose="02040503050406030204" pitchFamily="18" charset="0"/>
                            <a:ea typeface="Cambria Math" panose="02040503050406030204" pitchFamily="18" charset="0"/>
                          </a:rPr>
                          <m:t>ℂ</m:t>
                        </m:r>
                      </m:e>
                      <m:sub>
                        <m:r>
                          <a:rPr lang="vi-VN" b="0" i="1" smtClean="0">
                            <a:latin typeface="Cambria Math" panose="02040503050406030204" pitchFamily="18" charset="0"/>
                            <a:ea typeface="Cambria Math" panose="02040503050406030204" pitchFamily="18" charset="0"/>
                          </a:rPr>
                          <m:t>[</m:t>
                        </m:r>
                        <m:r>
                          <m:rPr>
                            <m:sty m:val="p"/>
                          </m:rPr>
                          <a:rPr lang="vi-VN" i="1">
                            <a:latin typeface="Cambria Math" panose="02040503050406030204" pitchFamily="18" charset="0"/>
                            <a:ea typeface="Cambria Math" panose="02040503050406030204" pitchFamily="18" charset="0"/>
                          </a:rPr>
                          <m:t>t</m:t>
                        </m:r>
                        <m:r>
                          <a:rPr lang="vi-VN" b="0" i="1" smtClean="0">
                            <a:latin typeface="Cambria Math" panose="02040503050406030204" pitchFamily="18" charset="0"/>
                            <a:ea typeface="Cambria Math" panose="02040503050406030204" pitchFamily="18" charset="0"/>
                          </a:rPr>
                          <m:t>−</m:t>
                        </m:r>
                        <m:r>
                          <a:rPr lang="vi-VN" b="0" i="1" smtClean="0">
                            <a:latin typeface="Cambria Math" panose="02040503050406030204" pitchFamily="18" charset="0"/>
                            <a:ea typeface="Cambria Math" panose="02040503050406030204" pitchFamily="18" charset="0"/>
                          </a:rPr>
                          <m:t>𝜖</m:t>
                        </m:r>
                        <m:r>
                          <a:rPr lang="vi-VN" b="0" i="1" smtClean="0">
                            <a:latin typeface="Cambria Math" panose="02040503050406030204" pitchFamily="18" charset="0"/>
                            <a:ea typeface="Cambria Math" panose="02040503050406030204" pitchFamily="18" charset="0"/>
                          </a:rPr>
                          <m:t>,</m:t>
                        </m:r>
                        <m:r>
                          <m:rPr>
                            <m:sty m:val="p"/>
                          </m:rPr>
                          <a:rPr lang="vi-VN" i="1">
                            <a:latin typeface="Cambria Math" panose="02040503050406030204" pitchFamily="18" charset="0"/>
                            <a:ea typeface="Cambria Math" panose="02040503050406030204" pitchFamily="18" charset="0"/>
                          </a:rPr>
                          <m:t>t</m:t>
                        </m:r>
                        <m:r>
                          <a:rPr lang="vi-VN" b="0" i="1" smtClean="0">
                            <a:latin typeface="Cambria Math" panose="02040503050406030204" pitchFamily="18" charset="0"/>
                            <a:ea typeface="Cambria Math" panose="02040503050406030204" pitchFamily="18" charset="0"/>
                          </a:rPr>
                          <m:t>+</m:t>
                        </m:r>
                        <m:r>
                          <a:rPr lang="vi-VN" b="0" i="1" smtClean="0">
                            <a:latin typeface="Cambria Math" panose="02040503050406030204" pitchFamily="18" charset="0"/>
                            <a:ea typeface="Cambria Math" panose="02040503050406030204" pitchFamily="18" charset="0"/>
                          </a:rPr>
                          <m:t>𝜖</m:t>
                        </m:r>
                        <m:r>
                          <a:rPr lang="vi-VN" b="0" i="1" smtClean="0">
                            <a:latin typeface="Cambria Math" panose="02040503050406030204" pitchFamily="18" charset="0"/>
                            <a:ea typeface="Cambria Math" panose="02040503050406030204" pitchFamily="18" charset="0"/>
                          </a:rPr>
                          <m:t>]</m:t>
                        </m:r>
                      </m:sub>
                    </m:sSub>
                    <m:r>
                      <a:rPr lang="vi-VN" b="0" i="1" smtClean="0">
                        <a:latin typeface="Cambria Math" panose="02040503050406030204" pitchFamily="18" charset="0"/>
                        <a:ea typeface="Cambria Math" panose="02040503050406030204" pitchFamily="18" charset="0"/>
                      </a:rPr>
                      <m:t>)</m:t>
                    </m:r>
                  </m:oMath>
                </a14:m>
                <a:r>
                  <a:rPr lang="vi-VN" dirty="0"/>
                  <a:t> </a:t>
                </a:r>
              </a:p>
              <a:p>
                <a:pPr lvl="1"/>
                <a:endParaRPr lang="vi-VN" dirty="0"/>
              </a:p>
            </p:txBody>
          </p:sp>
        </mc:Choice>
        <mc:Fallback xmlns="">
          <p:sp>
            <p:nvSpPr>
              <p:cNvPr id="3" name="Content Placeholder 2">
                <a:extLst>
                  <a:ext uri="{FF2B5EF4-FFF2-40B4-BE49-F238E27FC236}">
                    <a16:creationId xmlns:a16="http://schemas.microsoft.com/office/drawing/2014/main" id="{C8D7DEF3-66E0-465A-A764-8C450B10F7DC}"/>
                  </a:ext>
                </a:extLst>
              </p:cNvPr>
              <p:cNvSpPr>
                <a:spLocks noGrp="1" noRot="1" noChangeAspect="1" noMove="1" noResize="1" noEditPoints="1" noAdjustHandles="1" noChangeArrowheads="1" noChangeShapeType="1" noTextEdit="1"/>
              </p:cNvSpPr>
              <p:nvPr>
                <p:ph idx="1"/>
              </p:nvPr>
            </p:nvSpPr>
            <p:spPr>
              <a:xfrm>
                <a:off x="553057" y="1710964"/>
                <a:ext cx="10668000" cy="4942788"/>
              </a:xfrm>
              <a:blipFill>
                <a:blip r:embed="rId2"/>
                <a:stretch>
                  <a:fillRect l="-571" t="-2840" b="-988"/>
                </a:stretch>
              </a:blipFill>
            </p:spPr>
            <p:txBody>
              <a:bodyPr/>
              <a:lstStyle/>
              <a:p>
                <a:r>
                  <a:rPr lang="en-US">
                    <a:noFill/>
                  </a:rPr>
                  <a:t> </a:t>
                </a:r>
              </a:p>
            </p:txBody>
          </p:sp>
        </mc:Fallback>
      </mc:AlternateContent>
    </p:spTree>
    <p:extLst>
      <p:ext uri="{BB962C8B-B14F-4D97-AF65-F5344CB8AC3E}">
        <p14:creationId xmlns:p14="http://schemas.microsoft.com/office/powerpoint/2010/main" val="2140733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 calcmode="lin" valueType="num">
                                      <p:cBhvr>
                                        <p:cTn id="20"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1"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22"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23" dur="1000"/>
                                        <p:tgtEl>
                                          <p:spTgt spid="3">
                                            <p:txEl>
                                              <p:pRg st="4" end="4"/>
                                            </p:txEl>
                                          </p:spTgt>
                                        </p:tgtEl>
                                      </p:cBhvr>
                                    </p:animEffect>
                                  </p:childTnLst>
                                </p:cTn>
                              </p:par>
                              <p:par>
                                <p:cTn id="24" presetID="31"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 calcmode="lin" valueType="num">
                                      <p:cBhvr>
                                        <p:cTn id="26"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27"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28"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29" dur="1000"/>
                                        <p:tgtEl>
                                          <p:spTgt spid="3">
                                            <p:txEl>
                                              <p:pRg st="5" end="5"/>
                                            </p:txEl>
                                          </p:spTgt>
                                        </p:tgtEl>
                                      </p:cBhvr>
                                    </p:animEffect>
                                  </p:childTnLst>
                                </p:cTn>
                              </p:par>
                              <p:par>
                                <p:cTn id="30" presetID="31" presetClass="entr" presetSubtype="0"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 calcmode="lin" valueType="num">
                                      <p:cBhvr>
                                        <p:cTn id="32"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33"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34"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35" dur="10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 calcmode="lin" valueType="num">
                                      <p:cBhvr additive="base">
                                        <p:cTn id="40"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 calcmode="lin" valueType="num">
                                      <p:cBhvr additive="base">
                                        <p:cTn id="44"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3">
                                            <p:txEl>
                                              <p:pRg st="11" end="11"/>
                                            </p:txEl>
                                          </p:spTgt>
                                        </p:tgtEl>
                                        <p:attrNameLst>
                                          <p:attrName>style.visibility</p:attrName>
                                        </p:attrNameLst>
                                      </p:cBhvr>
                                      <p:to>
                                        <p:strVal val="visible"/>
                                      </p:to>
                                    </p:set>
                                    <p:anim calcmode="lin" valueType="num">
                                      <p:cBhvr additive="base">
                                        <p:cTn id="48"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36A30-4738-45DE-B3D4-B00EA6A4136E}"/>
              </a:ext>
            </a:extLst>
          </p:cNvPr>
          <p:cNvSpPr>
            <a:spLocks noGrp="1"/>
          </p:cNvSpPr>
          <p:nvPr>
            <p:ph type="title"/>
          </p:nvPr>
        </p:nvSpPr>
        <p:spPr>
          <a:xfrm>
            <a:off x="762000" y="562466"/>
            <a:ext cx="9144000" cy="1263649"/>
          </a:xfrm>
        </p:spPr>
        <p:txBody>
          <a:bodyPr>
            <a:normAutofit/>
          </a:bodyPr>
          <a:lstStyle/>
          <a:p>
            <a:r>
              <a:rPr lang="vi-VN"/>
              <a:t>Phương pháp xấp xỉ liên tiếp Picard</a:t>
            </a:r>
            <a:br>
              <a:rPr lang="vi-VN"/>
            </a:b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8D7DEF3-66E0-465A-A764-8C450B10F7DC}"/>
                  </a:ext>
                </a:extLst>
              </p:cNvPr>
              <p:cNvSpPr>
                <a:spLocks noGrp="1"/>
              </p:cNvSpPr>
              <p:nvPr>
                <p:ph idx="1"/>
              </p:nvPr>
            </p:nvSpPr>
            <p:spPr>
              <a:xfrm>
                <a:off x="553057" y="1710964"/>
                <a:ext cx="10668000" cy="4942788"/>
              </a:xfrm>
            </p:spPr>
            <p:txBody>
              <a:bodyPr>
                <a:normAutofit fontScale="70000" lnSpcReduction="20000"/>
              </a:bodyPr>
              <a:lstStyle/>
              <a:p>
                <a:pPr lvl="1">
                  <a:buFont typeface="Wingdings" panose="05000000000000000000" pitchFamily="2" charset="2"/>
                  <a:buChar char="v"/>
                </a:pPr>
                <a:r>
                  <a:rPr lang="vi-VN" sz="3400" dirty="0"/>
                  <a:t>Sai số </a:t>
                </a:r>
              </a:p>
              <a:p>
                <a:pPr marL="457200" lvl="1" indent="0">
                  <a:buNone/>
                </a:pPr>
                <a:r>
                  <a:rPr lang="vi-VN" dirty="0"/>
                  <a:t>	Ta có 2 cách đánh giá sai số tương ứng:</a:t>
                </a:r>
              </a:p>
              <a:p>
                <a:pPr lvl="3">
                  <a:buFont typeface="Wingdings" panose="05000000000000000000" pitchFamily="2" charset="2"/>
                  <a:buChar char="ü"/>
                </a:pPr>
                <a:r>
                  <a:rPr lang="vi-VN" sz="2400" dirty="0"/>
                  <a:t>Tiên nghiệm:</a:t>
                </a:r>
              </a:p>
              <a:p>
                <a:pPr marL="1371600" lvl="3" indent="0">
                  <a:buNone/>
                </a:pPr>
                <a:r>
                  <a:rPr lang="vi-VN" sz="2400" dirty="0"/>
                  <a:t>Ta chứng minh quy nạp rằng  </a:t>
                </a:r>
                <a14:m>
                  <m:oMath xmlns:m="http://schemas.openxmlformats.org/officeDocument/2006/math">
                    <m:d>
                      <m:dPr>
                        <m:begChr m:val="|"/>
                        <m:endChr m:val="|"/>
                        <m:ctrlPr>
                          <a:rPr lang="vi-VN" sz="2400" i="1" smtClean="0">
                            <a:solidFill>
                              <a:srgbClr val="FF0000"/>
                            </a:solidFill>
                            <a:latin typeface="Cambria Math" panose="02040503050406030204" pitchFamily="18" charset="0"/>
                          </a:rPr>
                        </m:ctrlPr>
                      </m:dPr>
                      <m:e>
                        <m:sSub>
                          <m:sSubPr>
                            <m:ctrlPr>
                              <a:rPr lang="vi-VN" sz="2400" i="1" smtClean="0">
                                <a:solidFill>
                                  <a:srgbClr val="FF0000"/>
                                </a:solidFill>
                                <a:latin typeface="Cambria Math" panose="02040503050406030204" pitchFamily="18" charset="0"/>
                              </a:rPr>
                            </m:ctrlPr>
                          </m:sSubPr>
                          <m:e>
                            <m:r>
                              <a:rPr lang="vi-VN" sz="2400" i="1" smtClean="0">
                                <a:solidFill>
                                  <a:srgbClr val="FF0000"/>
                                </a:solidFill>
                                <a:latin typeface="Cambria Math" panose="02040503050406030204" pitchFamily="18" charset="0"/>
                              </a:rPr>
                              <m:t>𝑥</m:t>
                            </m:r>
                          </m:e>
                          <m:sub>
                            <m:r>
                              <a:rPr lang="vi-VN" sz="2400" i="1" smtClean="0">
                                <a:solidFill>
                                  <a:srgbClr val="FF0000"/>
                                </a:solidFill>
                                <a:latin typeface="Cambria Math" panose="02040503050406030204" pitchFamily="18" charset="0"/>
                              </a:rPr>
                              <m:t>𝑘</m:t>
                            </m:r>
                            <m:r>
                              <a:rPr lang="vi-VN" sz="2400" i="1" smtClean="0">
                                <a:solidFill>
                                  <a:srgbClr val="FF0000"/>
                                </a:solidFill>
                                <a:latin typeface="Cambria Math" panose="02040503050406030204" pitchFamily="18" charset="0"/>
                              </a:rPr>
                              <m:t>+1</m:t>
                            </m:r>
                          </m:sub>
                        </m:sSub>
                        <m:d>
                          <m:dPr>
                            <m:ctrlPr>
                              <a:rPr lang="vi-VN" sz="2400" i="1" smtClean="0">
                                <a:solidFill>
                                  <a:srgbClr val="FF0000"/>
                                </a:solidFill>
                                <a:latin typeface="Cambria Math" panose="02040503050406030204" pitchFamily="18" charset="0"/>
                              </a:rPr>
                            </m:ctrlPr>
                          </m:dPr>
                          <m:e>
                            <m:r>
                              <a:rPr lang="vi-VN" sz="2400" i="1" smtClean="0">
                                <a:solidFill>
                                  <a:srgbClr val="FF0000"/>
                                </a:solidFill>
                                <a:latin typeface="Cambria Math" panose="02040503050406030204" pitchFamily="18" charset="0"/>
                              </a:rPr>
                              <m:t>𝑡</m:t>
                            </m:r>
                          </m:e>
                        </m:d>
                        <m:r>
                          <a:rPr lang="vi-VN" sz="2400" i="1" smtClean="0">
                            <a:solidFill>
                              <a:srgbClr val="FF0000"/>
                            </a:solidFill>
                            <a:latin typeface="Cambria Math" panose="02040503050406030204" pitchFamily="18" charset="0"/>
                          </a:rPr>
                          <m:t>−</m:t>
                        </m:r>
                        <m:sSub>
                          <m:sSubPr>
                            <m:ctrlPr>
                              <a:rPr lang="vi-VN" sz="2400" i="1" smtClean="0">
                                <a:solidFill>
                                  <a:srgbClr val="FF0000"/>
                                </a:solidFill>
                                <a:latin typeface="Cambria Math" panose="02040503050406030204" pitchFamily="18" charset="0"/>
                              </a:rPr>
                            </m:ctrlPr>
                          </m:sSubPr>
                          <m:e>
                            <m:r>
                              <a:rPr lang="vi-VN" sz="2400" i="1" smtClean="0">
                                <a:solidFill>
                                  <a:srgbClr val="FF0000"/>
                                </a:solidFill>
                                <a:latin typeface="Cambria Math" panose="02040503050406030204" pitchFamily="18" charset="0"/>
                              </a:rPr>
                              <m:t>𝑥</m:t>
                            </m:r>
                          </m:e>
                          <m:sub>
                            <m:r>
                              <a:rPr lang="vi-VN" sz="2400" i="1" smtClean="0">
                                <a:solidFill>
                                  <a:srgbClr val="FF0000"/>
                                </a:solidFill>
                                <a:latin typeface="Cambria Math" panose="02040503050406030204" pitchFamily="18" charset="0"/>
                              </a:rPr>
                              <m:t>𝑘</m:t>
                            </m:r>
                          </m:sub>
                        </m:sSub>
                        <m:d>
                          <m:dPr>
                            <m:ctrlPr>
                              <a:rPr lang="vi-VN" sz="2400" i="1" smtClean="0">
                                <a:solidFill>
                                  <a:srgbClr val="FF0000"/>
                                </a:solidFill>
                                <a:latin typeface="Cambria Math" panose="02040503050406030204" pitchFamily="18" charset="0"/>
                              </a:rPr>
                            </m:ctrlPr>
                          </m:dPr>
                          <m:e>
                            <m:r>
                              <a:rPr lang="vi-VN" sz="2400" i="1" smtClean="0">
                                <a:solidFill>
                                  <a:srgbClr val="FF0000"/>
                                </a:solidFill>
                                <a:latin typeface="Cambria Math" panose="02040503050406030204" pitchFamily="18" charset="0"/>
                              </a:rPr>
                              <m:t>𝑡</m:t>
                            </m:r>
                          </m:e>
                        </m:d>
                      </m:e>
                    </m:d>
                    <m:r>
                      <a:rPr lang="vi-VN" sz="2400" i="1" smtClean="0">
                        <a:solidFill>
                          <a:srgbClr val="FF0000"/>
                        </a:solidFill>
                        <a:latin typeface="Cambria Math" panose="02040503050406030204" pitchFamily="18" charset="0"/>
                      </a:rPr>
                      <m:t>≤</m:t>
                    </m:r>
                    <m:r>
                      <a:rPr lang="vi-VN" sz="2400" i="1" smtClean="0">
                        <a:solidFill>
                          <a:srgbClr val="FF0000"/>
                        </a:solidFill>
                        <a:latin typeface="Cambria Math" panose="02040503050406030204" pitchFamily="18" charset="0"/>
                      </a:rPr>
                      <m:t>𝑀</m:t>
                    </m:r>
                    <m:sSup>
                      <m:sSupPr>
                        <m:ctrlPr>
                          <a:rPr lang="vi-VN" sz="2400" i="1" smtClean="0">
                            <a:solidFill>
                              <a:srgbClr val="FF0000"/>
                            </a:solidFill>
                            <a:latin typeface="Cambria Math" panose="02040503050406030204" pitchFamily="18" charset="0"/>
                          </a:rPr>
                        </m:ctrlPr>
                      </m:sSupPr>
                      <m:e>
                        <m:r>
                          <a:rPr lang="vi-VN" sz="2400" i="1" smtClean="0">
                            <a:solidFill>
                              <a:srgbClr val="FF0000"/>
                            </a:solidFill>
                            <a:latin typeface="Cambria Math" panose="02040503050406030204" pitchFamily="18" charset="0"/>
                          </a:rPr>
                          <m:t>𝐿</m:t>
                        </m:r>
                      </m:e>
                      <m:sup>
                        <m:r>
                          <a:rPr lang="vi-VN" sz="2400" i="1" smtClean="0">
                            <a:solidFill>
                              <a:srgbClr val="FF0000"/>
                            </a:solidFill>
                            <a:latin typeface="Cambria Math" panose="02040503050406030204" pitchFamily="18" charset="0"/>
                          </a:rPr>
                          <m:t>𝑘</m:t>
                        </m:r>
                      </m:sup>
                    </m:sSup>
                    <m:f>
                      <m:fPr>
                        <m:ctrlPr>
                          <a:rPr lang="vi-VN" sz="2400" i="1" smtClean="0">
                            <a:solidFill>
                              <a:srgbClr val="FF0000"/>
                            </a:solidFill>
                            <a:latin typeface="Cambria Math" panose="02040503050406030204" pitchFamily="18" charset="0"/>
                          </a:rPr>
                        </m:ctrlPr>
                      </m:fPr>
                      <m:num>
                        <m:sSup>
                          <m:sSupPr>
                            <m:ctrlPr>
                              <a:rPr lang="vi-VN" sz="2400" i="1" smtClean="0">
                                <a:solidFill>
                                  <a:srgbClr val="FF0000"/>
                                </a:solidFill>
                                <a:latin typeface="Cambria Math" panose="02040503050406030204" pitchFamily="18" charset="0"/>
                              </a:rPr>
                            </m:ctrlPr>
                          </m:sSupPr>
                          <m:e>
                            <m:d>
                              <m:dPr>
                                <m:begChr m:val="|"/>
                                <m:endChr m:val="|"/>
                                <m:ctrlPr>
                                  <a:rPr lang="vi-VN" sz="2400" i="1" smtClean="0">
                                    <a:solidFill>
                                      <a:srgbClr val="FF0000"/>
                                    </a:solidFill>
                                    <a:latin typeface="Cambria Math" panose="02040503050406030204" pitchFamily="18" charset="0"/>
                                  </a:rPr>
                                </m:ctrlPr>
                              </m:dPr>
                              <m:e>
                                <m:r>
                                  <a:rPr lang="vi-VN" sz="2400" i="1" smtClean="0">
                                    <a:solidFill>
                                      <a:srgbClr val="FF0000"/>
                                    </a:solidFill>
                                    <a:latin typeface="Cambria Math" panose="02040503050406030204" pitchFamily="18" charset="0"/>
                                  </a:rPr>
                                  <m:t>𝑡</m:t>
                                </m:r>
                                <m:r>
                                  <a:rPr lang="vi-VN" sz="2400" i="1" smtClean="0">
                                    <a:solidFill>
                                      <a:srgbClr val="FF0000"/>
                                    </a:solidFill>
                                    <a:latin typeface="Cambria Math" panose="02040503050406030204" pitchFamily="18" charset="0"/>
                                  </a:rPr>
                                  <m:t>−</m:t>
                                </m:r>
                                <m:sSub>
                                  <m:sSubPr>
                                    <m:ctrlPr>
                                      <a:rPr lang="vi-VN" sz="2400" i="1" smtClean="0">
                                        <a:solidFill>
                                          <a:srgbClr val="FF0000"/>
                                        </a:solidFill>
                                        <a:latin typeface="Cambria Math" panose="02040503050406030204" pitchFamily="18" charset="0"/>
                                      </a:rPr>
                                    </m:ctrlPr>
                                  </m:sSubPr>
                                  <m:e>
                                    <m:r>
                                      <a:rPr lang="vi-VN" sz="2400" i="1" smtClean="0">
                                        <a:solidFill>
                                          <a:srgbClr val="FF0000"/>
                                        </a:solidFill>
                                        <a:latin typeface="Cambria Math" panose="02040503050406030204" pitchFamily="18" charset="0"/>
                                      </a:rPr>
                                      <m:t>𝑡</m:t>
                                    </m:r>
                                  </m:e>
                                  <m:sub>
                                    <m:r>
                                      <a:rPr lang="vi-VN" sz="2400" i="1" smtClean="0">
                                        <a:solidFill>
                                          <a:srgbClr val="FF0000"/>
                                        </a:solidFill>
                                        <a:latin typeface="Cambria Math" panose="02040503050406030204" pitchFamily="18" charset="0"/>
                                      </a:rPr>
                                      <m:t>0</m:t>
                                    </m:r>
                                  </m:sub>
                                </m:sSub>
                              </m:e>
                            </m:d>
                          </m:e>
                          <m:sup>
                            <m:r>
                              <a:rPr lang="vi-VN" sz="2400" i="1" smtClean="0">
                                <a:solidFill>
                                  <a:srgbClr val="FF0000"/>
                                </a:solidFill>
                                <a:latin typeface="Cambria Math" panose="02040503050406030204" pitchFamily="18" charset="0"/>
                              </a:rPr>
                              <m:t>𝑘</m:t>
                            </m:r>
                            <m:r>
                              <a:rPr lang="vi-VN" sz="2400" i="1" smtClean="0">
                                <a:solidFill>
                                  <a:srgbClr val="FF0000"/>
                                </a:solidFill>
                                <a:latin typeface="Cambria Math" panose="02040503050406030204" pitchFamily="18" charset="0"/>
                              </a:rPr>
                              <m:t>+1</m:t>
                            </m:r>
                          </m:sup>
                        </m:sSup>
                      </m:num>
                      <m:den>
                        <m:d>
                          <m:dPr>
                            <m:ctrlPr>
                              <a:rPr lang="vi-VN" sz="2400" i="1" smtClean="0">
                                <a:solidFill>
                                  <a:srgbClr val="FF0000"/>
                                </a:solidFill>
                                <a:latin typeface="Cambria Math" panose="02040503050406030204" pitchFamily="18" charset="0"/>
                              </a:rPr>
                            </m:ctrlPr>
                          </m:dPr>
                          <m:e>
                            <m:r>
                              <a:rPr lang="vi-VN" sz="2400" i="1" smtClean="0">
                                <a:solidFill>
                                  <a:srgbClr val="FF0000"/>
                                </a:solidFill>
                                <a:latin typeface="Cambria Math" panose="02040503050406030204" pitchFamily="18" charset="0"/>
                              </a:rPr>
                              <m:t>𝑘</m:t>
                            </m:r>
                            <m:r>
                              <a:rPr lang="vi-VN" sz="2400" i="1" smtClean="0">
                                <a:solidFill>
                                  <a:srgbClr val="FF0000"/>
                                </a:solidFill>
                                <a:latin typeface="Cambria Math" panose="02040503050406030204" pitchFamily="18" charset="0"/>
                              </a:rPr>
                              <m:t>+1</m:t>
                            </m:r>
                          </m:e>
                        </m:d>
                        <m:r>
                          <a:rPr lang="vi-VN" sz="2400" i="1" smtClean="0">
                            <a:solidFill>
                              <a:srgbClr val="FF0000"/>
                            </a:solidFill>
                            <a:latin typeface="Cambria Math" panose="02040503050406030204" pitchFamily="18" charset="0"/>
                          </a:rPr>
                          <m:t>!</m:t>
                        </m:r>
                      </m:den>
                    </m:f>
                  </m:oMath>
                </a14:m>
                <a:r>
                  <a:rPr lang="vi-VN" sz="2400" dirty="0"/>
                  <a:t> với mọi</a:t>
                </a:r>
              </a:p>
              <a:p>
                <a:pPr marL="1371600" lvl="3" indent="0">
                  <a:buNone/>
                </a:pPr>
                <a:r>
                  <a:rPr lang="vi-VN" sz="2400" dirty="0"/>
                  <a:t> </a:t>
                </a:r>
                <a14:m>
                  <m:oMath xmlns:m="http://schemas.openxmlformats.org/officeDocument/2006/math">
                    <m:r>
                      <a:rPr lang="de-DE" sz="2400" i="1" smtClean="0">
                        <a:latin typeface="Cambria Math" panose="02040503050406030204" pitchFamily="18" charset="0"/>
                      </a:rPr>
                      <m:t>𝑡</m:t>
                    </m:r>
                    <m:r>
                      <a:rPr lang="de-DE" sz="2400" i="1" smtClean="0">
                        <a:latin typeface="Cambria Math" panose="02040503050406030204" pitchFamily="18" charset="0"/>
                      </a:rPr>
                      <m:t>∈</m:t>
                    </m:r>
                    <m:d>
                      <m:dPr>
                        <m:begChr m:val="["/>
                        <m:endChr m:val="]"/>
                        <m:ctrlPr>
                          <a:rPr lang="de-DE" sz="2400" i="1" smtClean="0">
                            <a:latin typeface="Cambria Math" panose="02040503050406030204" pitchFamily="18" charset="0"/>
                          </a:rPr>
                        </m:ctrlPr>
                      </m:dPr>
                      <m:e>
                        <m:sSub>
                          <m:sSubPr>
                            <m:ctrlPr>
                              <a:rPr lang="de-DE" sz="2400" i="1" smtClean="0">
                                <a:latin typeface="Cambria Math" panose="02040503050406030204" pitchFamily="18" charset="0"/>
                              </a:rPr>
                            </m:ctrlPr>
                          </m:sSubPr>
                          <m:e>
                            <m:r>
                              <a:rPr lang="de-DE" sz="2400" i="1" smtClean="0">
                                <a:latin typeface="Cambria Math" panose="02040503050406030204" pitchFamily="18" charset="0"/>
                              </a:rPr>
                              <m:t>𝑡</m:t>
                            </m:r>
                          </m:e>
                          <m:sub>
                            <m:r>
                              <a:rPr lang="de-DE" sz="2400" i="1" smtClean="0">
                                <a:latin typeface="Cambria Math" panose="02040503050406030204" pitchFamily="18" charset="0"/>
                              </a:rPr>
                              <m:t>0</m:t>
                            </m:r>
                          </m:sub>
                        </m:sSub>
                        <m:r>
                          <a:rPr lang="de-DE" sz="2400" i="1" smtClean="0">
                            <a:latin typeface="Cambria Math" panose="02040503050406030204" pitchFamily="18" charset="0"/>
                          </a:rPr>
                          <m:t>−</m:t>
                        </m:r>
                        <m:r>
                          <a:rPr lang="de-DE" sz="2400" i="1" smtClean="0">
                            <a:latin typeface="Cambria Math" panose="02040503050406030204" pitchFamily="18" charset="0"/>
                          </a:rPr>
                          <m:t>h</m:t>
                        </m:r>
                        <m:r>
                          <a:rPr lang="de-DE" sz="2400" i="1" smtClean="0">
                            <a:latin typeface="Cambria Math" panose="02040503050406030204" pitchFamily="18" charset="0"/>
                          </a:rPr>
                          <m:t>,</m:t>
                        </m:r>
                        <m:sSub>
                          <m:sSubPr>
                            <m:ctrlPr>
                              <a:rPr lang="de-DE" sz="2400" i="1" smtClean="0">
                                <a:latin typeface="Cambria Math" panose="02040503050406030204" pitchFamily="18" charset="0"/>
                              </a:rPr>
                            </m:ctrlPr>
                          </m:sSubPr>
                          <m:e>
                            <m:r>
                              <a:rPr lang="de-DE" sz="2400" i="1" smtClean="0">
                                <a:latin typeface="Cambria Math" panose="02040503050406030204" pitchFamily="18" charset="0"/>
                              </a:rPr>
                              <m:t>𝑡</m:t>
                            </m:r>
                          </m:e>
                          <m:sub>
                            <m:r>
                              <a:rPr lang="de-DE" sz="2400" i="1" smtClean="0">
                                <a:latin typeface="Cambria Math" panose="02040503050406030204" pitchFamily="18" charset="0"/>
                              </a:rPr>
                              <m:t>0</m:t>
                            </m:r>
                          </m:sub>
                        </m:sSub>
                        <m:r>
                          <a:rPr lang="de-DE" sz="2400" i="1" smtClean="0">
                            <a:latin typeface="Cambria Math" panose="02040503050406030204" pitchFamily="18" charset="0"/>
                          </a:rPr>
                          <m:t>+</m:t>
                        </m:r>
                        <m:r>
                          <a:rPr lang="de-DE" sz="2400" i="1" smtClean="0">
                            <a:latin typeface="Cambria Math" panose="02040503050406030204" pitchFamily="18" charset="0"/>
                          </a:rPr>
                          <m:t>h</m:t>
                        </m:r>
                      </m:e>
                    </m:d>
                  </m:oMath>
                </a14:m>
                <a:r>
                  <a:rPr lang="vi-VN" sz="2400" dirty="0"/>
                  <a:t> ( bảng )</a:t>
                </a:r>
              </a:p>
              <a:p>
                <a:pPr marL="1371600" lvl="3" indent="0">
                  <a:buNone/>
                </a:pPr>
                <a:endParaRPr lang="vi-VN" sz="2400" dirty="0"/>
              </a:p>
              <a:p>
                <a:pPr lvl="3">
                  <a:buFont typeface="Wingdings" panose="05000000000000000000" pitchFamily="2" charset="2"/>
                  <a:buChar char="ü"/>
                </a:pPr>
                <a:r>
                  <a:rPr lang="vi-VN" sz="2400" dirty="0"/>
                  <a:t>Hậu nghiệm:</a:t>
                </a:r>
              </a:p>
              <a:p>
                <a:pPr marL="1371600" lvl="3" indent="0">
                  <a:buNone/>
                </a:pPr>
                <a:r>
                  <a:rPr lang="vi-VN" sz="2400" dirty="0"/>
                  <a:t>Với hệ số co h = </a:t>
                </a:r>
                <a14:m>
                  <m:oMath xmlns:m="http://schemas.openxmlformats.org/officeDocument/2006/math">
                    <m:r>
                      <a:rPr lang="vi-VN" sz="2400" i="1" dirty="0" smtClean="0">
                        <a:latin typeface="Cambria Math" panose="02040503050406030204" pitchFamily="18" charset="0"/>
                      </a:rPr>
                      <m:t>½</m:t>
                    </m:r>
                  </m:oMath>
                </a14:m>
                <a:r>
                  <a:rPr lang="vi-VN" sz="2400" dirty="0"/>
                  <a:t> ta có </a:t>
                </a:r>
              </a:p>
              <a:p>
                <a:pPr marL="1371600" lvl="3" indent="0">
                  <a:buNone/>
                </a:pPr>
                <a14:m>
                  <m:oMathPara xmlns:m="http://schemas.openxmlformats.org/officeDocument/2006/math">
                    <m:oMathParaPr>
                      <m:jc m:val="centerGroup"/>
                    </m:oMathParaPr>
                    <m:oMath xmlns:m="http://schemas.openxmlformats.org/officeDocument/2006/math">
                      <m:d>
                        <m:dPr>
                          <m:begChr m:val="|"/>
                          <m:endChr m:val="|"/>
                          <m:ctrlPr>
                            <a:rPr lang="vi-VN" sz="2400" i="1" smtClean="0">
                              <a:solidFill>
                                <a:srgbClr val="FF0000"/>
                              </a:solidFill>
                              <a:latin typeface="Cambria Math" panose="02040503050406030204" pitchFamily="18" charset="0"/>
                            </a:rPr>
                          </m:ctrlPr>
                        </m:dPr>
                        <m:e>
                          <m:d>
                            <m:dPr>
                              <m:begChr m:val="|"/>
                              <m:endChr m:val="|"/>
                              <m:ctrlPr>
                                <a:rPr lang="vi-VN" sz="2400" i="1" smtClean="0">
                                  <a:solidFill>
                                    <a:srgbClr val="FF0000"/>
                                  </a:solidFill>
                                  <a:latin typeface="Cambria Math" panose="02040503050406030204" pitchFamily="18" charset="0"/>
                                </a:rPr>
                              </m:ctrlPr>
                            </m:dPr>
                            <m:e>
                              <m:r>
                                <a:rPr lang="vi-VN" sz="2400" i="1" smtClean="0">
                                  <a:solidFill>
                                    <a:srgbClr val="FF0000"/>
                                  </a:solidFill>
                                  <a:latin typeface="Cambria Math" panose="02040503050406030204" pitchFamily="18" charset="0"/>
                                </a:rPr>
                                <m:t>𝑥</m:t>
                              </m:r>
                              <m:r>
                                <a:rPr lang="vi-VN" sz="2400" i="1" smtClean="0">
                                  <a:solidFill>
                                    <a:srgbClr val="FF0000"/>
                                  </a:solidFill>
                                  <a:latin typeface="Cambria Math" panose="02040503050406030204" pitchFamily="18" charset="0"/>
                                </a:rPr>
                                <m:t>−</m:t>
                              </m:r>
                              <m:sSub>
                                <m:sSubPr>
                                  <m:ctrlPr>
                                    <a:rPr lang="vi-VN" sz="2400" i="1" smtClean="0">
                                      <a:solidFill>
                                        <a:srgbClr val="FF0000"/>
                                      </a:solidFill>
                                      <a:latin typeface="Cambria Math" panose="02040503050406030204" pitchFamily="18" charset="0"/>
                                    </a:rPr>
                                  </m:ctrlPr>
                                </m:sSubPr>
                                <m:e>
                                  <m:r>
                                    <a:rPr lang="vi-VN" sz="2400" i="1" smtClean="0">
                                      <a:solidFill>
                                        <a:srgbClr val="FF0000"/>
                                      </a:solidFill>
                                      <a:latin typeface="Cambria Math" panose="02040503050406030204" pitchFamily="18" charset="0"/>
                                    </a:rPr>
                                    <m:t>𝑥</m:t>
                                  </m:r>
                                </m:e>
                                <m:sub>
                                  <m:r>
                                    <a:rPr lang="vi-VN" sz="2400" i="1" smtClean="0">
                                      <a:solidFill>
                                        <a:srgbClr val="FF0000"/>
                                      </a:solidFill>
                                      <a:latin typeface="Cambria Math" panose="02040503050406030204" pitchFamily="18" charset="0"/>
                                    </a:rPr>
                                    <m:t>𝑛</m:t>
                                  </m:r>
                                </m:sub>
                              </m:sSub>
                            </m:e>
                          </m:d>
                        </m:e>
                      </m:d>
                      <m:r>
                        <a:rPr lang="vi-VN" sz="2400" i="1" smtClean="0">
                          <a:solidFill>
                            <a:srgbClr val="FF0000"/>
                          </a:solidFill>
                          <a:latin typeface="Cambria Math" panose="02040503050406030204" pitchFamily="18" charset="0"/>
                        </a:rPr>
                        <m:t>≤</m:t>
                      </m:r>
                      <m:d>
                        <m:dPr>
                          <m:begChr m:val="‖"/>
                          <m:endChr m:val="‖"/>
                          <m:ctrlPr>
                            <a:rPr lang="vi-VN" sz="2400" i="1" smtClean="0">
                              <a:solidFill>
                                <a:srgbClr val="FF0000"/>
                              </a:solidFill>
                              <a:latin typeface="Cambria Math" panose="02040503050406030204" pitchFamily="18" charset="0"/>
                            </a:rPr>
                          </m:ctrlPr>
                        </m:dPr>
                        <m:e>
                          <m:nary>
                            <m:naryPr>
                              <m:chr m:val="∑"/>
                              <m:ctrlPr>
                                <a:rPr lang="vi-VN" sz="2400" i="1" smtClean="0">
                                  <a:solidFill>
                                    <a:srgbClr val="FF0000"/>
                                  </a:solidFill>
                                  <a:latin typeface="Cambria Math" panose="02040503050406030204" pitchFamily="18" charset="0"/>
                                </a:rPr>
                              </m:ctrlPr>
                            </m:naryPr>
                            <m:sub>
                              <m:r>
                                <a:rPr lang="vi-VN" sz="2400" i="1" smtClean="0">
                                  <a:solidFill>
                                    <a:srgbClr val="FF0000"/>
                                  </a:solidFill>
                                  <a:latin typeface="Cambria Math" panose="02040503050406030204" pitchFamily="18" charset="0"/>
                                </a:rPr>
                                <m:t>𝑖</m:t>
                              </m:r>
                              <m:r>
                                <a:rPr lang="vi-VN" sz="2400" i="1" smtClean="0">
                                  <a:solidFill>
                                    <a:srgbClr val="FF0000"/>
                                  </a:solidFill>
                                  <a:latin typeface="Cambria Math" panose="02040503050406030204" pitchFamily="18" charset="0"/>
                                </a:rPr>
                                <m:t>=</m:t>
                              </m:r>
                              <m:r>
                                <a:rPr lang="vi-VN" sz="2400" i="1" smtClean="0">
                                  <a:solidFill>
                                    <a:srgbClr val="FF0000"/>
                                  </a:solidFill>
                                  <a:latin typeface="Cambria Math" panose="02040503050406030204" pitchFamily="18" charset="0"/>
                                </a:rPr>
                                <m:t>𝑘</m:t>
                              </m:r>
                              <m:r>
                                <a:rPr lang="vi-VN" sz="2400" i="1" smtClean="0">
                                  <a:solidFill>
                                    <a:srgbClr val="FF0000"/>
                                  </a:solidFill>
                                  <a:latin typeface="Cambria Math" panose="02040503050406030204" pitchFamily="18" charset="0"/>
                                </a:rPr>
                                <m:t>+1</m:t>
                              </m:r>
                            </m:sub>
                            <m:sup>
                              <m:r>
                                <a:rPr lang="vi-VN" sz="2400" i="1" smtClean="0">
                                  <a:solidFill>
                                    <a:srgbClr val="FF0000"/>
                                  </a:solidFill>
                                  <a:latin typeface="Cambria Math" panose="02040503050406030204" pitchFamily="18" charset="0"/>
                                </a:rPr>
                                <m:t>∞</m:t>
                              </m:r>
                            </m:sup>
                            <m:e>
                              <m:sSub>
                                <m:sSubPr>
                                  <m:ctrlPr>
                                    <a:rPr lang="vi-VN" sz="2400" i="1" smtClean="0">
                                      <a:solidFill>
                                        <a:srgbClr val="FF0000"/>
                                      </a:solidFill>
                                      <a:latin typeface="Cambria Math" panose="02040503050406030204" pitchFamily="18" charset="0"/>
                                    </a:rPr>
                                  </m:ctrlPr>
                                </m:sSubPr>
                                <m:e>
                                  <m:r>
                                    <a:rPr lang="vi-VN" sz="2400" i="1" smtClean="0">
                                      <a:solidFill>
                                        <a:srgbClr val="FF0000"/>
                                      </a:solidFill>
                                      <a:latin typeface="Cambria Math" panose="02040503050406030204" pitchFamily="18" charset="0"/>
                                    </a:rPr>
                                    <m:t>𝑦</m:t>
                                  </m:r>
                                </m:e>
                                <m:sub>
                                  <m:r>
                                    <a:rPr lang="vi-VN" sz="2400" i="1" smtClean="0">
                                      <a:solidFill>
                                        <a:srgbClr val="FF0000"/>
                                      </a:solidFill>
                                      <a:latin typeface="Cambria Math" panose="02040503050406030204" pitchFamily="18" charset="0"/>
                                    </a:rPr>
                                    <m:t>𝑖</m:t>
                                  </m:r>
                                </m:sub>
                              </m:sSub>
                            </m:e>
                          </m:nary>
                        </m:e>
                      </m:d>
                      <m:r>
                        <a:rPr lang="vi-VN" sz="2400" i="1" smtClean="0">
                          <a:solidFill>
                            <a:srgbClr val="FF0000"/>
                          </a:solidFill>
                          <a:latin typeface="Cambria Math" panose="02040503050406030204" pitchFamily="18" charset="0"/>
                        </a:rPr>
                        <m:t>≤</m:t>
                      </m:r>
                      <m:nary>
                        <m:naryPr>
                          <m:chr m:val="∑"/>
                          <m:ctrlPr>
                            <a:rPr lang="vi-VN" sz="2400" i="1" smtClean="0">
                              <a:solidFill>
                                <a:srgbClr val="FF0000"/>
                              </a:solidFill>
                              <a:latin typeface="Cambria Math" panose="02040503050406030204" pitchFamily="18" charset="0"/>
                            </a:rPr>
                          </m:ctrlPr>
                        </m:naryPr>
                        <m:sub>
                          <m:r>
                            <a:rPr lang="vi-VN" sz="2400" i="1" smtClean="0">
                              <a:solidFill>
                                <a:srgbClr val="FF0000"/>
                              </a:solidFill>
                              <a:latin typeface="Cambria Math" panose="02040503050406030204" pitchFamily="18" charset="0"/>
                            </a:rPr>
                            <m:t>𝑖</m:t>
                          </m:r>
                          <m:r>
                            <a:rPr lang="vi-VN" sz="2400" i="1" smtClean="0">
                              <a:solidFill>
                                <a:srgbClr val="FF0000"/>
                              </a:solidFill>
                              <a:latin typeface="Cambria Math" panose="02040503050406030204" pitchFamily="18" charset="0"/>
                            </a:rPr>
                            <m:t>=</m:t>
                          </m:r>
                          <m:r>
                            <a:rPr lang="vi-VN" sz="2400" i="1" smtClean="0">
                              <a:solidFill>
                                <a:srgbClr val="FF0000"/>
                              </a:solidFill>
                              <a:latin typeface="Cambria Math" panose="02040503050406030204" pitchFamily="18" charset="0"/>
                            </a:rPr>
                            <m:t>𝑘</m:t>
                          </m:r>
                          <m:r>
                            <a:rPr lang="vi-VN" sz="2400" i="1" smtClean="0">
                              <a:solidFill>
                                <a:srgbClr val="FF0000"/>
                              </a:solidFill>
                              <a:latin typeface="Cambria Math" panose="02040503050406030204" pitchFamily="18" charset="0"/>
                            </a:rPr>
                            <m:t>+1</m:t>
                          </m:r>
                        </m:sub>
                        <m:sup>
                          <m:r>
                            <a:rPr lang="vi-VN" sz="2400" i="1" smtClean="0">
                              <a:solidFill>
                                <a:srgbClr val="FF0000"/>
                              </a:solidFill>
                              <a:latin typeface="Cambria Math" panose="02040503050406030204" pitchFamily="18" charset="0"/>
                            </a:rPr>
                            <m:t>∞</m:t>
                          </m:r>
                        </m:sup>
                        <m:e>
                          <m:d>
                            <m:dPr>
                              <m:begChr m:val="‖"/>
                              <m:endChr m:val="‖"/>
                              <m:ctrlPr>
                                <a:rPr lang="vi-VN" sz="2400" i="1" smtClean="0">
                                  <a:solidFill>
                                    <a:srgbClr val="FF0000"/>
                                  </a:solidFill>
                                  <a:latin typeface="Cambria Math" panose="02040503050406030204" pitchFamily="18" charset="0"/>
                                </a:rPr>
                              </m:ctrlPr>
                            </m:dPr>
                            <m:e>
                              <m:sSub>
                                <m:sSubPr>
                                  <m:ctrlPr>
                                    <a:rPr lang="vi-VN" sz="2400" i="1" smtClean="0">
                                      <a:solidFill>
                                        <a:srgbClr val="FF0000"/>
                                      </a:solidFill>
                                      <a:latin typeface="Cambria Math" panose="02040503050406030204" pitchFamily="18" charset="0"/>
                                    </a:rPr>
                                  </m:ctrlPr>
                                </m:sSubPr>
                                <m:e>
                                  <m:r>
                                    <a:rPr lang="vi-VN" sz="2400" i="1" smtClean="0">
                                      <a:solidFill>
                                        <a:srgbClr val="FF0000"/>
                                      </a:solidFill>
                                      <a:latin typeface="Cambria Math" panose="02040503050406030204" pitchFamily="18" charset="0"/>
                                    </a:rPr>
                                    <m:t>𝑦</m:t>
                                  </m:r>
                                </m:e>
                                <m:sub>
                                  <m:r>
                                    <a:rPr lang="vi-VN" sz="2400" i="1" smtClean="0">
                                      <a:solidFill>
                                        <a:srgbClr val="FF0000"/>
                                      </a:solidFill>
                                      <a:latin typeface="Cambria Math" panose="02040503050406030204" pitchFamily="18" charset="0"/>
                                    </a:rPr>
                                    <m:t>𝑖</m:t>
                                  </m:r>
                                </m:sub>
                              </m:sSub>
                            </m:e>
                          </m:d>
                        </m:e>
                      </m:nary>
                      <m:r>
                        <a:rPr lang="vi-VN" sz="2400" i="1" smtClean="0">
                          <a:solidFill>
                            <a:srgbClr val="FF0000"/>
                          </a:solidFill>
                          <a:latin typeface="Cambria Math" panose="02040503050406030204" pitchFamily="18" charset="0"/>
                        </a:rPr>
                        <m:t>≤</m:t>
                      </m:r>
                      <m:nary>
                        <m:naryPr>
                          <m:chr m:val="∑"/>
                          <m:ctrlPr>
                            <a:rPr lang="vi-VN" sz="2400" i="1" smtClean="0">
                              <a:solidFill>
                                <a:srgbClr val="FF0000"/>
                              </a:solidFill>
                              <a:latin typeface="Cambria Math" panose="02040503050406030204" pitchFamily="18" charset="0"/>
                            </a:rPr>
                          </m:ctrlPr>
                        </m:naryPr>
                        <m:sub>
                          <m:r>
                            <a:rPr lang="vi-VN" sz="2400" i="1" smtClean="0">
                              <a:solidFill>
                                <a:srgbClr val="FF0000"/>
                              </a:solidFill>
                              <a:latin typeface="Cambria Math" panose="02040503050406030204" pitchFamily="18" charset="0"/>
                            </a:rPr>
                            <m:t>𝑖</m:t>
                          </m:r>
                          <m:r>
                            <a:rPr lang="vi-VN" sz="2400" i="1" smtClean="0">
                              <a:solidFill>
                                <a:srgbClr val="FF0000"/>
                              </a:solidFill>
                              <a:latin typeface="Cambria Math" panose="02040503050406030204" pitchFamily="18" charset="0"/>
                            </a:rPr>
                            <m:t>=</m:t>
                          </m:r>
                          <m:r>
                            <a:rPr lang="vi-VN" sz="2400" i="1" smtClean="0">
                              <a:solidFill>
                                <a:srgbClr val="FF0000"/>
                              </a:solidFill>
                              <a:latin typeface="Cambria Math" panose="02040503050406030204" pitchFamily="18" charset="0"/>
                            </a:rPr>
                            <m:t>𝑛</m:t>
                          </m:r>
                          <m:r>
                            <a:rPr lang="vi-VN" sz="2400" i="1" smtClean="0">
                              <a:solidFill>
                                <a:srgbClr val="FF0000"/>
                              </a:solidFill>
                              <a:latin typeface="Cambria Math" panose="02040503050406030204" pitchFamily="18" charset="0"/>
                            </a:rPr>
                            <m:t>+1</m:t>
                          </m:r>
                        </m:sub>
                        <m:sup>
                          <m:r>
                            <a:rPr lang="vi-VN" sz="2400" i="1" smtClean="0">
                              <a:solidFill>
                                <a:srgbClr val="FF0000"/>
                              </a:solidFill>
                              <a:latin typeface="Cambria Math" panose="02040503050406030204" pitchFamily="18" charset="0"/>
                            </a:rPr>
                            <m:t>∞</m:t>
                          </m:r>
                        </m:sup>
                        <m:e>
                          <m:d>
                            <m:dPr>
                              <m:begChr m:val="|"/>
                              <m:endChr m:val="|"/>
                              <m:ctrlPr>
                                <a:rPr lang="vi-VN" sz="2400" i="1" smtClean="0">
                                  <a:solidFill>
                                    <a:srgbClr val="FF0000"/>
                                  </a:solidFill>
                                  <a:latin typeface="Cambria Math" panose="02040503050406030204" pitchFamily="18" charset="0"/>
                                </a:rPr>
                              </m:ctrlPr>
                            </m:dPr>
                            <m:e>
                              <m:d>
                                <m:dPr>
                                  <m:begChr m:val="|"/>
                                  <m:endChr m:val="|"/>
                                  <m:ctrlPr>
                                    <a:rPr lang="vi-VN" sz="2400" i="1" smtClean="0">
                                      <a:solidFill>
                                        <a:srgbClr val="FF0000"/>
                                      </a:solidFill>
                                      <a:latin typeface="Cambria Math" panose="02040503050406030204" pitchFamily="18" charset="0"/>
                                    </a:rPr>
                                  </m:ctrlPr>
                                </m:dPr>
                                <m:e>
                                  <m:sSub>
                                    <m:sSubPr>
                                      <m:ctrlPr>
                                        <a:rPr lang="vi-VN" sz="2400" i="1" smtClean="0">
                                          <a:solidFill>
                                            <a:srgbClr val="FF0000"/>
                                          </a:solidFill>
                                          <a:latin typeface="Cambria Math" panose="02040503050406030204" pitchFamily="18" charset="0"/>
                                        </a:rPr>
                                      </m:ctrlPr>
                                    </m:sSubPr>
                                    <m:e>
                                      <m:r>
                                        <a:rPr lang="vi-VN" sz="2400" i="1" smtClean="0">
                                          <a:solidFill>
                                            <a:srgbClr val="FF0000"/>
                                          </a:solidFill>
                                          <a:latin typeface="Cambria Math" panose="02040503050406030204" pitchFamily="18" charset="0"/>
                                        </a:rPr>
                                        <m:t>𝑦</m:t>
                                      </m:r>
                                    </m:e>
                                    <m:sub>
                                      <m:r>
                                        <a:rPr lang="vi-VN" sz="2400" i="1" smtClean="0">
                                          <a:solidFill>
                                            <a:srgbClr val="FF0000"/>
                                          </a:solidFill>
                                          <a:latin typeface="Cambria Math" panose="02040503050406030204" pitchFamily="18" charset="0"/>
                                        </a:rPr>
                                        <m:t>𝑛</m:t>
                                      </m:r>
                                    </m:sub>
                                  </m:sSub>
                                </m:e>
                              </m:d>
                            </m:e>
                          </m:d>
                          <m:f>
                            <m:fPr>
                              <m:ctrlPr>
                                <a:rPr lang="vi-VN" sz="2400" i="1" smtClean="0">
                                  <a:solidFill>
                                    <a:srgbClr val="FF0000"/>
                                  </a:solidFill>
                                  <a:latin typeface="Cambria Math" panose="02040503050406030204" pitchFamily="18" charset="0"/>
                                </a:rPr>
                              </m:ctrlPr>
                            </m:fPr>
                            <m:num>
                              <m:r>
                                <a:rPr lang="vi-VN" sz="2400" i="1" smtClean="0">
                                  <a:solidFill>
                                    <a:srgbClr val="FF0000"/>
                                  </a:solidFill>
                                  <a:latin typeface="Cambria Math" panose="02040503050406030204" pitchFamily="18" charset="0"/>
                                </a:rPr>
                                <m:t>1</m:t>
                              </m:r>
                            </m:num>
                            <m:den>
                              <m:sSup>
                                <m:sSupPr>
                                  <m:ctrlPr>
                                    <a:rPr lang="vi-VN" sz="2400" i="1" smtClean="0">
                                      <a:solidFill>
                                        <a:srgbClr val="FF0000"/>
                                      </a:solidFill>
                                      <a:latin typeface="Cambria Math" panose="02040503050406030204" pitchFamily="18" charset="0"/>
                                    </a:rPr>
                                  </m:ctrlPr>
                                </m:sSupPr>
                                <m:e>
                                  <m:r>
                                    <a:rPr lang="vi-VN" sz="2400" i="1" smtClean="0">
                                      <a:solidFill>
                                        <a:srgbClr val="FF0000"/>
                                      </a:solidFill>
                                      <a:latin typeface="Cambria Math" panose="02040503050406030204" pitchFamily="18" charset="0"/>
                                    </a:rPr>
                                    <m:t>2</m:t>
                                  </m:r>
                                </m:e>
                                <m:sup>
                                  <m:r>
                                    <a:rPr lang="vi-VN" sz="2400" i="1" smtClean="0">
                                      <a:solidFill>
                                        <a:srgbClr val="FF0000"/>
                                      </a:solidFill>
                                      <a:latin typeface="Cambria Math" panose="02040503050406030204" pitchFamily="18" charset="0"/>
                                    </a:rPr>
                                    <m:t>𝑖</m:t>
                                  </m:r>
                                  <m:r>
                                    <a:rPr lang="vi-VN" sz="2400" i="1" smtClean="0">
                                      <a:solidFill>
                                        <a:srgbClr val="FF0000"/>
                                      </a:solidFill>
                                      <a:latin typeface="Cambria Math" panose="02040503050406030204" pitchFamily="18" charset="0"/>
                                    </a:rPr>
                                    <m:t>−</m:t>
                                  </m:r>
                                  <m:r>
                                    <a:rPr lang="vi-VN" sz="2400" i="1" smtClean="0">
                                      <a:solidFill>
                                        <a:srgbClr val="FF0000"/>
                                      </a:solidFill>
                                      <a:latin typeface="Cambria Math" panose="02040503050406030204" pitchFamily="18" charset="0"/>
                                    </a:rPr>
                                    <m:t>𝑛</m:t>
                                  </m:r>
                                </m:sup>
                              </m:sSup>
                            </m:den>
                          </m:f>
                        </m:e>
                      </m:nary>
                      <m:r>
                        <a:rPr lang="vi-VN" sz="2400" i="1" smtClean="0">
                          <a:solidFill>
                            <a:srgbClr val="FF0000"/>
                          </a:solidFill>
                          <a:latin typeface="Cambria Math" panose="02040503050406030204" pitchFamily="18" charset="0"/>
                        </a:rPr>
                        <m:t>=</m:t>
                      </m:r>
                      <m:d>
                        <m:dPr>
                          <m:begChr m:val="|"/>
                          <m:endChr m:val="|"/>
                          <m:ctrlPr>
                            <a:rPr lang="vi-VN" sz="2400" i="1" smtClean="0">
                              <a:solidFill>
                                <a:srgbClr val="FF0000"/>
                              </a:solidFill>
                              <a:latin typeface="Cambria Math" panose="02040503050406030204" pitchFamily="18" charset="0"/>
                            </a:rPr>
                          </m:ctrlPr>
                        </m:dPr>
                        <m:e>
                          <m:d>
                            <m:dPr>
                              <m:begChr m:val="|"/>
                              <m:endChr m:val="|"/>
                              <m:ctrlPr>
                                <a:rPr lang="vi-VN" sz="2400" i="1" smtClean="0">
                                  <a:solidFill>
                                    <a:srgbClr val="FF0000"/>
                                  </a:solidFill>
                                  <a:latin typeface="Cambria Math" panose="02040503050406030204" pitchFamily="18" charset="0"/>
                                </a:rPr>
                              </m:ctrlPr>
                            </m:dPr>
                            <m:e>
                              <m:sSub>
                                <m:sSubPr>
                                  <m:ctrlPr>
                                    <a:rPr lang="vi-VN" sz="2400" i="1" smtClean="0">
                                      <a:solidFill>
                                        <a:srgbClr val="FF0000"/>
                                      </a:solidFill>
                                      <a:latin typeface="Cambria Math" panose="02040503050406030204" pitchFamily="18" charset="0"/>
                                    </a:rPr>
                                  </m:ctrlPr>
                                </m:sSubPr>
                                <m:e>
                                  <m:r>
                                    <a:rPr lang="vi-VN" sz="2400" i="1" smtClean="0">
                                      <a:solidFill>
                                        <a:srgbClr val="FF0000"/>
                                      </a:solidFill>
                                      <a:latin typeface="Cambria Math" panose="02040503050406030204" pitchFamily="18" charset="0"/>
                                    </a:rPr>
                                    <m:t>𝑦</m:t>
                                  </m:r>
                                </m:e>
                                <m:sub>
                                  <m:r>
                                    <a:rPr lang="vi-VN" sz="2400" i="1" smtClean="0">
                                      <a:solidFill>
                                        <a:srgbClr val="FF0000"/>
                                      </a:solidFill>
                                      <a:latin typeface="Cambria Math" panose="02040503050406030204" pitchFamily="18" charset="0"/>
                                    </a:rPr>
                                    <m:t>𝑛</m:t>
                                  </m:r>
                                </m:sub>
                              </m:sSub>
                            </m:e>
                          </m:d>
                        </m:e>
                      </m:d>
                    </m:oMath>
                  </m:oMathPara>
                </a14:m>
                <a:endParaRPr lang="vi-VN" sz="2400" dirty="0"/>
              </a:p>
              <a:p>
                <a:pPr marL="1371600" lvl="3" indent="0">
                  <a:buNone/>
                </a:pPr>
                <a:endParaRPr lang="vi-VN" sz="2400" dirty="0"/>
              </a:p>
              <a:p>
                <a:pPr marL="1371600" lvl="3" indent="0">
                  <a:buNone/>
                </a:pPr>
                <a:endParaRPr lang="vi-VN" sz="2400" dirty="0"/>
              </a:p>
              <a:p>
                <a:pPr marL="1371600" lvl="3" indent="0">
                  <a:buNone/>
                </a:pPr>
                <a:r>
                  <a:rPr lang="vi-VN" sz="2400" dirty="0"/>
                  <a:t>Vậy ta có: </a:t>
                </a:r>
                <a14:m>
                  <m:oMath xmlns:m="http://schemas.openxmlformats.org/officeDocument/2006/math">
                    <m:d>
                      <m:dPr>
                        <m:begChr m:val="|"/>
                        <m:endChr m:val="|"/>
                        <m:ctrlPr>
                          <a:rPr lang="vi-VN" sz="2400" i="1" smtClean="0">
                            <a:latin typeface="Cambria Math" panose="02040503050406030204" pitchFamily="18" charset="0"/>
                          </a:rPr>
                        </m:ctrlPr>
                      </m:dPr>
                      <m:e>
                        <m:d>
                          <m:dPr>
                            <m:begChr m:val="|"/>
                            <m:endChr m:val="|"/>
                            <m:ctrlPr>
                              <a:rPr lang="vi-VN" sz="2400" i="1" smtClean="0">
                                <a:latin typeface="Cambria Math" panose="02040503050406030204" pitchFamily="18" charset="0"/>
                              </a:rPr>
                            </m:ctrlPr>
                          </m:dPr>
                          <m:e>
                            <m:r>
                              <a:rPr lang="vi-VN" sz="2400" i="1" smtClean="0">
                                <a:latin typeface="Cambria Math" panose="02040503050406030204" pitchFamily="18" charset="0"/>
                              </a:rPr>
                              <m:t>𝑥</m:t>
                            </m:r>
                            <m:r>
                              <a:rPr lang="vi-VN" sz="2400" i="1" smtClean="0">
                                <a:latin typeface="Cambria Math" panose="02040503050406030204" pitchFamily="18" charset="0"/>
                              </a:rPr>
                              <m:t>−</m:t>
                            </m:r>
                            <m:sSub>
                              <m:sSubPr>
                                <m:ctrlPr>
                                  <a:rPr lang="vi-VN" sz="2400" i="1" smtClean="0">
                                    <a:latin typeface="Cambria Math" panose="02040503050406030204" pitchFamily="18" charset="0"/>
                                  </a:rPr>
                                </m:ctrlPr>
                              </m:sSubPr>
                              <m:e>
                                <m:r>
                                  <a:rPr lang="vi-VN" sz="2400" i="1" smtClean="0">
                                    <a:latin typeface="Cambria Math" panose="02040503050406030204" pitchFamily="18" charset="0"/>
                                  </a:rPr>
                                  <m:t>𝑥</m:t>
                                </m:r>
                              </m:e>
                              <m:sub>
                                <m:r>
                                  <a:rPr lang="vi-VN" sz="2400" i="1" smtClean="0">
                                    <a:latin typeface="Cambria Math" panose="02040503050406030204" pitchFamily="18" charset="0"/>
                                  </a:rPr>
                                  <m:t>𝑛</m:t>
                                </m:r>
                              </m:sub>
                            </m:sSub>
                          </m:e>
                        </m:d>
                      </m:e>
                    </m:d>
                    <m:r>
                      <a:rPr lang="vi-VN" sz="2400" i="1" smtClean="0">
                        <a:latin typeface="Cambria Math" panose="02040503050406030204" pitchFamily="18" charset="0"/>
                      </a:rPr>
                      <m:t>≤</m:t>
                    </m:r>
                    <m:d>
                      <m:dPr>
                        <m:begChr m:val="|"/>
                        <m:endChr m:val="|"/>
                        <m:ctrlPr>
                          <a:rPr lang="vi-VN" sz="2400" i="1" smtClean="0">
                            <a:latin typeface="Cambria Math" panose="02040503050406030204" pitchFamily="18" charset="0"/>
                          </a:rPr>
                        </m:ctrlPr>
                      </m:dPr>
                      <m:e>
                        <m:d>
                          <m:dPr>
                            <m:begChr m:val="|"/>
                            <m:endChr m:val="|"/>
                            <m:ctrlPr>
                              <a:rPr lang="vi-VN" sz="2400" i="1" smtClean="0">
                                <a:latin typeface="Cambria Math" panose="02040503050406030204" pitchFamily="18" charset="0"/>
                              </a:rPr>
                            </m:ctrlPr>
                          </m:dPr>
                          <m:e>
                            <m:sSub>
                              <m:sSubPr>
                                <m:ctrlPr>
                                  <a:rPr lang="vi-VN" sz="2400" i="1" smtClean="0">
                                    <a:latin typeface="Cambria Math" panose="02040503050406030204" pitchFamily="18" charset="0"/>
                                  </a:rPr>
                                </m:ctrlPr>
                              </m:sSubPr>
                              <m:e>
                                <m:r>
                                  <a:rPr lang="vi-VN" sz="2400" i="1" smtClean="0">
                                    <a:latin typeface="Cambria Math" panose="02040503050406030204" pitchFamily="18" charset="0"/>
                                  </a:rPr>
                                  <m:t>𝑥</m:t>
                                </m:r>
                              </m:e>
                              <m:sub>
                                <m:r>
                                  <a:rPr lang="vi-VN" sz="2400" i="1" smtClean="0">
                                    <a:latin typeface="Cambria Math" panose="02040503050406030204" pitchFamily="18" charset="0"/>
                                  </a:rPr>
                                  <m:t>𝑛</m:t>
                                </m:r>
                              </m:sub>
                            </m:sSub>
                            <m:r>
                              <a:rPr lang="vi-VN" sz="2400" i="1" smtClean="0">
                                <a:latin typeface="Cambria Math" panose="02040503050406030204" pitchFamily="18" charset="0"/>
                              </a:rPr>
                              <m:t>−</m:t>
                            </m:r>
                            <m:sSub>
                              <m:sSubPr>
                                <m:ctrlPr>
                                  <a:rPr lang="vi-VN" sz="2400" i="1" smtClean="0">
                                    <a:latin typeface="Cambria Math" panose="02040503050406030204" pitchFamily="18" charset="0"/>
                                  </a:rPr>
                                </m:ctrlPr>
                              </m:sSubPr>
                              <m:e>
                                <m:r>
                                  <a:rPr lang="vi-VN" sz="2400" i="1" smtClean="0">
                                    <a:latin typeface="Cambria Math" panose="02040503050406030204" pitchFamily="18" charset="0"/>
                                  </a:rPr>
                                  <m:t>𝑥</m:t>
                                </m:r>
                              </m:e>
                              <m:sub>
                                <m:r>
                                  <a:rPr lang="vi-VN" sz="2400" i="1" smtClean="0">
                                    <a:latin typeface="Cambria Math" panose="02040503050406030204" pitchFamily="18" charset="0"/>
                                  </a:rPr>
                                  <m:t>𝑛</m:t>
                                </m:r>
                                <m:r>
                                  <a:rPr lang="vi-VN" sz="2400" i="1" smtClean="0">
                                    <a:latin typeface="Cambria Math" panose="02040503050406030204" pitchFamily="18" charset="0"/>
                                  </a:rPr>
                                  <m:t>−1</m:t>
                                </m:r>
                              </m:sub>
                            </m:sSub>
                          </m:e>
                        </m:d>
                      </m:e>
                    </m:d>
                  </m:oMath>
                </a14:m>
                <a:endParaRPr lang="vi-VN" sz="2400" dirty="0"/>
              </a:p>
            </p:txBody>
          </p:sp>
        </mc:Choice>
        <mc:Fallback xmlns="">
          <p:sp>
            <p:nvSpPr>
              <p:cNvPr id="3" name="Content Placeholder 2">
                <a:extLst>
                  <a:ext uri="{FF2B5EF4-FFF2-40B4-BE49-F238E27FC236}">
                    <a16:creationId xmlns:a16="http://schemas.microsoft.com/office/drawing/2014/main" id="{C8D7DEF3-66E0-465A-A764-8C450B10F7DC}"/>
                  </a:ext>
                </a:extLst>
              </p:cNvPr>
              <p:cNvSpPr>
                <a:spLocks noGrp="1" noRot="1" noChangeAspect="1" noMove="1" noResize="1" noEditPoints="1" noAdjustHandles="1" noChangeArrowheads="1" noChangeShapeType="1" noTextEdit="1"/>
              </p:cNvSpPr>
              <p:nvPr>
                <p:ph idx="1"/>
              </p:nvPr>
            </p:nvSpPr>
            <p:spPr>
              <a:xfrm>
                <a:off x="553057" y="1710964"/>
                <a:ext cx="10668000" cy="4942788"/>
              </a:xfrm>
              <a:blipFill>
                <a:blip r:embed="rId2"/>
                <a:stretch>
                  <a:fillRect t="-2346"/>
                </a:stretch>
              </a:blipFill>
            </p:spPr>
            <p:txBody>
              <a:bodyPr/>
              <a:lstStyle/>
              <a:p>
                <a:r>
                  <a:rPr lang="en-US">
                    <a:noFill/>
                  </a:rPr>
                  <a:t> </a:t>
                </a:r>
              </a:p>
            </p:txBody>
          </p:sp>
        </mc:Fallback>
      </mc:AlternateContent>
    </p:spTree>
    <p:extLst>
      <p:ext uri="{BB962C8B-B14F-4D97-AF65-F5344CB8AC3E}">
        <p14:creationId xmlns:p14="http://schemas.microsoft.com/office/powerpoint/2010/main" val="1349789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500"/>
                                        <p:tgtEl>
                                          <p:spTgt spid="3">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Effect transition="in" filter="fade">
                                      <p:cBhvr>
                                        <p:cTn id="39"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36A30-4738-45DE-B3D4-B00EA6A4136E}"/>
              </a:ext>
            </a:extLst>
          </p:cNvPr>
          <p:cNvSpPr>
            <a:spLocks noGrp="1"/>
          </p:cNvSpPr>
          <p:nvPr>
            <p:ph type="title"/>
          </p:nvPr>
        </p:nvSpPr>
        <p:spPr>
          <a:xfrm>
            <a:off x="762000" y="562466"/>
            <a:ext cx="9144000" cy="1263649"/>
          </a:xfrm>
        </p:spPr>
        <p:txBody>
          <a:bodyPr>
            <a:normAutofit/>
          </a:bodyPr>
          <a:lstStyle/>
          <a:p>
            <a:r>
              <a:rPr lang="vi-VN"/>
              <a:t>Phương pháp xấp xỉ liên tiếp Picard</a:t>
            </a:r>
            <a:br>
              <a:rPr lang="vi-VN"/>
            </a:br>
            <a:endParaRPr lang="en-US"/>
          </a:p>
        </p:txBody>
      </p:sp>
      <p:sp>
        <p:nvSpPr>
          <p:cNvPr id="3" name="Content Placeholder 2">
            <a:extLst>
              <a:ext uri="{FF2B5EF4-FFF2-40B4-BE49-F238E27FC236}">
                <a16:creationId xmlns:a16="http://schemas.microsoft.com/office/drawing/2014/main" id="{C8D7DEF3-66E0-465A-A764-8C450B10F7DC}"/>
              </a:ext>
            </a:extLst>
          </p:cNvPr>
          <p:cNvSpPr>
            <a:spLocks noGrp="1"/>
          </p:cNvSpPr>
          <p:nvPr>
            <p:ph idx="1"/>
          </p:nvPr>
        </p:nvSpPr>
        <p:spPr>
          <a:xfrm>
            <a:off x="553057" y="1710964"/>
            <a:ext cx="9034003" cy="4942788"/>
          </a:xfrm>
        </p:spPr>
        <p:txBody>
          <a:bodyPr>
            <a:normAutofit/>
          </a:bodyPr>
          <a:lstStyle/>
          <a:p>
            <a:pPr lvl="1">
              <a:buFont typeface="Wingdings" panose="05000000000000000000" pitchFamily="2" charset="2"/>
              <a:buChar char="v"/>
            </a:pPr>
            <a:r>
              <a:rPr lang="vi-VN" dirty="0"/>
              <a:t>Tốc độ hội tụ</a:t>
            </a:r>
          </a:p>
          <a:p>
            <a:pPr marL="457200" lvl="1" indent="0">
              <a:buNone/>
            </a:pPr>
            <a:r>
              <a:rPr lang="vi-VN" dirty="0"/>
              <a:t>	Dựa vào cách xác định sai số của phương pháp hậu nghiệm, ta có thể đánh giá được mỗi lần xấp xỉ liên tiếp sẽ có độ chính xác bằng 2 lần so với lần xấp xỉ liên tiếp liền kề trước</a:t>
            </a:r>
          </a:p>
          <a:p>
            <a:pPr marL="457200" lvl="1" indent="0">
              <a:buNone/>
            </a:pPr>
            <a:endParaRPr lang="vi-VN" dirty="0"/>
          </a:p>
        </p:txBody>
      </p:sp>
    </p:spTree>
    <p:extLst>
      <p:ext uri="{BB962C8B-B14F-4D97-AF65-F5344CB8AC3E}">
        <p14:creationId xmlns:p14="http://schemas.microsoft.com/office/powerpoint/2010/main" val="19224358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36A30-4738-45DE-B3D4-B00EA6A4136E}"/>
              </a:ext>
            </a:extLst>
          </p:cNvPr>
          <p:cNvSpPr>
            <a:spLocks noGrp="1"/>
          </p:cNvSpPr>
          <p:nvPr>
            <p:ph type="title"/>
          </p:nvPr>
        </p:nvSpPr>
        <p:spPr>
          <a:xfrm>
            <a:off x="762000" y="562466"/>
            <a:ext cx="9144000" cy="1263649"/>
          </a:xfrm>
        </p:spPr>
        <p:txBody>
          <a:bodyPr>
            <a:normAutofit/>
          </a:bodyPr>
          <a:lstStyle/>
          <a:p>
            <a:r>
              <a:rPr lang="vi-VN"/>
              <a:t>Phương pháp xấp xỉ liên tiếp Picard</a:t>
            </a:r>
            <a:br>
              <a:rPr lang="vi-VN"/>
            </a:b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8D7DEF3-66E0-465A-A764-8C450B10F7DC}"/>
                  </a:ext>
                </a:extLst>
              </p:cNvPr>
              <p:cNvSpPr>
                <a:spLocks noGrp="1"/>
              </p:cNvSpPr>
              <p:nvPr>
                <p:ph idx="1"/>
              </p:nvPr>
            </p:nvSpPr>
            <p:spPr>
              <a:xfrm>
                <a:off x="553057" y="1710964"/>
                <a:ext cx="10668000" cy="4942788"/>
              </a:xfrm>
            </p:spPr>
            <p:txBody>
              <a:bodyPr>
                <a:normAutofit fontScale="92500" lnSpcReduction="20000"/>
              </a:bodyPr>
              <a:lstStyle/>
              <a:p>
                <a:pPr lvl="1">
                  <a:buFont typeface="Wingdings" panose="05000000000000000000" pitchFamily="2" charset="2"/>
                  <a:buChar char="v"/>
                </a:pPr>
                <a:r>
                  <a:rPr lang="vi-VN" sz="2800" dirty="0"/>
                  <a:t>Thuật toán</a:t>
                </a:r>
              </a:p>
              <a:p>
                <a:pPr lvl="2">
                  <a:buFont typeface="Wingdings" panose="05000000000000000000" pitchFamily="2" charset="2"/>
                  <a:buChar char="ü"/>
                </a:pPr>
                <a:r>
                  <a:rPr lang="vi-VN" sz="2600" dirty="0"/>
                  <a:t>Cách 1: Dạng giải tích</a:t>
                </a:r>
              </a:p>
              <a:p>
                <a:pPr lvl="3"/>
                <a:r>
                  <a:rPr lang="vi-VN" sz="2000" dirty="0"/>
                  <a:t>Input: hàm f(x,t); khoảng xác định: lowT, upT, lowX, upX; giá trị đầu </a:t>
                </a:r>
                <a14:m>
                  <m:oMath xmlns:m="http://schemas.openxmlformats.org/officeDocument/2006/math">
                    <m:sSub>
                      <m:sSubPr>
                        <m:ctrlPr>
                          <a:rPr lang="vi-VN" sz="2000" i="1" smtClean="0">
                            <a:latin typeface="Cambria Math" panose="02040503050406030204" pitchFamily="18" charset="0"/>
                          </a:rPr>
                        </m:ctrlPr>
                      </m:sSubPr>
                      <m:e>
                        <m:r>
                          <m:rPr>
                            <m:sty m:val="p"/>
                          </m:rPr>
                          <a:rPr lang="vi-VN" sz="2000" i="1">
                            <a:latin typeface="Cambria Math" panose="02040503050406030204" pitchFamily="18" charset="0"/>
                          </a:rPr>
                          <m:t>t</m:t>
                        </m:r>
                      </m:e>
                      <m:sub>
                        <m:r>
                          <a:rPr lang="vi-VN" sz="2000" i="1">
                            <a:latin typeface="Cambria Math" panose="02040503050406030204" pitchFamily="18" charset="0"/>
                          </a:rPr>
                          <m:t>0</m:t>
                        </m:r>
                      </m:sub>
                    </m:sSub>
                  </m:oMath>
                </a14:m>
                <a:r>
                  <a:rPr lang="vi-VN" sz="2000" dirty="0"/>
                  <a:t>, </a:t>
                </a:r>
                <a14:m>
                  <m:oMath xmlns:m="http://schemas.openxmlformats.org/officeDocument/2006/math">
                    <m:sSub>
                      <m:sSubPr>
                        <m:ctrlPr>
                          <a:rPr lang="vi-VN" sz="2000" i="1" smtClean="0">
                            <a:latin typeface="Cambria Math" panose="02040503050406030204" pitchFamily="18" charset="0"/>
                          </a:rPr>
                        </m:ctrlPr>
                      </m:sSubPr>
                      <m:e>
                        <m:r>
                          <m:rPr>
                            <m:sty m:val="p"/>
                          </m:rPr>
                          <a:rPr lang="vi-VN" sz="2000" i="1">
                            <a:latin typeface="Cambria Math" panose="02040503050406030204" pitchFamily="18" charset="0"/>
                          </a:rPr>
                          <m:t>x</m:t>
                        </m:r>
                      </m:e>
                      <m:sub>
                        <m:r>
                          <a:rPr lang="vi-VN" sz="2000" i="1">
                            <a:latin typeface="Cambria Math" panose="02040503050406030204" pitchFamily="18" charset="0"/>
                          </a:rPr>
                          <m:t>0</m:t>
                        </m:r>
                      </m:sub>
                    </m:sSub>
                  </m:oMath>
                </a14:m>
                <a:endParaRPr lang="vi-VN" sz="2000" dirty="0"/>
              </a:p>
              <a:p>
                <a:pPr marL="1371600" lvl="3" indent="0">
                  <a:buNone/>
                </a:pPr>
                <a:r>
                  <a:rPr lang="vi-VN" sz="2000" dirty="0"/>
                  <a:t>Sai số </a:t>
                </a:r>
                <a:r>
                  <a:rPr lang="vi-VN" sz="2000" i="1" dirty="0"/>
                  <a:t>epsilon</a:t>
                </a:r>
                <a:r>
                  <a:rPr lang="vi-VN" sz="2000" dirty="0"/>
                  <a:t> (</a:t>
                </a:r>
                <a14:m>
                  <m:oMath xmlns:m="http://schemas.openxmlformats.org/officeDocument/2006/math">
                    <m:r>
                      <a:rPr lang="vi-VN" sz="2000" i="1" smtClean="0">
                        <a:latin typeface="Cambria Math" panose="02040503050406030204" pitchFamily="18" charset="0"/>
                        <a:ea typeface="Cambria Math" panose="02040503050406030204" pitchFamily="18" charset="0"/>
                      </a:rPr>
                      <m:t>𝜖</m:t>
                    </m:r>
                  </m:oMath>
                </a14:m>
                <a:r>
                  <a:rPr lang="vi-VN" sz="2000" dirty="0"/>
                  <a:t>)</a:t>
                </a:r>
              </a:p>
              <a:p>
                <a:pPr lvl="3"/>
                <a:r>
                  <a:rPr lang="vi-VN" sz="2000" dirty="0"/>
                  <a:t>Bước 1: Tính các chặn trên M, L lần lượt cho f(x,t), đạo hàm theo t của f’(x) trên [lowT,upT] x  [lowX, upX]</a:t>
                </a:r>
              </a:p>
              <a:p>
                <a:pPr lvl="3"/>
                <a:r>
                  <a:rPr lang="vi-VN" sz="2000" dirty="0"/>
                  <a:t>Bước 2: deltaX = min (upX – x0, x0 – lowX); xn=x0;</a:t>
                </a:r>
              </a:p>
              <a:p>
                <a:pPr marL="1371600" lvl="3" indent="0">
                  <a:buNone/>
                </a:pPr>
                <a:r>
                  <a:rPr lang="vi-VN" sz="2000" dirty="0"/>
                  <a:t>               deltaT = min {</a:t>
                </a:r>
                <a14:m>
                  <m:oMath xmlns:m="http://schemas.openxmlformats.org/officeDocument/2006/math">
                    <m:r>
                      <m:rPr>
                        <m:sty m:val="p"/>
                      </m:rPr>
                      <a:rPr lang="vi-VN" sz="2000" i="1" dirty="0">
                        <a:latin typeface="Cambria Math" panose="02040503050406030204" pitchFamily="18" charset="0"/>
                      </a:rPr>
                      <m:t>deltaX</m:t>
                    </m:r>
                    <m:r>
                      <a:rPr lang="vi-VN" sz="2000" i="1" smtClean="0">
                        <a:latin typeface="Cambria Math" panose="02040503050406030204" pitchFamily="18" charset="0"/>
                      </a:rPr>
                      <m:t>/</m:t>
                    </m:r>
                    <m:r>
                      <m:rPr>
                        <m:sty m:val="p"/>
                      </m:rPr>
                      <a:rPr lang="vi-VN" sz="2000" i="1">
                        <a:latin typeface="Cambria Math" panose="02040503050406030204" pitchFamily="18" charset="0"/>
                      </a:rPr>
                      <m:t>M</m:t>
                    </m:r>
                  </m:oMath>
                </a14:m>
                <a:r>
                  <a:rPr lang="vi-VN" sz="2000" dirty="0"/>
                  <a:t>, 1/2L} ; h = deltaT * L;</a:t>
                </a:r>
              </a:p>
              <a:p>
                <a:pPr lvl="3"/>
                <a:r>
                  <a:rPr lang="vi-VN" sz="2000" dirty="0"/>
                  <a:t>Bước 3: Đặt error = M * </a:t>
                </a:r>
                <a:r>
                  <a:rPr lang="vi-VN" sz="2000" i="1" dirty="0"/>
                  <a:t>epsilon, </a:t>
                </a:r>
                <a:r>
                  <a:rPr lang="vi-VN" sz="2000" dirty="0"/>
                  <a:t>N=1;</a:t>
                </a:r>
              </a:p>
              <a:p>
                <a:pPr lvl="3"/>
                <a:r>
                  <a:rPr lang="vi-VN" sz="2000" dirty="0"/>
                  <a:t>Lặp đến khi error &lt; </a:t>
                </a:r>
                <a:r>
                  <a:rPr lang="vi-VN" sz="2000" i="1" dirty="0"/>
                  <a:t>epsilon; </a:t>
                </a:r>
                <a:r>
                  <a:rPr lang="vi-VN" sz="2000" dirty="0"/>
                  <a:t>error := error * h/N và N=N+1;</a:t>
                </a:r>
              </a:p>
              <a:p>
                <a:pPr lvl="3"/>
                <a:r>
                  <a:rPr lang="vi-VN" sz="2000" dirty="0"/>
                  <a:t>Bước 5: Lặp N lần: x=x0 + </a:t>
                </a:r>
                <a14:m>
                  <m:oMath xmlns:m="http://schemas.openxmlformats.org/officeDocument/2006/math">
                    <m:nary>
                      <m:naryPr>
                        <m:ctrlPr>
                          <a:rPr lang="vi-VN" sz="2000" i="1" smtClean="0">
                            <a:latin typeface="Cambria Math" panose="02040503050406030204" pitchFamily="18" charset="0"/>
                          </a:rPr>
                        </m:ctrlPr>
                      </m:naryPr>
                      <m:sub>
                        <m:sSub>
                          <m:sSubPr>
                            <m:ctrlPr>
                              <a:rPr lang="vi-VN" sz="2000" i="1">
                                <a:latin typeface="Cambria Math" panose="02040503050406030204" pitchFamily="18" charset="0"/>
                              </a:rPr>
                            </m:ctrlPr>
                          </m:sSubPr>
                          <m:e>
                            <m:r>
                              <a:rPr lang="vi-VN" sz="2000" i="1">
                                <a:latin typeface="Cambria Math" panose="02040503050406030204" pitchFamily="18" charset="0"/>
                              </a:rPr>
                              <m:t>𝑡</m:t>
                            </m:r>
                          </m:e>
                          <m:sub>
                            <m:r>
                              <a:rPr lang="vi-VN" sz="2000" i="1">
                                <a:latin typeface="Cambria Math" panose="02040503050406030204" pitchFamily="18" charset="0"/>
                              </a:rPr>
                              <m:t>0</m:t>
                            </m:r>
                          </m:sub>
                        </m:sSub>
                      </m:sub>
                      <m:sup>
                        <m:r>
                          <a:rPr lang="vi-VN" sz="2000" i="1">
                            <a:latin typeface="Cambria Math" panose="02040503050406030204" pitchFamily="18" charset="0"/>
                          </a:rPr>
                          <m:t>𝑡</m:t>
                        </m:r>
                      </m:sup>
                      <m:e>
                        <m:r>
                          <a:rPr lang="vi-VN" sz="2000" i="1">
                            <a:latin typeface="Cambria Math" panose="02040503050406030204" pitchFamily="18" charset="0"/>
                          </a:rPr>
                          <m:t>𝑓</m:t>
                        </m:r>
                        <m:d>
                          <m:dPr>
                            <m:ctrlPr>
                              <a:rPr lang="vi-VN" sz="2000" i="1">
                                <a:latin typeface="Cambria Math" panose="02040503050406030204" pitchFamily="18" charset="0"/>
                              </a:rPr>
                            </m:ctrlPr>
                          </m:dPr>
                          <m:e>
                            <m:r>
                              <a:rPr lang="vi-VN" sz="2000" i="1">
                                <a:latin typeface="Cambria Math" panose="02040503050406030204" pitchFamily="18" charset="0"/>
                              </a:rPr>
                              <m:t>𝑡</m:t>
                            </m:r>
                            <m:r>
                              <a:rPr lang="vi-VN" sz="2000" i="1">
                                <a:latin typeface="Cambria Math" panose="02040503050406030204" pitchFamily="18" charset="0"/>
                              </a:rPr>
                              <m:t>,</m:t>
                            </m:r>
                            <m:r>
                              <a:rPr lang="vi-VN" sz="2000" i="1">
                                <a:latin typeface="Cambria Math" panose="02040503050406030204" pitchFamily="18" charset="0"/>
                              </a:rPr>
                              <m:t>𝑥</m:t>
                            </m:r>
                            <m:d>
                              <m:dPr>
                                <m:ctrlPr>
                                  <a:rPr lang="vi-VN" sz="2000" i="1">
                                    <a:latin typeface="Cambria Math" panose="02040503050406030204" pitchFamily="18" charset="0"/>
                                  </a:rPr>
                                </m:ctrlPr>
                              </m:dPr>
                              <m:e>
                                <m:r>
                                  <a:rPr lang="vi-VN" sz="2000" i="1">
                                    <a:latin typeface="Cambria Math" panose="02040503050406030204" pitchFamily="18" charset="0"/>
                                  </a:rPr>
                                  <m:t>𝑡</m:t>
                                </m:r>
                              </m:e>
                            </m:d>
                          </m:e>
                        </m:d>
                        <m:r>
                          <a:rPr lang="vi-VN" sz="2000" i="1">
                            <a:latin typeface="Cambria Math" panose="02040503050406030204" pitchFamily="18" charset="0"/>
                          </a:rPr>
                          <m:t>𝑑𝑡</m:t>
                        </m:r>
                      </m:e>
                    </m:nary>
                  </m:oMath>
                </a14:m>
                <a:endParaRPr lang="vi-VN" sz="2000" dirty="0"/>
              </a:p>
              <a:p>
                <a:pPr lvl="3"/>
                <a:r>
                  <a:rPr lang="vi-VN" sz="2000" dirty="0"/>
                  <a:t>Xuất ra: x (hàm x(t)), khoảng xác định (t0 – deltaT, t0+deltaT)</a:t>
                </a:r>
              </a:p>
              <a:p>
                <a:pPr marL="457200" lvl="1" indent="0">
                  <a:buNone/>
                </a:pPr>
                <a:r>
                  <a:rPr lang="vi-VN" dirty="0"/>
                  <a:t>		</a:t>
                </a:r>
              </a:p>
            </p:txBody>
          </p:sp>
        </mc:Choice>
        <mc:Fallback xmlns="">
          <p:sp>
            <p:nvSpPr>
              <p:cNvPr id="3" name="Content Placeholder 2">
                <a:extLst>
                  <a:ext uri="{FF2B5EF4-FFF2-40B4-BE49-F238E27FC236}">
                    <a16:creationId xmlns:a16="http://schemas.microsoft.com/office/drawing/2014/main" id="{C8D7DEF3-66E0-465A-A764-8C450B10F7DC}"/>
                  </a:ext>
                </a:extLst>
              </p:cNvPr>
              <p:cNvSpPr>
                <a:spLocks noGrp="1" noRot="1" noChangeAspect="1" noMove="1" noResize="1" noEditPoints="1" noAdjustHandles="1" noChangeArrowheads="1" noChangeShapeType="1" noTextEdit="1"/>
              </p:cNvSpPr>
              <p:nvPr>
                <p:ph idx="1"/>
              </p:nvPr>
            </p:nvSpPr>
            <p:spPr>
              <a:xfrm>
                <a:off x="553057" y="1710964"/>
                <a:ext cx="10668000" cy="4942788"/>
              </a:xfrm>
              <a:blipFill>
                <a:blip r:embed="rId2"/>
                <a:stretch>
                  <a:fillRect t="-2840"/>
                </a:stretch>
              </a:blipFill>
            </p:spPr>
            <p:txBody>
              <a:bodyPr/>
              <a:lstStyle/>
              <a:p>
                <a:r>
                  <a:rPr lang="en-US">
                    <a:noFill/>
                  </a:rPr>
                  <a:t> </a:t>
                </a:r>
              </a:p>
            </p:txBody>
          </p:sp>
        </mc:Fallback>
      </mc:AlternateContent>
    </p:spTree>
    <p:extLst>
      <p:ext uri="{BB962C8B-B14F-4D97-AF65-F5344CB8AC3E}">
        <p14:creationId xmlns:p14="http://schemas.microsoft.com/office/powerpoint/2010/main" val="4169257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36A30-4738-45DE-B3D4-B00EA6A4136E}"/>
              </a:ext>
            </a:extLst>
          </p:cNvPr>
          <p:cNvSpPr>
            <a:spLocks noGrp="1"/>
          </p:cNvSpPr>
          <p:nvPr>
            <p:ph type="title"/>
          </p:nvPr>
        </p:nvSpPr>
        <p:spPr>
          <a:xfrm>
            <a:off x="762000" y="562466"/>
            <a:ext cx="9144000" cy="1263649"/>
          </a:xfrm>
        </p:spPr>
        <p:txBody>
          <a:bodyPr>
            <a:normAutofit/>
          </a:bodyPr>
          <a:lstStyle/>
          <a:p>
            <a:r>
              <a:rPr lang="vi-VN"/>
              <a:t>Phương pháp xấp xỉ liên tiếp Picard</a:t>
            </a:r>
            <a:br>
              <a:rPr lang="vi-VN"/>
            </a:b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8D7DEF3-66E0-465A-A764-8C450B10F7DC}"/>
                  </a:ext>
                </a:extLst>
              </p:cNvPr>
              <p:cNvSpPr>
                <a:spLocks noGrp="1"/>
              </p:cNvSpPr>
              <p:nvPr>
                <p:ph idx="1"/>
              </p:nvPr>
            </p:nvSpPr>
            <p:spPr>
              <a:xfrm>
                <a:off x="553057" y="1710964"/>
                <a:ext cx="10668000" cy="4942788"/>
              </a:xfrm>
            </p:spPr>
            <p:txBody>
              <a:bodyPr>
                <a:normAutofit fontScale="92500" lnSpcReduction="10000"/>
              </a:bodyPr>
              <a:lstStyle/>
              <a:p>
                <a:pPr lvl="1">
                  <a:buFont typeface="Wingdings" panose="05000000000000000000" pitchFamily="2" charset="2"/>
                  <a:buChar char="v"/>
                </a:pPr>
                <a:r>
                  <a:rPr lang="vi-VN" sz="2600" dirty="0"/>
                  <a:t>Thuật toán</a:t>
                </a:r>
              </a:p>
              <a:p>
                <a:pPr lvl="2">
                  <a:buFont typeface="Wingdings" panose="05000000000000000000" pitchFamily="2" charset="2"/>
                  <a:buChar char="ü"/>
                </a:pPr>
                <a:r>
                  <a:rPr lang="vi-VN" sz="2400" dirty="0"/>
                  <a:t>Cách 2: Dạng lưới</a:t>
                </a:r>
              </a:p>
              <a:p>
                <a:pPr lvl="3"/>
                <a:r>
                  <a:rPr lang="vi-VN" sz="1900" dirty="0"/>
                  <a:t>Input: hàm f(x,t); khoảng xác định: lowT, upT, lowX, upX; giá trị đầu: t0,x0; sai số </a:t>
                </a:r>
                <a:r>
                  <a:rPr lang="vi-VN" sz="1900" i="1" dirty="0"/>
                  <a:t>epsilon</a:t>
                </a:r>
                <a:r>
                  <a:rPr lang="vi-VN" sz="1900" dirty="0"/>
                  <a:t> </a:t>
                </a:r>
                <a14:m>
                  <m:oMath xmlns:m="http://schemas.openxmlformats.org/officeDocument/2006/math">
                    <m:d>
                      <m:dPr>
                        <m:ctrlPr>
                          <a:rPr lang="vi-VN" sz="1900" b="0" i="1" smtClean="0">
                            <a:latin typeface="Cambria Math" panose="02040503050406030204" pitchFamily="18" charset="0"/>
                            <a:ea typeface="Cambria Math" panose="02040503050406030204" pitchFamily="18" charset="0"/>
                          </a:rPr>
                        </m:ctrlPr>
                      </m:dPr>
                      <m:e>
                        <m:r>
                          <a:rPr lang="vi-VN" sz="1900" i="1" smtClean="0">
                            <a:latin typeface="Cambria Math" panose="02040503050406030204" pitchFamily="18" charset="0"/>
                            <a:ea typeface="Cambria Math" panose="02040503050406030204" pitchFamily="18" charset="0"/>
                          </a:rPr>
                          <m:t>𝜖</m:t>
                        </m:r>
                      </m:e>
                    </m:d>
                    <m:r>
                      <a:rPr lang="vi-VN" sz="1900" b="0" i="0" smtClean="0">
                        <a:latin typeface="Cambria Math" panose="02040503050406030204" pitchFamily="18" charset="0"/>
                        <a:ea typeface="Cambria Math" panose="02040503050406030204" pitchFamily="18" charset="0"/>
                      </a:rPr>
                      <m:t>;</m:t>
                    </m:r>
                    <m:r>
                      <a:rPr lang="vi-VN" sz="1900" i="1">
                        <a:latin typeface="Cambria Math" panose="02040503050406030204" pitchFamily="18" charset="0"/>
                        <a:ea typeface="Cambria Math" panose="02040503050406030204" pitchFamily="18" charset="0"/>
                      </a:rPr>
                      <m:t>độ</m:t>
                    </m:r>
                  </m:oMath>
                </a14:m>
                <a:r>
                  <a:rPr lang="vi-VN" sz="1900" dirty="0"/>
                  <a:t> dài mảng: length</a:t>
                </a:r>
              </a:p>
              <a:p>
                <a:pPr lvl="3"/>
                <a:r>
                  <a:rPr lang="vi-VN" sz="1900" dirty="0"/>
                  <a:t>Bước 1: Tính các chặn trên M, L lần lượt cho f(t,x) đạo hàm theo t của f’(x) trên [lowT, upT] x [lowX, upX]</a:t>
                </a:r>
              </a:p>
              <a:p>
                <a:pPr lvl="3"/>
                <a:r>
                  <a:rPr lang="vi-VN" sz="1900" dirty="0"/>
                  <a:t>Bước 2: deltaX = min (upX – x0, x0 – lowX); xn=x0;</a:t>
                </a:r>
              </a:p>
              <a:p>
                <a:pPr marL="1371600" lvl="3" indent="0">
                  <a:buNone/>
                </a:pPr>
                <a:r>
                  <a:rPr lang="vi-VN" sz="1900" dirty="0"/>
                  <a:t>               deltaT = min {</a:t>
                </a:r>
                <a14:m>
                  <m:oMath xmlns:m="http://schemas.openxmlformats.org/officeDocument/2006/math">
                    <m:r>
                      <m:rPr>
                        <m:sty m:val="p"/>
                      </m:rPr>
                      <a:rPr lang="vi-VN" sz="1900" i="1" dirty="0">
                        <a:latin typeface="Cambria Math" panose="02040503050406030204" pitchFamily="18" charset="0"/>
                      </a:rPr>
                      <m:t>deltaX</m:t>
                    </m:r>
                    <m:r>
                      <a:rPr lang="vi-VN" sz="1900" i="1" smtClean="0">
                        <a:latin typeface="Cambria Math" panose="02040503050406030204" pitchFamily="18" charset="0"/>
                      </a:rPr>
                      <m:t>/</m:t>
                    </m:r>
                    <m:r>
                      <m:rPr>
                        <m:sty m:val="p"/>
                      </m:rPr>
                      <a:rPr lang="vi-VN" sz="1900" i="1">
                        <a:latin typeface="Cambria Math" panose="02040503050406030204" pitchFamily="18" charset="0"/>
                      </a:rPr>
                      <m:t>M</m:t>
                    </m:r>
                  </m:oMath>
                </a14:m>
                <a:r>
                  <a:rPr lang="vi-VN" sz="1900" dirty="0"/>
                  <a:t>, 1/2L} ; h = deltaT * L; </a:t>
                </a:r>
              </a:p>
              <a:p>
                <a:pPr marL="1371600" lvl="3" indent="0">
                  <a:buNone/>
                </a:pPr>
                <a:r>
                  <a:rPr lang="vi-VN" sz="1900" dirty="0"/>
                  <a:t>               segmentLength = deltaT/length/2</a:t>
                </a:r>
              </a:p>
              <a:p>
                <a:pPr lvl="3"/>
                <a:r>
                  <a:rPr lang="vi-VN" sz="1900" dirty="0"/>
                  <a:t>Bước 3: Tạo mảng arr[t0 – deltaT, t0 + deltaT] có số phần tử là length các cặp (t, x0) với t cách nhau segmentLength</a:t>
                </a:r>
              </a:p>
              <a:p>
                <a:pPr lvl="3"/>
                <a:r>
                  <a:rPr lang="vi-VN" sz="1900" dirty="0"/>
                  <a:t>Bước 4: Cho maxerror=0 và lặp cho đến khi sai số tương đối giữa 2 giá trị x(t) liên tiếp là maxerror &lt; </a:t>
                </a:r>
                <a:r>
                  <a:rPr lang="vi-VN" sz="1900" i="1" dirty="0"/>
                  <a:t>epsilon</a:t>
                </a:r>
                <a:endParaRPr lang="vi-VN" sz="1900" dirty="0"/>
              </a:p>
              <a:p>
                <a:pPr lvl="3"/>
                <a:r>
                  <a:rPr lang="vi-VN" sz="1900" dirty="0"/>
                  <a:t>Xuất ra: mảng arr chứa các cặp điểm</a:t>
                </a:r>
              </a:p>
            </p:txBody>
          </p:sp>
        </mc:Choice>
        <mc:Fallback xmlns="">
          <p:sp>
            <p:nvSpPr>
              <p:cNvPr id="3" name="Content Placeholder 2">
                <a:extLst>
                  <a:ext uri="{FF2B5EF4-FFF2-40B4-BE49-F238E27FC236}">
                    <a16:creationId xmlns:a16="http://schemas.microsoft.com/office/drawing/2014/main" id="{C8D7DEF3-66E0-465A-A764-8C450B10F7DC}"/>
                  </a:ext>
                </a:extLst>
              </p:cNvPr>
              <p:cNvSpPr>
                <a:spLocks noGrp="1" noRot="1" noChangeAspect="1" noMove="1" noResize="1" noEditPoints="1" noAdjustHandles="1" noChangeArrowheads="1" noChangeShapeType="1" noTextEdit="1"/>
              </p:cNvSpPr>
              <p:nvPr>
                <p:ph idx="1"/>
              </p:nvPr>
            </p:nvSpPr>
            <p:spPr>
              <a:xfrm>
                <a:off x="553057" y="1710964"/>
                <a:ext cx="10668000" cy="4942788"/>
              </a:xfrm>
              <a:blipFill>
                <a:blip r:embed="rId2"/>
                <a:stretch>
                  <a:fillRect t="-1605"/>
                </a:stretch>
              </a:blipFill>
            </p:spPr>
            <p:txBody>
              <a:bodyPr/>
              <a:lstStyle/>
              <a:p>
                <a:r>
                  <a:rPr lang="en-US">
                    <a:noFill/>
                  </a:rPr>
                  <a:t> </a:t>
                </a:r>
              </a:p>
            </p:txBody>
          </p:sp>
        </mc:Fallback>
      </mc:AlternateContent>
    </p:spTree>
    <p:extLst>
      <p:ext uri="{BB962C8B-B14F-4D97-AF65-F5344CB8AC3E}">
        <p14:creationId xmlns:p14="http://schemas.microsoft.com/office/powerpoint/2010/main" val="1471774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36A30-4738-45DE-B3D4-B00EA6A4136E}"/>
              </a:ext>
            </a:extLst>
          </p:cNvPr>
          <p:cNvSpPr>
            <a:spLocks noGrp="1"/>
          </p:cNvSpPr>
          <p:nvPr>
            <p:ph type="title"/>
          </p:nvPr>
        </p:nvSpPr>
        <p:spPr>
          <a:xfrm>
            <a:off x="762000" y="562466"/>
            <a:ext cx="9144000" cy="1263649"/>
          </a:xfrm>
        </p:spPr>
        <p:txBody>
          <a:bodyPr>
            <a:normAutofit/>
          </a:bodyPr>
          <a:lstStyle/>
          <a:p>
            <a:r>
              <a:rPr lang="vi-VN" dirty="0"/>
              <a:t>Phương pháp chuỗi lũy thừa</a:t>
            </a:r>
            <a:br>
              <a:rPr lang="vi-VN" dirty="0"/>
            </a:b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8D7DEF3-66E0-465A-A764-8C450B10F7DC}"/>
                  </a:ext>
                </a:extLst>
              </p:cNvPr>
              <p:cNvSpPr>
                <a:spLocks noGrp="1"/>
              </p:cNvSpPr>
              <p:nvPr>
                <p:ph idx="1"/>
              </p:nvPr>
            </p:nvSpPr>
            <p:spPr>
              <a:xfrm>
                <a:off x="553057" y="1710964"/>
                <a:ext cx="10668000" cy="4942788"/>
              </a:xfrm>
            </p:spPr>
            <p:txBody>
              <a:bodyPr>
                <a:normAutofit fontScale="77500" lnSpcReduction="20000"/>
              </a:bodyPr>
              <a:lstStyle/>
              <a:p>
                <a:pPr lvl="1">
                  <a:buFont typeface="Wingdings" panose="05000000000000000000" pitchFamily="2" charset="2"/>
                  <a:buChar char="v"/>
                </a:pPr>
                <a:r>
                  <a:rPr lang="vi-VN" sz="3100" dirty="0"/>
                  <a:t>Bài toán đặt ra</a:t>
                </a:r>
              </a:p>
              <a:p>
                <a:pPr lvl="2"/>
                <a:r>
                  <a:rPr lang="vi-VN" sz="2800" dirty="0"/>
                  <a:t>Giải phương trình vi phân tuyến tính cấp n</a:t>
                </a:r>
              </a:p>
              <a:p>
                <a:pPr marL="914400" lvl="2" indent="0">
                  <a:buNone/>
                </a:pPr>
                <a:r>
                  <a:rPr lang="vi-VN" dirty="0"/>
                  <a:t>	</a:t>
                </a:r>
                <a14:m>
                  <m:oMath xmlns:m="http://schemas.openxmlformats.org/officeDocument/2006/math">
                    <m:sSub>
                      <m:sSubPr>
                        <m:ctrlPr>
                          <a:rPr lang="vi-VN" sz="2800" i="1" smtClean="0">
                            <a:latin typeface="Cambria Math" panose="02040503050406030204" pitchFamily="18" charset="0"/>
                          </a:rPr>
                        </m:ctrlPr>
                      </m:sSubPr>
                      <m:e>
                        <m:r>
                          <m:rPr>
                            <m:sty m:val="p"/>
                          </m:rPr>
                          <a:rPr lang="vi-VN" sz="2800" i="1">
                            <a:latin typeface="Cambria Math" panose="02040503050406030204" pitchFamily="18" charset="0"/>
                          </a:rPr>
                          <m:t>a</m:t>
                        </m:r>
                      </m:e>
                      <m:sub>
                        <m:r>
                          <m:rPr>
                            <m:sty m:val="p"/>
                          </m:rPr>
                          <a:rPr lang="vi-VN" sz="2800" i="1">
                            <a:latin typeface="Cambria Math" panose="02040503050406030204" pitchFamily="18" charset="0"/>
                          </a:rPr>
                          <m:t>n</m:t>
                        </m:r>
                      </m:sub>
                    </m:sSub>
                    <m:sSup>
                      <m:sSupPr>
                        <m:ctrlPr>
                          <a:rPr lang="vi-VN" sz="2800" i="1" smtClean="0">
                            <a:latin typeface="Cambria Math" panose="02040503050406030204" pitchFamily="18" charset="0"/>
                          </a:rPr>
                        </m:ctrlPr>
                      </m:sSupPr>
                      <m:e>
                        <m:r>
                          <m:rPr>
                            <m:sty m:val="p"/>
                          </m:rPr>
                          <a:rPr lang="vi-VN" sz="2800" i="1">
                            <a:latin typeface="Cambria Math" panose="02040503050406030204" pitchFamily="18" charset="0"/>
                          </a:rPr>
                          <m:t>y</m:t>
                        </m:r>
                      </m:e>
                      <m:sup>
                        <m:r>
                          <a:rPr lang="vi-VN" sz="2800" b="0" i="1" smtClean="0">
                            <a:latin typeface="Cambria Math" panose="02040503050406030204" pitchFamily="18" charset="0"/>
                          </a:rPr>
                          <m:t>(</m:t>
                        </m:r>
                        <m:r>
                          <m:rPr>
                            <m:sty m:val="p"/>
                          </m:rPr>
                          <a:rPr lang="vi-VN" sz="2800" i="1">
                            <a:latin typeface="Cambria Math" panose="02040503050406030204" pitchFamily="18" charset="0"/>
                          </a:rPr>
                          <m:t>n</m:t>
                        </m:r>
                        <m:r>
                          <a:rPr lang="vi-VN" sz="2800" b="0" i="1" smtClean="0">
                            <a:latin typeface="Cambria Math" panose="02040503050406030204" pitchFamily="18" charset="0"/>
                          </a:rPr>
                          <m:t>)</m:t>
                        </m:r>
                      </m:sup>
                    </m:sSup>
                    <m:r>
                      <a:rPr lang="vi-VN" sz="2800" b="0" i="1" smtClean="0">
                        <a:latin typeface="Cambria Math" panose="02040503050406030204" pitchFamily="18" charset="0"/>
                      </a:rPr>
                      <m:t>+</m:t>
                    </m:r>
                    <m:sSub>
                      <m:sSubPr>
                        <m:ctrlPr>
                          <a:rPr lang="vi-VN" sz="2800" i="1">
                            <a:latin typeface="Cambria Math" panose="02040503050406030204" pitchFamily="18" charset="0"/>
                          </a:rPr>
                        </m:ctrlPr>
                      </m:sSubPr>
                      <m:e>
                        <m:r>
                          <m:rPr>
                            <m:sty m:val="p"/>
                          </m:rPr>
                          <a:rPr lang="vi-VN" sz="2800" i="1">
                            <a:latin typeface="Cambria Math" panose="02040503050406030204" pitchFamily="18" charset="0"/>
                          </a:rPr>
                          <m:t>a</m:t>
                        </m:r>
                      </m:e>
                      <m:sub>
                        <m:r>
                          <m:rPr>
                            <m:sty m:val="p"/>
                          </m:rPr>
                          <a:rPr lang="vi-VN" sz="2800" i="1">
                            <a:latin typeface="Cambria Math" panose="02040503050406030204" pitchFamily="18" charset="0"/>
                          </a:rPr>
                          <m:t>n</m:t>
                        </m:r>
                        <m:r>
                          <a:rPr lang="vi-VN" sz="2800" b="0" i="1" smtClean="0">
                            <a:latin typeface="Cambria Math" panose="02040503050406030204" pitchFamily="18" charset="0"/>
                          </a:rPr>
                          <m:t>−</m:t>
                        </m:r>
                        <m:r>
                          <a:rPr lang="vi-VN" sz="2800" i="1">
                            <a:latin typeface="Cambria Math" panose="02040503050406030204" pitchFamily="18" charset="0"/>
                          </a:rPr>
                          <m:t>1</m:t>
                        </m:r>
                      </m:sub>
                    </m:sSub>
                    <m:sSup>
                      <m:sSupPr>
                        <m:ctrlPr>
                          <a:rPr lang="vi-VN" sz="2800" i="1">
                            <a:latin typeface="Cambria Math" panose="02040503050406030204" pitchFamily="18" charset="0"/>
                          </a:rPr>
                        </m:ctrlPr>
                      </m:sSupPr>
                      <m:e>
                        <m:r>
                          <m:rPr>
                            <m:sty m:val="p"/>
                          </m:rPr>
                          <a:rPr lang="vi-VN" sz="2800" i="1">
                            <a:latin typeface="Cambria Math" panose="02040503050406030204" pitchFamily="18" charset="0"/>
                          </a:rPr>
                          <m:t>y</m:t>
                        </m:r>
                      </m:e>
                      <m:sup>
                        <m:r>
                          <a:rPr lang="vi-VN" sz="2800" i="1">
                            <a:latin typeface="Cambria Math" panose="02040503050406030204" pitchFamily="18" charset="0"/>
                          </a:rPr>
                          <m:t>(</m:t>
                        </m:r>
                        <m:r>
                          <m:rPr>
                            <m:sty m:val="p"/>
                          </m:rPr>
                          <a:rPr lang="vi-VN" sz="2800" i="1" smtClean="0">
                            <a:latin typeface="Cambria Math" panose="02040503050406030204" pitchFamily="18" charset="0"/>
                          </a:rPr>
                          <m:t>n</m:t>
                        </m:r>
                        <m:r>
                          <a:rPr lang="vi-VN" sz="2800" b="0" i="1" smtClean="0">
                            <a:latin typeface="Cambria Math" panose="02040503050406030204" pitchFamily="18" charset="0"/>
                          </a:rPr>
                          <m:t>−</m:t>
                        </m:r>
                        <m:r>
                          <a:rPr lang="vi-VN" sz="2800" i="1">
                            <a:latin typeface="Cambria Math" panose="02040503050406030204" pitchFamily="18" charset="0"/>
                          </a:rPr>
                          <m:t>1)</m:t>
                        </m:r>
                      </m:sup>
                    </m:sSup>
                    <m:r>
                      <a:rPr lang="vi-VN" sz="2800" b="0" i="1" smtClean="0">
                        <a:latin typeface="Cambria Math" panose="02040503050406030204" pitchFamily="18" charset="0"/>
                      </a:rPr>
                      <m:t>+…+</m:t>
                    </m:r>
                    <m:sSub>
                      <m:sSubPr>
                        <m:ctrlPr>
                          <a:rPr lang="vi-VN" sz="2800" b="0" i="1" smtClean="0">
                            <a:latin typeface="Cambria Math" panose="02040503050406030204" pitchFamily="18" charset="0"/>
                          </a:rPr>
                        </m:ctrlPr>
                      </m:sSubPr>
                      <m:e>
                        <m:r>
                          <m:rPr>
                            <m:sty m:val="p"/>
                          </m:rPr>
                          <a:rPr lang="vi-VN" sz="2800" i="1">
                            <a:latin typeface="Cambria Math" panose="02040503050406030204" pitchFamily="18" charset="0"/>
                          </a:rPr>
                          <m:t>a</m:t>
                        </m:r>
                      </m:e>
                      <m:sub>
                        <m:r>
                          <a:rPr lang="vi-VN" sz="2800" i="1">
                            <a:latin typeface="Cambria Math" panose="02040503050406030204" pitchFamily="18" charset="0"/>
                          </a:rPr>
                          <m:t>0</m:t>
                        </m:r>
                      </m:sub>
                    </m:sSub>
                    <m:r>
                      <m:rPr>
                        <m:sty m:val="p"/>
                      </m:rPr>
                      <a:rPr lang="vi-VN" sz="2800" i="1">
                        <a:latin typeface="Cambria Math" panose="02040503050406030204" pitchFamily="18" charset="0"/>
                      </a:rPr>
                      <m:t>y</m:t>
                    </m:r>
                    <m:r>
                      <a:rPr lang="vi-VN" sz="2800" b="0" i="0" smtClean="0">
                        <a:latin typeface="Cambria Math" panose="02040503050406030204" pitchFamily="18" charset="0"/>
                      </a:rPr>
                      <m:t>= </m:t>
                    </m:r>
                    <m:r>
                      <a:rPr lang="vi-VN" sz="2800" i="1">
                        <a:latin typeface="Cambria Math" panose="02040503050406030204" pitchFamily="18" charset="0"/>
                      </a:rPr>
                      <m:t>0</m:t>
                    </m:r>
                  </m:oMath>
                </a14:m>
                <a:endParaRPr lang="vi-VN" sz="2800" dirty="0"/>
              </a:p>
              <a:p>
                <a:pPr marL="914400" lvl="2" indent="0">
                  <a:buNone/>
                </a:pPr>
                <a:r>
                  <a:rPr lang="vi-VN" sz="2800" dirty="0"/>
                  <a:t>Với các giá trị ban đầu </a:t>
                </a:r>
                <a14:m>
                  <m:oMath xmlns:m="http://schemas.openxmlformats.org/officeDocument/2006/math">
                    <m:sSub>
                      <m:sSubPr>
                        <m:ctrlPr>
                          <a:rPr lang="vi-VN" sz="2800" i="1" smtClean="0">
                            <a:latin typeface="Cambria Math" panose="02040503050406030204" pitchFamily="18" charset="0"/>
                          </a:rPr>
                        </m:ctrlPr>
                      </m:sSubPr>
                      <m:e>
                        <m:r>
                          <m:rPr>
                            <m:sty m:val="p"/>
                          </m:rPr>
                          <a:rPr lang="vi-VN" sz="2800" i="1">
                            <a:latin typeface="Cambria Math" panose="02040503050406030204" pitchFamily="18" charset="0"/>
                          </a:rPr>
                          <m:t>y</m:t>
                        </m:r>
                        <m:r>
                          <a:rPr lang="vi-VN" sz="2800" b="0" i="1" smtClean="0">
                            <a:latin typeface="Cambria Math" panose="02040503050406030204" pitchFamily="18" charset="0"/>
                          </a:rPr>
                          <m:t>(</m:t>
                        </m:r>
                        <m:r>
                          <m:rPr>
                            <m:sty m:val="p"/>
                          </m:rPr>
                          <a:rPr lang="vi-VN" sz="2800" i="1">
                            <a:latin typeface="Cambria Math" panose="02040503050406030204" pitchFamily="18" charset="0"/>
                          </a:rPr>
                          <m:t>x</m:t>
                        </m:r>
                      </m:e>
                      <m:sub>
                        <m:r>
                          <a:rPr lang="vi-VN" sz="2800" i="1">
                            <a:latin typeface="Cambria Math" panose="02040503050406030204" pitchFamily="18" charset="0"/>
                          </a:rPr>
                          <m:t>0</m:t>
                        </m:r>
                      </m:sub>
                    </m:sSub>
                    <m:r>
                      <a:rPr lang="vi-VN" sz="2800" b="0" i="1" smtClean="0">
                        <a:latin typeface="Cambria Math" panose="02040503050406030204" pitchFamily="18" charset="0"/>
                      </a:rPr>
                      <m:t>),</m:t>
                    </m:r>
                    <m:sSub>
                      <m:sSubPr>
                        <m:ctrlPr>
                          <a:rPr lang="vi-VN" sz="2800" i="1">
                            <a:latin typeface="Cambria Math" panose="02040503050406030204" pitchFamily="18" charset="0"/>
                          </a:rPr>
                        </m:ctrlPr>
                      </m:sSubPr>
                      <m:e>
                        <m:r>
                          <a:rPr lang="vi-VN" sz="2800" b="0" i="1" smtClean="0">
                            <a:latin typeface="Cambria Math" panose="02040503050406030204" pitchFamily="18" charset="0"/>
                          </a:rPr>
                          <m:t> </m:t>
                        </m:r>
                        <m:r>
                          <m:rPr>
                            <m:sty m:val="p"/>
                          </m:rPr>
                          <a:rPr lang="vi-VN" sz="2800" i="1" smtClean="0">
                            <a:latin typeface="Cambria Math" panose="02040503050406030204" pitchFamily="18" charset="0"/>
                          </a:rPr>
                          <m:t>y</m:t>
                        </m:r>
                        <m:r>
                          <a:rPr lang="vi-VN" sz="2800" b="0" i="1" smtClean="0">
                            <a:latin typeface="Cambria Math" panose="02040503050406030204" pitchFamily="18" charset="0"/>
                          </a:rPr>
                          <m:t>′</m:t>
                        </m:r>
                        <m:r>
                          <a:rPr lang="vi-VN" sz="2800" i="1">
                            <a:latin typeface="Cambria Math" panose="02040503050406030204" pitchFamily="18" charset="0"/>
                          </a:rPr>
                          <m:t>(</m:t>
                        </m:r>
                        <m:r>
                          <m:rPr>
                            <m:sty m:val="p"/>
                          </m:rPr>
                          <a:rPr lang="vi-VN" sz="2800" i="1">
                            <a:latin typeface="Cambria Math" panose="02040503050406030204" pitchFamily="18" charset="0"/>
                          </a:rPr>
                          <m:t>x</m:t>
                        </m:r>
                      </m:e>
                      <m:sub>
                        <m:r>
                          <a:rPr lang="vi-VN" sz="2800" i="1">
                            <a:latin typeface="Cambria Math" panose="02040503050406030204" pitchFamily="18" charset="0"/>
                          </a:rPr>
                          <m:t>0</m:t>
                        </m:r>
                      </m:sub>
                    </m:sSub>
                    <m:r>
                      <a:rPr lang="vi-VN" sz="2800" i="1">
                        <a:latin typeface="Cambria Math" panose="02040503050406030204" pitchFamily="18" charset="0"/>
                      </a:rPr>
                      <m:t>),</m:t>
                    </m:r>
                    <m:r>
                      <a:rPr lang="vi-VN" sz="2800" b="0" i="1" smtClean="0">
                        <a:latin typeface="Cambria Math" panose="02040503050406030204" pitchFamily="18" charset="0"/>
                      </a:rPr>
                      <m:t>…</m:t>
                    </m:r>
                    <m:sSub>
                      <m:sSubPr>
                        <m:ctrlPr>
                          <a:rPr lang="vi-VN" sz="2800" i="1">
                            <a:latin typeface="Cambria Math" panose="02040503050406030204" pitchFamily="18" charset="0"/>
                          </a:rPr>
                        </m:ctrlPr>
                      </m:sSubPr>
                      <m:e>
                        <m:sSup>
                          <m:sSupPr>
                            <m:ctrlPr>
                              <a:rPr lang="vi-VN" sz="2800" i="1" smtClean="0">
                                <a:latin typeface="Cambria Math" panose="02040503050406030204" pitchFamily="18" charset="0"/>
                              </a:rPr>
                            </m:ctrlPr>
                          </m:sSupPr>
                          <m:e>
                            <m:r>
                              <m:rPr>
                                <m:sty m:val="p"/>
                              </m:rPr>
                              <a:rPr lang="vi-VN" sz="2800" i="1">
                                <a:latin typeface="Cambria Math" panose="02040503050406030204" pitchFamily="18" charset="0"/>
                              </a:rPr>
                              <m:t>y</m:t>
                            </m:r>
                          </m:e>
                          <m:sup>
                            <m:d>
                              <m:dPr>
                                <m:ctrlPr>
                                  <a:rPr lang="vi-VN" sz="2800" b="0" i="1" smtClean="0">
                                    <a:latin typeface="Cambria Math" panose="02040503050406030204" pitchFamily="18" charset="0"/>
                                  </a:rPr>
                                </m:ctrlPr>
                              </m:dPr>
                              <m:e>
                                <m:r>
                                  <a:rPr lang="vi-VN" sz="2800" i="1">
                                    <a:latin typeface="Cambria Math" panose="02040503050406030204" pitchFamily="18" charset="0"/>
                                  </a:rPr>
                                  <m:t>𝑛</m:t>
                                </m:r>
                              </m:e>
                            </m:d>
                          </m:sup>
                        </m:sSup>
                        <m:r>
                          <a:rPr lang="vi-VN" sz="2800" i="1">
                            <a:latin typeface="Cambria Math" panose="02040503050406030204" pitchFamily="18" charset="0"/>
                          </a:rPr>
                          <m:t>(</m:t>
                        </m:r>
                        <m:r>
                          <a:rPr lang="vi-VN" sz="2800" i="1">
                            <a:latin typeface="Cambria Math" panose="02040503050406030204" pitchFamily="18" charset="0"/>
                          </a:rPr>
                          <m:t>𝑥</m:t>
                        </m:r>
                      </m:e>
                      <m:sub>
                        <m:r>
                          <a:rPr lang="vi-VN" sz="2800" i="1">
                            <a:latin typeface="Cambria Math" panose="02040503050406030204" pitchFamily="18" charset="0"/>
                          </a:rPr>
                          <m:t>0</m:t>
                        </m:r>
                      </m:sub>
                    </m:sSub>
                    <m:r>
                      <a:rPr lang="vi-VN" sz="2800" i="1">
                        <a:latin typeface="Cambria Math" panose="02040503050406030204" pitchFamily="18" charset="0"/>
                      </a:rPr>
                      <m:t>)</m:t>
                    </m:r>
                    <m:r>
                      <a:rPr lang="vi-VN" sz="2800" b="0" i="1" smtClean="0">
                        <a:latin typeface="Cambria Math" panose="02040503050406030204" pitchFamily="18" charset="0"/>
                      </a:rPr>
                      <m:t>.</m:t>
                    </m:r>
                  </m:oMath>
                </a14:m>
                <a:endParaRPr lang="vi-VN" sz="2800" dirty="0"/>
              </a:p>
              <a:p>
                <a:pPr marL="914400" lvl="2" indent="0">
                  <a:buNone/>
                </a:pPr>
                <a:endParaRPr lang="vi-VN" dirty="0"/>
              </a:p>
              <a:p>
                <a:pPr marL="914400" lvl="2" indent="0">
                  <a:buNone/>
                </a:pPr>
                <a:endParaRPr lang="vi-VN" dirty="0"/>
              </a:p>
              <a:p>
                <a:pPr lvl="2"/>
                <a:r>
                  <a:rPr lang="vi-VN" sz="2800" dirty="0"/>
                  <a:t>Để đơn giản, ta xét </a:t>
                </a:r>
                <a14:m>
                  <m:oMath xmlns:m="http://schemas.openxmlformats.org/officeDocument/2006/math">
                    <m:sSub>
                      <m:sSubPr>
                        <m:ctrlPr>
                          <a:rPr lang="vi-VN" sz="2800" i="1" smtClean="0">
                            <a:latin typeface="Cambria Math" panose="02040503050406030204" pitchFamily="18" charset="0"/>
                          </a:rPr>
                        </m:ctrlPr>
                      </m:sSubPr>
                      <m:e>
                        <m:r>
                          <m:rPr>
                            <m:sty m:val="p"/>
                          </m:rPr>
                          <a:rPr lang="vi-VN" sz="2800" i="1">
                            <a:latin typeface="Cambria Math" panose="02040503050406030204" pitchFamily="18" charset="0"/>
                          </a:rPr>
                          <m:t>a</m:t>
                        </m:r>
                      </m:e>
                      <m:sub>
                        <m:r>
                          <m:rPr>
                            <m:sty m:val="p"/>
                          </m:rPr>
                          <a:rPr lang="vi-VN" sz="2800" i="1">
                            <a:latin typeface="Cambria Math" panose="02040503050406030204" pitchFamily="18" charset="0"/>
                          </a:rPr>
                          <m:t>n</m:t>
                        </m:r>
                      </m:sub>
                    </m:sSub>
                    <m:r>
                      <a:rPr lang="vi-VN" sz="2800" b="0" i="1" smtClean="0">
                        <a:latin typeface="Cambria Math" panose="02040503050406030204" pitchFamily="18" charset="0"/>
                      </a:rPr>
                      <m:t>=</m:t>
                    </m:r>
                    <m:r>
                      <a:rPr lang="vi-VN" sz="2800" i="1">
                        <a:latin typeface="Cambria Math" panose="02040503050406030204" pitchFamily="18" charset="0"/>
                      </a:rPr>
                      <m:t>1</m:t>
                    </m:r>
                  </m:oMath>
                </a14:m>
                <a:endParaRPr lang="vi-VN" sz="2800" dirty="0"/>
              </a:p>
              <a:p>
                <a:pPr marL="914400" lvl="2" indent="0">
                  <a:buNone/>
                </a:pPr>
                <a:endParaRPr lang="vi-VN" dirty="0"/>
              </a:p>
              <a:p>
                <a:pPr marL="914400" lvl="2" indent="0">
                  <a:buNone/>
                </a:pPr>
                <a:endParaRPr lang="vi-VN" dirty="0"/>
              </a:p>
              <a:p>
                <a:pPr marL="914400" lvl="2" indent="0">
                  <a:buNone/>
                </a:pPr>
                <a:endParaRPr lang="vi-VN" dirty="0"/>
              </a:p>
              <a:p>
                <a:pPr marL="914400" lvl="2" indent="0">
                  <a:buNone/>
                </a:pPr>
                <a:endParaRPr lang="vi-VN" dirty="0"/>
              </a:p>
              <a:p>
                <a:pPr marL="914400" lvl="2" indent="0">
                  <a:buNone/>
                </a:pPr>
                <a:endParaRPr lang="vi-VN" dirty="0"/>
              </a:p>
              <a:p>
                <a:pPr marL="914400" lvl="2" indent="0">
                  <a:buNone/>
                </a:pPr>
                <a:endParaRPr lang="vi-VN" dirty="0"/>
              </a:p>
              <a:p>
                <a:pPr marL="914400" lvl="2" indent="0">
                  <a:buNone/>
                </a:pPr>
                <a:r>
                  <a:rPr lang="vi-VN" dirty="0"/>
                  <a:t>	</a:t>
                </a:r>
              </a:p>
              <a:p>
                <a:pPr lvl="1">
                  <a:buFont typeface="Wingdings" panose="05000000000000000000" pitchFamily="2" charset="2"/>
                  <a:buChar char="v"/>
                </a:pPr>
                <a:endParaRPr lang="vi-VN" dirty="0"/>
              </a:p>
            </p:txBody>
          </p:sp>
        </mc:Choice>
        <mc:Fallback xmlns="">
          <p:sp>
            <p:nvSpPr>
              <p:cNvPr id="3" name="Content Placeholder 2">
                <a:extLst>
                  <a:ext uri="{FF2B5EF4-FFF2-40B4-BE49-F238E27FC236}">
                    <a16:creationId xmlns:a16="http://schemas.microsoft.com/office/drawing/2014/main" id="{C8D7DEF3-66E0-465A-A764-8C450B10F7DC}"/>
                  </a:ext>
                </a:extLst>
              </p:cNvPr>
              <p:cNvSpPr>
                <a:spLocks noGrp="1" noRot="1" noChangeAspect="1" noMove="1" noResize="1" noEditPoints="1" noAdjustHandles="1" noChangeArrowheads="1" noChangeShapeType="1" noTextEdit="1"/>
              </p:cNvSpPr>
              <p:nvPr>
                <p:ph idx="1"/>
              </p:nvPr>
            </p:nvSpPr>
            <p:spPr>
              <a:xfrm>
                <a:off x="553057" y="1710964"/>
                <a:ext cx="10668000" cy="4942788"/>
              </a:xfrm>
              <a:blipFill>
                <a:blip r:embed="rId2"/>
                <a:stretch>
                  <a:fillRect t="-2346"/>
                </a:stretch>
              </a:blipFill>
            </p:spPr>
            <p:txBody>
              <a:bodyPr/>
              <a:lstStyle/>
              <a:p>
                <a:r>
                  <a:rPr lang="en-US">
                    <a:noFill/>
                  </a:rPr>
                  <a:t> </a:t>
                </a:r>
              </a:p>
            </p:txBody>
          </p:sp>
        </mc:Fallback>
      </mc:AlternateContent>
    </p:spTree>
    <p:extLst>
      <p:ext uri="{BB962C8B-B14F-4D97-AF65-F5344CB8AC3E}">
        <p14:creationId xmlns:p14="http://schemas.microsoft.com/office/powerpoint/2010/main" val="403580630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3">
                                            <p:txEl>
                                              <p:pRg st="1" end="1"/>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p:cTn id="1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3">
                                            <p:txEl>
                                              <p:pRg st="2" end="2"/>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p:cTn id="22"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3">
                                            <p:txEl>
                                              <p:pRg st="3" end="3"/>
                                            </p:txEl>
                                          </p:spTgt>
                                        </p:tgtEl>
                                      </p:cBhvr>
                                    </p:animEffect>
                                  </p:childTnLst>
                                </p:cTn>
                              </p:par>
                              <p:par>
                                <p:cTn id="25" presetID="53" presetClass="entr" presetSubtype="16"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p:cTn id="27"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28"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36A30-4738-45DE-B3D4-B00EA6A4136E}"/>
              </a:ext>
            </a:extLst>
          </p:cNvPr>
          <p:cNvSpPr>
            <a:spLocks noGrp="1"/>
          </p:cNvSpPr>
          <p:nvPr>
            <p:ph type="title"/>
          </p:nvPr>
        </p:nvSpPr>
        <p:spPr>
          <a:xfrm>
            <a:off x="762000" y="562466"/>
            <a:ext cx="9144000" cy="1263649"/>
          </a:xfrm>
        </p:spPr>
        <p:txBody>
          <a:bodyPr>
            <a:normAutofit/>
          </a:bodyPr>
          <a:lstStyle/>
          <a:p>
            <a:r>
              <a:rPr lang="vi-VN" dirty="0"/>
              <a:t>Phương pháp chuỗi lũy thừa</a:t>
            </a:r>
            <a:br>
              <a:rPr lang="vi-VN" dirty="0"/>
            </a:br>
            <a:endParaRPr lang="en-US" dirty="0"/>
          </a:p>
        </p:txBody>
      </p:sp>
      <p:sp>
        <p:nvSpPr>
          <p:cNvPr id="3" name="Content Placeholder 2">
            <a:extLst>
              <a:ext uri="{FF2B5EF4-FFF2-40B4-BE49-F238E27FC236}">
                <a16:creationId xmlns:a16="http://schemas.microsoft.com/office/drawing/2014/main" id="{C8D7DEF3-66E0-465A-A764-8C450B10F7DC}"/>
              </a:ext>
            </a:extLst>
          </p:cNvPr>
          <p:cNvSpPr>
            <a:spLocks noGrp="1"/>
          </p:cNvSpPr>
          <p:nvPr>
            <p:ph idx="1"/>
          </p:nvPr>
        </p:nvSpPr>
        <p:spPr>
          <a:xfrm>
            <a:off x="553057" y="1710964"/>
            <a:ext cx="10668000" cy="4942788"/>
          </a:xfrm>
        </p:spPr>
        <p:txBody>
          <a:bodyPr>
            <a:normAutofit/>
          </a:bodyPr>
          <a:lstStyle/>
          <a:p>
            <a:pPr lvl="1">
              <a:buFont typeface="Wingdings" panose="05000000000000000000" pitchFamily="2" charset="2"/>
              <a:buChar char="v"/>
            </a:pPr>
            <a:r>
              <a:rPr lang="vi-VN" sz="2600" dirty="0"/>
              <a:t>Ý tưởng:</a:t>
            </a:r>
          </a:p>
          <a:p>
            <a:pPr lvl="2"/>
            <a:r>
              <a:rPr lang="vi-VN" sz="2400" dirty="0"/>
              <a:t>Xấp xỉ hàm cần tính bằng chuỗi lũy thừa </a:t>
            </a:r>
          </a:p>
          <a:p>
            <a:pPr lvl="2"/>
            <a:r>
              <a:rPr lang="vi-VN" sz="2400" dirty="0"/>
              <a:t>Sử dụng các khai triển của hệ số và công thức truy hồi có được từ phương trình và các giá trị ban đầu</a:t>
            </a:r>
          </a:p>
          <a:p>
            <a:pPr marL="914400" lvl="2" indent="0">
              <a:buNone/>
            </a:pPr>
            <a:endParaRPr lang="vi-VN" dirty="0"/>
          </a:p>
          <a:p>
            <a:pPr marL="914400" lvl="2" indent="0">
              <a:buNone/>
            </a:pPr>
            <a:endParaRPr lang="vi-VN" dirty="0"/>
          </a:p>
          <a:p>
            <a:pPr marL="914400" lvl="2" indent="0">
              <a:buNone/>
            </a:pPr>
            <a:endParaRPr lang="vi-VN" dirty="0"/>
          </a:p>
          <a:p>
            <a:pPr marL="914400" lvl="2" indent="0">
              <a:buNone/>
            </a:pPr>
            <a:endParaRPr lang="vi-VN" dirty="0"/>
          </a:p>
          <a:p>
            <a:pPr marL="914400" lvl="2" indent="0">
              <a:buNone/>
            </a:pPr>
            <a:endParaRPr lang="vi-VN" dirty="0"/>
          </a:p>
          <a:p>
            <a:pPr marL="914400" lvl="2" indent="0">
              <a:buNone/>
            </a:pPr>
            <a:r>
              <a:rPr lang="vi-VN" dirty="0"/>
              <a:t>	</a:t>
            </a:r>
          </a:p>
          <a:p>
            <a:pPr lvl="1">
              <a:buFont typeface="Wingdings" panose="05000000000000000000" pitchFamily="2" charset="2"/>
              <a:buChar char="v"/>
            </a:pPr>
            <a:endParaRPr lang="vi-VN" dirty="0"/>
          </a:p>
        </p:txBody>
      </p:sp>
    </p:spTree>
    <p:extLst>
      <p:ext uri="{BB962C8B-B14F-4D97-AF65-F5344CB8AC3E}">
        <p14:creationId xmlns:p14="http://schemas.microsoft.com/office/powerpoint/2010/main" val="906251187"/>
      </p:ext>
    </p:extLst>
  </p:cSld>
  <p:clrMapOvr>
    <a:masterClrMapping/>
  </p:clrMapOvr>
  <p:transition spd="slow">
    <p:wheel spokes="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36A30-4738-45DE-B3D4-B00EA6A4136E}"/>
              </a:ext>
            </a:extLst>
          </p:cNvPr>
          <p:cNvSpPr>
            <a:spLocks noGrp="1"/>
          </p:cNvSpPr>
          <p:nvPr>
            <p:ph type="title"/>
          </p:nvPr>
        </p:nvSpPr>
        <p:spPr>
          <a:xfrm>
            <a:off x="762000" y="562466"/>
            <a:ext cx="9144000" cy="1263649"/>
          </a:xfrm>
        </p:spPr>
        <p:txBody>
          <a:bodyPr>
            <a:normAutofit/>
          </a:bodyPr>
          <a:lstStyle/>
          <a:p>
            <a:r>
              <a:rPr lang="vi-VN" dirty="0"/>
              <a:t>Phương pháp chuỗi lũy thừa</a:t>
            </a:r>
            <a:br>
              <a:rPr lang="vi-VN" dirty="0"/>
            </a:b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8D7DEF3-66E0-465A-A764-8C450B10F7DC}"/>
                  </a:ext>
                </a:extLst>
              </p:cNvPr>
              <p:cNvSpPr>
                <a:spLocks noGrp="1"/>
              </p:cNvSpPr>
              <p:nvPr>
                <p:ph idx="1"/>
              </p:nvPr>
            </p:nvSpPr>
            <p:spPr>
              <a:xfrm>
                <a:off x="553057" y="1710964"/>
                <a:ext cx="10668000" cy="4942788"/>
              </a:xfrm>
            </p:spPr>
            <p:txBody>
              <a:bodyPr>
                <a:normAutofit fontScale="92500" lnSpcReduction="20000"/>
              </a:bodyPr>
              <a:lstStyle/>
              <a:p>
                <a:pPr lvl="1">
                  <a:buFont typeface="Wingdings" panose="05000000000000000000" pitchFamily="2" charset="2"/>
                  <a:buChar char="v"/>
                </a:pPr>
                <a:r>
                  <a:rPr lang="vi-VN" sz="2800" dirty="0"/>
                  <a:t>1 số khái niệm và lý thuyết:</a:t>
                </a:r>
              </a:p>
              <a:p>
                <a:pPr marL="457200" lvl="1" indent="0">
                  <a:buNone/>
                </a:pPr>
                <a:endParaRPr lang="vi-VN" sz="2800" dirty="0"/>
              </a:p>
              <a:p>
                <a:pPr lvl="2"/>
                <a:r>
                  <a:rPr lang="vi-VN" sz="2400" dirty="0"/>
                  <a:t>Trong khoảng hội tụ của chuỗi, ta có thể lấy đạo hàm và tích phân từng số hạng của chuỗi, chuỗi mới nhận được cũng có bán kính hội tụ như chuỗi ban đầu</a:t>
                </a:r>
              </a:p>
              <a:p>
                <a:pPr marL="914400" lvl="2" indent="0">
                  <a:buNone/>
                </a:pPr>
                <a:endParaRPr lang="vi-VN" sz="2200" dirty="0"/>
              </a:p>
              <a:p>
                <a:pPr lvl="2"/>
                <a:r>
                  <a:rPr lang="vi-VN" sz="2400" dirty="0"/>
                  <a:t>Nếu các hàm số </a:t>
                </a:r>
                <a14:m>
                  <m:oMath xmlns:m="http://schemas.openxmlformats.org/officeDocument/2006/math">
                    <m:sSub>
                      <m:sSubPr>
                        <m:ctrlPr>
                          <a:rPr lang="vi-VN" sz="2400" i="1" smtClean="0">
                            <a:latin typeface="Cambria Math" panose="02040503050406030204" pitchFamily="18" charset="0"/>
                          </a:rPr>
                        </m:ctrlPr>
                      </m:sSubPr>
                      <m:e>
                        <m:r>
                          <m:rPr>
                            <m:sty m:val="p"/>
                          </m:rPr>
                          <a:rPr lang="vi-VN" sz="2400" i="1">
                            <a:latin typeface="Cambria Math" panose="02040503050406030204" pitchFamily="18" charset="0"/>
                          </a:rPr>
                          <m:t>a</m:t>
                        </m:r>
                      </m:e>
                      <m:sub>
                        <m:r>
                          <m:rPr>
                            <m:sty m:val="p"/>
                          </m:rPr>
                          <a:rPr lang="vi-VN" sz="2400" i="1">
                            <a:latin typeface="Cambria Math" panose="02040503050406030204" pitchFamily="18" charset="0"/>
                          </a:rPr>
                          <m:t>n</m:t>
                        </m:r>
                      </m:sub>
                    </m:sSub>
                    <m:r>
                      <a:rPr lang="vi-VN" sz="2400" b="0" i="1" smtClean="0">
                        <a:latin typeface="Cambria Math" panose="02040503050406030204" pitchFamily="18" charset="0"/>
                      </a:rPr>
                      <m:t>(</m:t>
                    </m:r>
                    <m:r>
                      <m:rPr>
                        <m:sty m:val="p"/>
                      </m:rPr>
                      <a:rPr lang="vi-VN" sz="2400" i="1">
                        <a:latin typeface="Cambria Math" panose="02040503050406030204" pitchFamily="18" charset="0"/>
                      </a:rPr>
                      <m:t>x</m:t>
                    </m:r>
                  </m:oMath>
                </a14:m>
                <a:r>
                  <a:rPr lang="vi-VN" sz="2400" dirty="0"/>
                  <a:t>), </a:t>
                </a:r>
                <a14:m>
                  <m:oMath xmlns:m="http://schemas.openxmlformats.org/officeDocument/2006/math">
                    <m:sSub>
                      <m:sSubPr>
                        <m:ctrlPr>
                          <a:rPr lang="vi-VN" sz="2400" i="1">
                            <a:latin typeface="Cambria Math" panose="02040503050406030204" pitchFamily="18" charset="0"/>
                          </a:rPr>
                        </m:ctrlPr>
                      </m:sSubPr>
                      <m:e>
                        <m:r>
                          <m:rPr>
                            <m:sty m:val="p"/>
                          </m:rPr>
                          <a:rPr lang="vi-VN" sz="2400" i="1">
                            <a:latin typeface="Cambria Math" panose="02040503050406030204" pitchFamily="18" charset="0"/>
                          </a:rPr>
                          <m:t>a</m:t>
                        </m:r>
                      </m:e>
                      <m:sub>
                        <m:r>
                          <m:rPr>
                            <m:sty m:val="p"/>
                          </m:rPr>
                          <a:rPr lang="vi-VN" sz="2400" i="1">
                            <a:latin typeface="Cambria Math" panose="02040503050406030204" pitchFamily="18" charset="0"/>
                          </a:rPr>
                          <m:t>n</m:t>
                        </m:r>
                        <m:r>
                          <a:rPr lang="vi-VN" sz="2400" b="0" i="1" smtClean="0">
                            <a:latin typeface="Cambria Math" panose="02040503050406030204" pitchFamily="18" charset="0"/>
                          </a:rPr>
                          <m:t>−</m:t>
                        </m:r>
                        <m:r>
                          <a:rPr lang="vi-VN" sz="2400" i="1">
                            <a:latin typeface="Cambria Math" panose="02040503050406030204" pitchFamily="18" charset="0"/>
                          </a:rPr>
                          <m:t>1</m:t>
                        </m:r>
                      </m:sub>
                    </m:sSub>
                    <m:r>
                      <a:rPr lang="vi-VN" sz="2400" i="1">
                        <a:latin typeface="Cambria Math" panose="02040503050406030204" pitchFamily="18" charset="0"/>
                      </a:rPr>
                      <m:t>(</m:t>
                    </m:r>
                    <m:r>
                      <m:rPr>
                        <m:sty m:val="p"/>
                      </m:rPr>
                      <a:rPr lang="vi-VN" sz="2400" i="1">
                        <a:latin typeface="Cambria Math" panose="02040503050406030204" pitchFamily="18" charset="0"/>
                      </a:rPr>
                      <m:t>x</m:t>
                    </m:r>
                  </m:oMath>
                </a14:m>
                <a:r>
                  <a:rPr lang="vi-VN" sz="2400" dirty="0"/>
                  <a:t>), ... </a:t>
                </a:r>
                <a14:m>
                  <m:oMath xmlns:m="http://schemas.openxmlformats.org/officeDocument/2006/math">
                    <m:sSub>
                      <m:sSubPr>
                        <m:ctrlPr>
                          <a:rPr lang="vi-VN" sz="2400" i="1">
                            <a:latin typeface="Cambria Math" panose="02040503050406030204" pitchFamily="18" charset="0"/>
                          </a:rPr>
                        </m:ctrlPr>
                      </m:sSubPr>
                      <m:e>
                        <m:r>
                          <m:rPr>
                            <m:sty m:val="p"/>
                          </m:rPr>
                          <a:rPr lang="vi-VN" sz="2400" i="1">
                            <a:latin typeface="Cambria Math" panose="02040503050406030204" pitchFamily="18" charset="0"/>
                          </a:rPr>
                          <m:t>a</m:t>
                        </m:r>
                      </m:e>
                      <m:sub>
                        <m:r>
                          <a:rPr lang="vi-VN" sz="2400" i="1">
                            <a:latin typeface="Cambria Math" panose="02040503050406030204" pitchFamily="18" charset="0"/>
                          </a:rPr>
                          <m:t>0</m:t>
                        </m:r>
                      </m:sub>
                    </m:sSub>
                    <m:r>
                      <a:rPr lang="vi-VN" sz="2400" i="1">
                        <a:latin typeface="Cambria Math" panose="02040503050406030204" pitchFamily="18" charset="0"/>
                      </a:rPr>
                      <m:t>(</m:t>
                    </m:r>
                    <m:r>
                      <m:rPr>
                        <m:sty m:val="p"/>
                      </m:rPr>
                      <a:rPr lang="vi-VN" sz="2400" i="1">
                        <a:latin typeface="Cambria Math" panose="02040503050406030204" pitchFamily="18" charset="0"/>
                      </a:rPr>
                      <m:t>x</m:t>
                    </m:r>
                  </m:oMath>
                </a14:m>
                <a:r>
                  <a:rPr lang="vi-VN" sz="2400" dirty="0"/>
                  <a:t>) trong phương trình ban đầu là giải tích tại x = </a:t>
                </a:r>
                <a14:m>
                  <m:oMath xmlns:m="http://schemas.openxmlformats.org/officeDocument/2006/math">
                    <m:sSub>
                      <m:sSubPr>
                        <m:ctrlPr>
                          <a:rPr lang="vi-VN" sz="2400" i="1" smtClean="0">
                            <a:latin typeface="Cambria Math" panose="02040503050406030204" pitchFamily="18" charset="0"/>
                          </a:rPr>
                        </m:ctrlPr>
                      </m:sSubPr>
                      <m:e>
                        <m:r>
                          <m:rPr>
                            <m:sty m:val="p"/>
                          </m:rPr>
                          <a:rPr lang="vi-VN" sz="2400" i="1">
                            <a:latin typeface="Cambria Math" panose="02040503050406030204" pitchFamily="18" charset="0"/>
                          </a:rPr>
                          <m:t>x</m:t>
                        </m:r>
                      </m:e>
                      <m:sub>
                        <m:r>
                          <a:rPr lang="vi-VN" sz="2400" i="1">
                            <a:latin typeface="Cambria Math" panose="02040503050406030204" pitchFamily="18" charset="0"/>
                          </a:rPr>
                          <m:t>0</m:t>
                        </m:r>
                      </m:sub>
                    </m:sSub>
                  </m:oMath>
                </a14:m>
                <a:r>
                  <a:rPr lang="vi-VN" sz="2400" dirty="0"/>
                  <a:t> ( khả vi vô hạn lần tại x = </a:t>
                </a:r>
                <a14:m>
                  <m:oMath xmlns:m="http://schemas.openxmlformats.org/officeDocument/2006/math">
                    <m:sSub>
                      <m:sSubPr>
                        <m:ctrlPr>
                          <a:rPr lang="vi-VN" sz="2400" i="1">
                            <a:latin typeface="Cambria Math" panose="02040503050406030204" pitchFamily="18" charset="0"/>
                          </a:rPr>
                        </m:ctrlPr>
                      </m:sSubPr>
                      <m:e>
                        <m:r>
                          <m:rPr>
                            <m:sty m:val="p"/>
                          </m:rPr>
                          <a:rPr lang="vi-VN" sz="2400" i="1">
                            <a:latin typeface="Cambria Math" panose="02040503050406030204" pitchFamily="18" charset="0"/>
                          </a:rPr>
                          <m:t>x</m:t>
                        </m:r>
                      </m:e>
                      <m:sub>
                        <m:r>
                          <a:rPr lang="vi-VN" sz="2400" i="1">
                            <a:latin typeface="Cambria Math" panose="02040503050406030204" pitchFamily="18" charset="0"/>
                          </a:rPr>
                          <m:t>0</m:t>
                        </m:r>
                      </m:sub>
                    </m:sSub>
                  </m:oMath>
                </a14:m>
                <a:r>
                  <a:rPr lang="vi-VN" sz="2400" dirty="0"/>
                  <a:t> ) thì điểm x = </a:t>
                </a:r>
                <a14:m>
                  <m:oMath xmlns:m="http://schemas.openxmlformats.org/officeDocument/2006/math">
                    <m:sSub>
                      <m:sSubPr>
                        <m:ctrlPr>
                          <a:rPr lang="vi-VN" sz="2400" i="1">
                            <a:latin typeface="Cambria Math" panose="02040503050406030204" pitchFamily="18" charset="0"/>
                          </a:rPr>
                        </m:ctrlPr>
                      </m:sSubPr>
                      <m:e>
                        <m:r>
                          <m:rPr>
                            <m:sty m:val="p"/>
                          </m:rPr>
                          <a:rPr lang="vi-VN" sz="2400" i="1">
                            <a:latin typeface="Cambria Math" panose="02040503050406030204" pitchFamily="18" charset="0"/>
                          </a:rPr>
                          <m:t>x</m:t>
                        </m:r>
                      </m:e>
                      <m:sub>
                        <m:r>
                          <a:rPr lang="vi-VN" sz="2400" i="1">
                            <a:latin typeface="Cambria Math" panose="02040503050406030204" pitchFamily="18" charset="0"/>
                          </a:rPr>
                          <m:t>0</m:t>
                        </m:r>
                      </m:sub>
                    </m:sSub>
                  </m:oMath>
                </a14:m>
                <a:r>
                  <a:rPr lang="vi-VN" sz="2400" dirty="0"/>
                  <a:t> gọi là điểm chính quy ( điểm thông thường ) của phương trình trên.</a:t>
                </a:r>
              </a:p>
              <a:p>
                <a:pPr marL="914400" lvl="2" indent="0">
                  <a:buNone/>
                </a:pPr>
                <a:endParaRPr lang="vi-VN" dirty="0"/>
              </a:p>
              <a:p>
                <a:pPr marL="914400" lvl="2" indent="0">
                  <a:buNone/>
                </a:pPr>
                <a:endParaRPr lang="vi-VN" dirty="0"/>
              </a:p>
              <a:p>
                <a:pPr marL="914400" lvl="2" indent="0">
                  <a:buNone/>
                </a:pPr>
                <a:endParaRPr lang="vi-VN" dirty="0"/>
              </a:p>
              <a:p>
                <a:pPr marL="914400" lvl="2" indent="0">
                  <a:buNone/>
                </a:pPr>
                <a:r>
                  <a:rPr lang="vi-VN" dirty="0"/>
                  <a:t>	</a:t>
                </a:r>
              </a:p>
              <a:p>
                <a:pPr lvl="1">
                  <a:buFont typeface="Wingdings" panose="05000000000000000000" pitchFamily="2" charset="2"/>
                  <a:buChar char="v"/>
                </a:pPr>
                <a:endParaRPr lang="vi-VN" dirty="0"/>
              </a:p>
            </p:txBody>
          </p:sp>
        </mc:Choice>
        <mc:Fallback xmlns="">
          <p:sp>
            <p:nvSpPr>
              <p:cNvPr id="3" name="Content Placeholder 2">
                <a:extLst>
                  <a:ext uri="{FF2B5EF4-FFF2-40B4-BE49-F238E27FC236}">
                    <a16:creationId xmlns:a16="http://schemas.microsoft.com/office/drawing/2014/main" id="{C8D7DEF3-66E0-465A-A764-8C450B10F7DC}"/>
                  </a:ext>
                </a:extLst>
              </p:cNvPr>
              <p:cNvSpPr>
                <a:spLocks noGrp="1" noRot="1" noChangeAspect="1" noMove="1" noResize="1" noEditPoints="1" noAdjustHandles="1" noChangeArrowheads="1" noChangeShapeType="1" noTextEdit="1"/>
              </p:cNvSpPr>
              <p:nvPr>
                <p:ph idx="1"/>
              </p:nvPr>
            </p:nvSpPr>
            <p:spPr>
              <a:xfrm>
                <a:off x="553057" y="1710964"/>
                <a:ext cx="10668000" cy="4942788"/>
              </a:xfrm>
              <a:blipFill>
                <a:blip r:embed="rId2"/>
                <a:stretch>
                  <a:fillRect t="-2840" r="-286"/>
                </a:stretch>
              </a:blipFill>
            </p:spPr>
            <p:txBody>
              <a:bodyPr/>
              <a:lstStyle/>
              <a:p>
                <a:r>
                  <a:rPr lang="en-US">
                    <a:noFill/>
                  </a:rPr>
                  <a:t> </a:t>
                </a:r>
              </a:p>
            </p:txBody>
          </p:sp>
        </mc:Fallback>
      </mc:AlternateContent>
    </p:spTree>
    <p:extLst>
      <p:ext uri="{BB962C8B-B14F-4D97-AF65-F5344CB8AC3E}">
        <p14:creationId xmlns:p14="http://schemas.microsoft.com/office/powerpoint/2010/main" val="72842997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arn(inVertic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36A30-4738-45DE-B3D4-B00EA6A4136E}"/>
              </a:ext>
            </a:extLst>
          </p:cNvPr>
          <p:cNvSpPr>
            <a:spLocks noGrp="1"/>
          </p:cNvSpPr>
          <p:nvPr>
            <p:ph type="title"/>
          </p:nvPr>
        </p:nvSpPr>
        <p:spPr>
          <a:xfrm>
            <a:off x="762000" y="562466"/>
            <a:ext cx="9144000" cy="1263649"/>
          </a:xfrm>
        </p:spPr>
        <p:txBody>
          <a:bodyPr>
            <a:normAutofit/>
          </a:bodyPr>
          <a:lstStyle/>
          <a:p>
            <a:r>
              <a:rPr lang="vi-VN" dirty="0"/>
              <a:t>Phương pháp chuỗi lũy thừa</a:t>
            </a:r>
            <a:br>
              <a:rPr lang="vi-VN" dirty="0"/>
            </a:b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8D7DEF3-66E0-465A-A764-8C450B10F7DC}"/>
                  </a:ext>
                </a:extLst>
              </p:cNvPr>
              <p:cNvSpPr>
                <a:spLocks noGrp="1"/>
              </p:cNvSpPr>
              <p:nvPr>
                <p:ph idx="1"/>
              </p:nvPr>
            </p:nvSpPr>
            <p:spPr>
              <a:xfrm>
                <a:off x="553057" y="1710964"/>
                <a:ext cx="10668000" cy="4942788"/>
              </a:xfrm>
            </p:spPr>
            <p:txBody>
              <a:bodyPr>
                <a:normAutofit fontScale="92500" lnSpcReduction="10000"/>
              </a:bodyPr>
              <a:lstStyle/>
              <a:p>
                <a:pPr lvl="2">
                  <a:buFont typeface="Wingdings" panose="05000000000000000000" pitchFamily="2" charset="2"/>
                  <a:buChar char="v"/>
                </a:pPr>
                <a:r>
                  <a:rPr lang="vi-VN" sz="2600" u="sng" dirty="0"/>
                  <a:t>Định lý 1:</a:t>
                </a:r>
                <a:r>
                  <a:rPr lang="vi-VN" sz="2600" dirty="0"/>
                  <a:t> Cho phương trình vi phân tuyến tính cấp n:</a:t>
                </a:r>
              </a:p>
              <a:p>
                <a:pPr marL="914400" lvl="2" indent="0">
                  <a:buNone/>
                </a:pPr>
                <a:r>
                  <a:rPr lang="vi-VN" dirty="0"/>
                  <a:t>		</a:t>
                </a:r>
                <a14:m>
                  <m:oMath xmlns:m="http://schemas.openxmlformats.org/officeDocument/2006/math">
                    <m:sSup>
                      <m:sSupPr>
                        <m:ctrlPr>
                          <a:rPr lang="vi-VN" sz="2800" i="1" smtClean="0">
                            <a:latin typeface="Cambria Math" panose="02040503050406030204" pitchFamily="18" charset="0"/>
                          </a:rPr>
                        </m:ctrlPr>
                      </m:sSupPr>
                      <m:e>
                        <m:r>
                          <m:rPr>
                            <m:sty m:val="p"/>
                          </m:rPr>
                          <a:rPr lang="vi-VN" sz="2800" i="1">
                            <a:latin typeface="Cambria Math" panose="02040503050406030204" pitchFamily="18" charset="0"/>
                          </a:rPr>
                          <m:t>y</m:t>
                        </m:r>
                      </m:e>
                      <m:sup>
                        <m:r>
                          <a:rPr lang="vi-VN" sz="2800" b="0" i="1" smtClean="0">
                            <a:latin typeface="Cambria Math" panose="02040503050406030204" pitchFamily="18" charset="0"/>
                          </a:rPr>
                          <m:t>(</m:t>
                        </m:r>
                        <m:r>
                          <m:rPr>
                            <m:sty m:val="p"/>
                          </m:rPr>
                          <a:rPr lang="vi-VN" sz="2800" i="1">
                            <a:latin typeface="Cambria Math" panose="02040503050406030204" pitchFamily="18" charset="0"/>
                          </a:rPr>
                          <m:t>n</m:t>
                        </m:r>
                        <m:r>
                          <a:rPr lang="vi-VN" sz="2800" b="0" i="1" smtClean="0">
                            <a:latin typeface="Cambria Math" panose="02040503050406030204" pitchFamily="18" charset="0"/>
                          </a:rPr>
                          <m:t>)</m:t>
                        </m:r>
                      </m:sup>
                    </m:sSup>
                    <m:r>
                      <a:rPr lang="vi-VN" sz="2800" b="0" i="1" smtClean="0">
                        <a:latin typeface="Cambria Math" panose="02040503050406030204" pitchFamily="18" charset="0"/>
                      </a:rPr>
                      <m:t>+</m:t>
                    </m:r>
                    <m:sSub>
                      <m:sSubPr>
                        <m:ctrlPr>
                          <a:rPr lang="vi-VN" sz="2800" i="1">
                            <a:latin typeface="Cambria Math" panose="02040503050406030204" pitchFamily="18" charset="0"/>
                          </a:rPr>
                        </m:ctrlPr>
                      </m:sSubPr>
                      <m:e>
                        <m:r>
                          <m:rPr>
                            <m:sty m:val="p"/>
                          </m:rPr>
                          <a:rPr lang="vi-VN" sz="2800" i="1">
                            <a:latin typeface="Cambria Math" panose="02040503050406030204" pitchFamily="18" charset="0"/>
                          </a:rPr>
                          <m:t>a</m:t>
                        </m:r>
                      </m:e>
                      <m:sub>
                        <m:r>
                          <m:rPr>
                            <m:sty m:val="p"/>
                          </m:rPr>
                          <a:rPr lang="vi-VN" sz="2800" i="1">
                            <a:latin typeface="Cambria Math" panose="02040503050406030204" pitchFamily="18" charset="0"/>
                          </a:rPr>
                          <m:t>n</m:t>
                        </m:r>
                        <m:r>
                          <a:rPr lang="vi-VN" sz="2800" b="0" i="1" smtClean="0">
                            <a:latin typeface="Cambria Math" panose="02040503050406030204" pitchFamily="18" charset="0"/>
                          </a:rPr>
                          <m:t>−</m:t>
                        </m:r>
                        <m:r>
                          <a:rPr lang="vi-VN" sz="2800" i="1">
                            <a:latin typeface="Cambria Math" panose="02040503050406030204" pitchFamily="18" charset="0"/>
                          </a:rPr>
                          <m:t>1</m:t>
                        </m:r>
                      </m:sub>
                    </m:sSub>
                    <m:sSup>
                      <m:sSupPr>
                        <m:ctrlPr>
                          <a:rPr lang="vi-VN" sz="2800" i="1">
                            <a:latin typeface="Cambria Math" panose="02040503050406030204" pitchFamily="18" charset="0"/>
                          </a:rPr>
                        </m:ctrlPr>
                      </m:sSupPr>
                      <m:e>
                        <m:r>
                          <m:rPr>
                            <m:sty m:val="p"/>
                          </m:rPr>
                          <a:rPr lang="vi-VN" sz="2800" i="1">
                            <a:latin typeface="Cambria Math" panose="02040503050406030204" pitchFamily="18" charset="0"/>
                          </a:rPr>
                          <m:t>y</m:t>
                        </m:r>
                      </m:e>
                      <m:sup>
                        <m:r>
                          <a:rPr lang="vi-VN" sz="2800" i="1">
                            <a:latin typeface="Cambria Math" panose="02040503050406030204" pitchFamily="18" charset="0"/>
                          </a:rPr>
                          <m:t>(</m:t>
                        </m:r>
                        <m:r>
                          <m:rPr>
                            <m:sty m:val="p"/>
                          </m:rPr>
                          <a:rPr lang="vi-VN" sz="2800" i="1" smtClean="0">
                            <a:latin typeface="Cambria Math" panose="02040503050406030204" pitchFamily="18" charset="0"/>
                          </a:rPr>
                          <m:t>n</m:t>
                        </m:r>
                        <m:r>
                          <a:rPr lang="vi-VN" sz="2800" b="0" i="1" smtClean="0">
                            <a:latin typeface="Cambria Math" panose="02040503050406030204" pitchFamily="18" charset="0"/>
                          </a:rPr>
                          <m:t>−</m:t>
                        </m:r>
                        <m:r>
                          <a:rPr lang="vi-VN" sz="2800" i="1">
                            <a:latin typeface="Cambria Math" panose="02040503050406030204" pitchFamily="18" charset="0"/>
                          </a:rPr>
                          <m:t>1)</m:t>
                        </m:r>
                      </m:sup>
                    </m:sSup>
                    <m:r>
                      <a:rPr lang="vi-VN" sz="2800" b="0" i="1" smtClean="0">
                        <a:latin typeface="Cambria Math" panose="02040503050406030204" pitchFamily="18" charset="0"/>
                      </a:rPr>
                      <m:t>+…+</m:t>
                    </m:r>
                    <m:sSub>
                      <m:sSubPr>
                        <m:ctrlPr>
                          <a:rPr lang="vi-VN" sz="2800" b="0" i="1" smtClean="0">
                            <a:latin typeface="Cambria Math" panose="02040503050406030204" pitchFamily="18" charset="0"/>
                          </a:rPr>
                        </m:ctrlPr>
                      </m:sSubPr>
                      <m:e>
                        <m:r>
                          <m:rPr>
                            <m:sty m:val="p"/>
                          </m:rPr>
                          <a:rPr lang="vi-VN" sz="2800" i="1">
                            <a:latin typeface="Cambria Math" panose="02040503050406030204" pitchFamily="18" charset="0"/>
                          </a:rPr>
                          <m:t>a</m:t>
                        </m:r>
                      </m:e>
                      <m:sub>
                        <m:r>
                          <a:rPr lang="vi-VN" sz="2800" i="1">
                            <a:latin typeface="Cambria Math" panose="02040503050406030204" pitchFamily="18" charset="0"/>
                          </a:rPr>
                          <m:t>0</m:t>
                        </m:r>
                      </m:sub>
                    </m:sSub>
                    <m:r>
                      <m:rPr>
                        <m:sty m:val="p"/>
                      </m:rPr>
                      <a:rPr lang="vi-VN" sz="2800" i="1">
                        <a:latin typeface="Cambria Math" panose="02040503050406030204" pitchFamily="18" charset="0"/>
                      </a:rPr>
                      <m:t>y</m:t>
                    </m:r>
                    <m:r>
                      <a:rPr lang="vi-VN" sz="2800" b="0" i="0" smtClean="0">
                        <a:latin typeface="Cambria Math" panose="02040503050406030204" pitchFamily="18" charset="0"/>
                      </a:rPr>
                      <m:t>=</m:t>
                    </m:r>
                    <m:r>
                      <a:rPr lang="en-US" sz="2800" b="0" i="1" smtClean="0">
                        <a:latin typeface="Cambria Math" panose="02040503050406030204" pitchFamily="18" charset="0"/>
                      </a:rPr>
                      <m:t>𝑓</m:t>
                    </m:r>
                    <m:r>
                      <a:rPr lang="en-US" sz="2800" b="0" i="1" smtClean="0">
                        <a:latin typeface="Cambria Math" panose="02040503050406030204" pitchFamily="18" charset="0"/>
                      </a:rPr>
                      <m:t>(</m:t>
                    </m:r>
                    <m:r>
                      <a:rPr lang="en-US" sz="2800" b="0" i="1" smtClean="0">
                        <a:latin typeface="Cambria Math" panose="02040503050406030204" pitchFamily="18" charset="0"/>
                      </a:rPr>
                      <m:t>𝑡</m:t>
                    </m:r>
                    <m:r>
                      <a:rPr lang="en-US" sz="2800" b="0" i="1" smtClean="0">
                        <a:latin typeface="Cambria Math" panose="02040503050406030204" pitchFamily="18" charset="0"/>
                      </a:rPr>
                      <m:t>)</m:t>
                    </m:r>
                  </m:oMath>
                </a14:m>
                <a:endParaRPr lang="vi-VN" sz="2800" dirty="0"/>
              </a:p>
              <a:p>
                <a:pPr marL="914400" lvl="2" indent="0">
                  <a:buNone/>
                </a:pPr>
                <a:endParaRPr lang="vi-VN" dirty="0"/>
              </a:p>
              <a:p>
                <a:pPr marL="914400" lvl="2" indent="0">
                  <a:buNone/>
                </a:pPr>
                <a:r>
                  <a:rPr lang="vi-VN" sz="2200" dirty="0"/>
                  <a:t>Khi đó nếu các hệ số </a:t>
                </a:r>
                <a14:m>
                  <m:oMath xmlns:m="http://schemas.openxmlformats.org/officeDocument/2006/math">
                    <m:sSub>
                      <m:sSubPr>
                        <m:ctrlPr>
                          <a:rPr lang="vi-VN" sz="2200" i="1" smtClean="0">
                            <a:latin typeface="Cambria Math" panose="02040503050406030204" pitchFamily="18" charset="0"/>
                          </a:rPr>
                        </m:ctrlPr>
                      </m:sSubPr>
                      <m:e>
                        <m:r>
                          <m:rPr>
                            <m:sty m:val="p"/>
                          </m:rPr>
                          <a:rPr lang="vi-VN" sz="2200" i="1">
                            <a:latin typeface="Cambria Math" panose="02040503050406030204" pitchFamily="18" charset="0"/>
                          </a:rPr>
                          <m:t>a</m:t>
                        </m:r>
                      </m:e>
                      <m:sub>
                        <m:r>
                          <m:rPr>
                            <m:sty m:val="p"/>
                          </m:rPr>
                          <a:rPr lang="vi-VN" sz="2200" i="1">
                            <a:latin typeface="Cambria Math" panose="02040503050406030204" pitchFamily="18" charset="0"/>
                          </a:rPr>
                          <m:t>i</m:t>
                        </m:r>
                      </m:sub>
                    </m:sSub>
                    <m:r>
                      <a:rPr lang="vi-VN" sz="2200" b="0" i="1" smtClean="0">
                        <a:latin typeface="Cambria Math" panose="02040503050406030204" pitchFamily="18" charset="0"/>
                      </a:rPr>
                      <m:t>(</m:t>
                    </m:r>
                    <m:r>
                      <m:rPr>
                        <m:sty m:val="p"/>
                      </m:rPr>
                      <a:rPr lang="vi-VN" sz="2200" i="1">
                        <a:latin typeface="Cambria Math" panose="02040503050406030204" pitchFamily="18" charset="0"/>
                      </a:rPr>
                      <m:t>t</m:t>
                    </m:r>
                  </m:oMath>
                </a14:m>
                <a:r>
                  <a:rPr lang="vi-VN" sz="2200" dirty="0"/>
                  <a:t>), </a:t>
                </a:r>
                <a14:m>
                  <m:oMath xmlns:m="http://schemas.openxmlformats.org/officeDocument/2006/math">
                    <m:r>
                      <a:rPr lang="vi-VN" sz="2200" i="1" dirty="0">
                        <a:latin typeface="Cambria Math" panose="02040503050406030204" pitchFamily="18" charset="0"/>
                        <a:ea typeface="Cambria Math" panose="02040503050406030204" pitchFamily="18" charset="0"/>
                      </a:rPr>
                      <m:t>1</m:t>
                    </m:r>
                    <m:r>
                      <a:rPr lang="vi-VN" sz="2200" i="1" smtClean="0">
                        <a:latin typeface="Cambria Math" panose="02040503050406030204" pitchFamily="18" charset="0"/>
                        <a:ea typeface="Cambria Math" panose="02040503050406030204" pitchFamily="18" charset="0"/>
                      </a:rPr>
                      <m:t>≤</m:t>
                    </m:r>
                    <m:r>
                      <m:rPr>
                        <m:sty m:val="p"/>
                      </m:rPr>
                      <a:rPr lang="vi-VN" sz="2200" i="1">
                        <a:latin typeface="Cambria Math" panose="02040503050406030204" pitchFamily="18" charset="0"/>
                        <a:ea typeface="Cambria Math" panose="02040503050406030204" pitchFamily="18" charset="0"/>
                      </a:rPr>
                      <m:t>i</m:t>
                    </m:r>
                    <m:r>
                      <a:rPr lang="vi-VN" sz="2200" i="1" smtClean="0">
                        <a:latin typeface="Cambria Math" panose="02040503050406030204" pitchFamily="18" charset="0"/>
                        <a:ea typeface="Cambria Math" panose="02040503050406030204" pitchFamily="18" charset="0"/>
                      </a:rPr>
                      <m:t>≤</m:t>
                    </m:r>
                    <m:r>
                      <m:rPr>
                        <m:sty m:val="p"/>
                      </m:rPr>
                      <a:rPr lang="vi-VN" sz="2200" i="1">
                        <a:latin typeface="Cambria Math" panose="02040503050406030204" pitchFamily="18" charset="0"/>
                        <a:ea typeface="Cambria Math" panose="02040503050406030204" pitchFamily="18" charset="0"/>
                      </a:rPr>
                      <m:t>n</m:t>
                    </m:r>
                  </m:oMath>
                </a14:m>
                <a:r>
                  <a:rPr lang="vi-VN" sz="2200" dirty="0"/>
                  <a:t> có khai triển quanh lân cận t = </a:t>
                </a:r>
                <a14:m>
                  <m:oMath xmlns:m="http://schemas.openxmlformats.org/officeDocument/2006/math">
                    <m:sSub>
                      <m:sSubPr>
                        <m:ctrlPr>
                          <a:rPr lang="vi-VN" sz="2200" i="1" smtClean="0">
                            <a:latin typeface="Cambria Math" panose="02040503050406030204" pitchFamily="18" charset="0"/>
                          </a:rPr>
                        </m:ctrlPr>
                      </m:sSubPr>
                      <m:e>
                        <m:r>
                          <m:rPr>
                            <m:sty m:val="p"/>
                          </m:rPr>
                          <a:rPr lang="vi-VN" sz="2200" i="1">
                            <a:latin typeface="Cambria Math" panose="02040503050406030204" pitchFamily="18" charset="0"/>
                          </a:rPr>
                          <m:t>t</m:t>
                        </m:r>
                      </m:e>
                      <m:sub>
                        <m:r>
                          <a:rPr lang="vi-VN" sz="2200" i="1">
                            <a:latin typeface="Cambria Math" panose="02040503050406030204" pitchFamily="18" charset="0"/>
                          </a:rPr>
                          <m:t>0</m:t>
                        </m:r>
                      </m:sub>
                    </m:sSub>
                  </m:oMath>
                </a14:m>
                <a:r>
                  <a:rPr lang="vi-VN" sz="2200" dirty="0"/>
                  <a:t>, ta có bán kính hội tụ </a:t>
                </a:r>
                <a14:m>
                  <m:oMath xmlns:m="http://schemas.openxmlformats.org/officeDocument/2006/math">
                    <m:sSub>
                      <m:sSubPr>
                        <m:ctrlPr>
                          <a:rPr lang="vi-VN" sz="2200" i="1" smtClean="0">
                            <a:latin typeface="Cambria Math" panose="02040503050406030204" pitchFamily="18" charset="0"/>
                          </a:rPr>
                        </m:ctrlPr>
                      </m:sSubPr>
                      <m:e>
                        <m:r>
                          <m:rPr>
                            <m:sty m:val="p"/>
                          </m:rPr>
                          <a:rPr lang="vi-VN" sz="2200" i="1">
                            <a:latin typeface="Cambria Math" panose="02040503050406030204" pitchFamily="18" charset="0"/>
                          </a:rPr>
                          <m:t>R</m:t>
                        </m:r>
                      </m:e>
                      <m:sub>
                        <m:r>
                          <m:rPr>
                            <m:sty m:val="p"/>
                          </m:rPr>
                          <a:rPr lang="vi-VN" sz="2200" i="1">
                            <a:latin typeface="Cambria Math" panose="02040503050406030204" pitchFamily="18" charset="0"/>
                          </a:rPr>
                          <m:t>i</m:t>
                        </m:r>
                      </m:sub>
                    </m:sSub>
                    <m:r>
                      <a:rPr lang="vi-VN" sz="2200" i="1" smtClean="0">
                        <a:latin typeface="Cambria Math" panose="02040503050406030204" pitchFamily="18" charset="0"/>
                        <a:ea typeface="Cambria Math" panose="02040503050406030204" pitchFamily="18" charset="0"/>
                      </a:rPr>
                      <m:t>≥</m:t>
                    </m:r>
                    <m:r>
                      <m:rPr>
                        <m:sty m:val="p"/>
                      </m:rPr>
                      <a:rPr lang="vi-VN" sz="2200" i="1">
                        <a:latin typeface="Cambria Math" panose="02040503050406030204" pitchFamily="18" charset="0"/>
                        <a:ea typeface="Cambria Math" panose="02040503050406030204" pitchFamily="18" charset="0"/>
                      </a:rPr>
                      <m:t>R</m:t>
                    </m:r>
                    <m:r>
                      <a:rPr lang="vi-VN" sz="2200" i="1" smtClean="0">
                        <a:latin typeface="Cambria Math" panose="02040503050406030204" pitchFamily="18" charset="0"/>
                        <a:ea typeface="Cambria Math" panose="02040503050406030204" pitchFamily="18" charset="0"/>
                      </a:rPr>
                      <m:t>≥</m:t>
                    </m:r>
                    <m:r>
                      <a:rPr lang="vi-VN" sz="2200" i="1">
                        <a:latin typeface="Cambria Math" panose="02040503050406030204" pitchFamily="18" charset="0"/>
                        <a:ea typeface="Cambria Math" panose="02040503050406030204" pitchFamily="18" charset="0"/>
                      </a:rPr>
                      <m:t>0</m:t>
                    </m:r>
                  </m:oMath>
                </a14:m>
                <a:r>
                  <a:rPr lang="vi-VN" sz="2200" dirty="0"/>
                  <a:t> thì tồn tại nghiệm </a:t>
                </a:r>
                <a14:m>
                  <m:oMath xmlns:m="http://schemas.openxmlformats.org/officeDocument/2006/math">
                    <m:r>
                      <a:rPr lang="vi-VN" sz="2200" i="1" smtClean="0">
                        <a:latin typeface="Cambria Math" panose="02040503050406030204" pitchFamily="18" charset="0"/>
                        <a:ea typeface="Cambria Math" panose="02040503050406030204" pitchFamily="18" charset="0"/>
                      </a:rPr>
                      <m:t>∅</m:t>
                    </m:r>
                  </m:oMath>
                </a14:m>
                <a:r>
                  <a:rPr lang="vi-VN" sz="2200" dirty="0"/>
                  <a:t> thỏa mãn L(y) = 0, </a:t>
                </a:r>
              </a:p>
              <a:p>
                <a:pPr marL="914400" lvl="2" indent="0">
                  <a:buNone/>
                </a:pPr>
                <a14:m>
                  <m:oMath xmlns:m="http://schemas.openxmlformats.org/officeDocument/2006/math">
                    <m:r>
                      <m:rPr>
                        <m:sty m:val="p"/>
                      </m:rPr>
                      <a:rPr lang="vi-VN" sz="2200" b="0" i="1" dirty="0">
                        <a:latin typeface="Cambria Math" panose="02040503050406030204" pitchFamily="18" charset="0"/>
                      </a:rPr>
                      <m:t>y</m:t>
                    </m:r>
                    <m:r>
                      <a:rPr lang="vi-VN" sz="2200" b="0" i="0" smtClean="0">
                        <a:latin typeface="Cambria Math" panose="02040503050406030204" pitchFamily="18" charset="0"/>
                      </a:rPr>
                      <m:t>(</m:t>
                    </m:r>
                    <m:sSub>
                      <m:sSubPr>
                        <m:ctrlPr>
                          <a:rPr lang="vi-VN" sz="2200" i="1" smtClean="0">
                            <a:latin typeface="Cambria Math" panose="02040503050406030204" pitchFamily="18" charset="0"/>
                          </a:rPr>
                        </m:ctrlPr>
                      </m:sSubPr>
                      <m:e>
                        <m:r>
                          <m:rPr>
                            <m:sty m:val="p"/>
                          </m:rPr>
                          <a:rPr lang="vi-VN" sz="2200" i="1">
                            <a:latin typeface="Cambria Math" panose="02040503050406030204" pitchFamily="18" charset="0"/>
                          </a:rPr>
                          <m:t>t</m:t>
                        </m:r>
                      </m:e>
                      <m:sub>
                        <m:r>
                          <a:rPr lang="vi-VN" sz="2200" i="1">
                            <a:latin typeface="Cambria Math" panose="02040503050406030204" pitchFamily="18" charset="0"/>
                          </a:rPr>
                          <m:t>0</m:t>
                        </m:r>
                      </m:sub>
                    </m:sSub>
                    <m:r>
                      <a:rPr lang="vi-VN" sz="2200" b="0" i="1" smtClean="0">
                        <a:latin typeface="Cambria Math" panose="02040503050406030204" pitchFamily="18" charset="0"/>
                      </a:rPr>
                      <m:t>)=</m:t>
                    </m:r>
                    <m:sSub>
                      <m:sSubPr>
                        <m:ctrlPr>
                          <a:rPr lang="vi-VN" sz="2200" b="0" i="1" smtClean="0">
                            <a:latin typeface="Cambria Math" panose="02040503050406030204" pitchFamily="18" charset="0"/>
                          </a:rPr>
                        </m:ctrlPr>
                      </m:sSubPr>
                      <m:e>
                        <m:r>
                          <a:rPr lang="vi-VN" sz="2200" b="0" i="1" smtClean="0">
                            <a:latin typeface="Cambria Math" panose="02040503050406030204" pitchFamily="18" charset="0"/>
                          </a:rPr>
                          <m:t>𝛼</m:t>
                        </m:r>
                      </m:e>
                      <m:sub>
                        <m:r>
                          <a:rPr lang="vi-VN" sz="2200" i="1">
                            <a:latin typeface="Cambria Math" panose="02040503050406030204" pitchFamily="18" charset="0"/>
                          </a:rPr>
                          <m:t>1</m:t>
                        </m:r>
                      </m:sub>
                    </m:sSub>
                    <m:r>
                      <a:rPr lang="vi-VN" sz="2200" b="0" i="1" smtClean="0">
                        <a:latin typeface="Cambria Math" panose="02040503050406030204" pitchFamily="18" charset="0"/>
                      </a:rPr>
                      <m:t>, </m:t>
                    </m:r>
                    <m:sSup>
                      <m:sSupPr>
                        <m:ctrlPr>
                          <a:rPr lang="vi-VN" sz="2200" b="0" i="1" smtClean="0">
                            <a:latin typeface="Cambria Math" panose="02040503050406030204" pitchFamily="18" charset="0"/>
                          </a:rPr>
                        </m:ctrlPr>
                      </m:sSupPr>
                      <m:e>
                        <m:r>
                          <m:rPr>
                            <m:sty m:val="p"/>
                          </m:rPr>
                          <a:rPr lang="vi-VN" sz="2200" i="1">
                            <a:latin typeface="Cambria Math" panose="02040503050406030204" pitchFamily="18" charset="0"/>
                          </a:rPr>
                          <m:t>y</m:t>
                        </m:r>
                      </m:e>
                      <m:sup>
                        <m:d>
                          <m:dPr>
                            <m:ctrlPr>
                              <a:rPr lang="vi-VN" sz="2200" b="0" i="1" smtClean="0">
                                <a:latin typeface="Cambria Math" panose="02040503050406030204" pitchFamily="18" charset="0"/>
                              </a:rPr>
                            </m:ctrlPr>
                          </m:dPr>
                          <m:e>
                            <m:r>
                              <a:rPr lang="vi-VN" sz="2200" i="1">
                                <a:latin typeface="Cambria Math" panose="02040503050406030204" pitchFamily="18" charset="0"/>
                              </a:rPr>
                              <m:t>𝑛</m:t>
                            </m:r>
                            <m:r>
                              <a:rPr lang="vi-VN" sz="2200" b="0" i="1" smtClean="0">
                                <a:latin typeface="Cambria Math" panose="02040503050406030204" pitchFamily="18" charset="0"/>
                              </a:rPr>
                              <m:t>−</m:t>
                            </m:r>
                            <m:r>
                              <a:rPr lang="vi-VN" sz="2200" i="1">
                                <a:latin typeface="Cambria Math" panose="02040503050406030204" pitchFamily="18" charset="0"/>
                              </a:rPr>
                              <m:t>1</m:t>
                            </m:r>
                          </m:e>
                        </m:d>
                      </m:sup>
                    </m:sSup>
                    <m:d>
                      <m:dPr>
                        <m:ctrlPr>
                          <a:rPr lang="vi-VN" sz="2200" b="0" i="1" smtClean="0">
                            <a:latin typeface="Cambria Math" panose="02040503050406030204" pitchFamily="18" charset="0"/>
                          </a:rPr>
                        </m:ctrlPr>
                      </m:dPr>
                      <m:e>
                        <m:sSub>
                          <m:sSubPr>
                            <m:ctrlPr>
                              <a:rPr lang="vi-VN" sz="2200" b="0" i="1" smtClean="0">
                                <a:latin typeface="Cambria Math" panose="02040503050406030204" pitchFamily="18" charset="0"/>
                              </a:rPr>
                            </m:ctrlPr>
                          </m:sSubPr>
                          <m:e>
                            <m:r>
                              <m:rPr>
                                <m:sty m:val="p"/>
                              </m:rPr>
                              <a:rPr lang="vi-VN" sz="2200" i="1">
                                <a:latin typeface="Cambria Math" panose="02040503050406030204" pitchFamily="18" charset="0"/>
                              </a:rPr>
                              <m:t>t</m:t>
                            </m:r>
                          </m:e>
                          <m:sub>
                            <m:r>
                              <a:rPr lang="vi-VN" sz="2200" i="1">
                                <a:latin typeface="Cambria Math" panose="02040503050406030204" pitchFamily="18" charset="0"/>
                              </a:rPr>
                              <m:t>0</m:t>
                            </m:r>
                          </m:sub>
                        </m:sSub>
                      </m:e>
                    </m:d>
                    <m:r>
                      <a:rPr lang="vi-VN" sz="2200" b="0" i="1" smtClean="0">
                        <a:latin typeface="Cambria Math" panose="02040503050406030204" pitchFamily="18" charset="0"/>
                      </a:rPr>
                      <m:t>=</m:t>
                    </m:r>
                    <m:sSub>
                      <m:sSubPr>
                        <m:ctrlPr>
                          <a:rPr lang="vi-VN" sz="2200" b="0" i="1" smtClean="0">
                            <a:latin typeface="Cambria Math" panose="02040503050406030204" pitchFamily="18" charset="0"/>
                          </a:rPr>
                        </m:ctrlPr>
                      </m:sSubPr>
                      <m:e>
                        <m:r>
                          <a:rPr lang="vi-VN" sz="2200" i="1">
                            <a:latin typeface="Cambria Math" panose="02040503050406030204" pitchFamily="18" charset="0"/>
                            <a:ea typeface="Cambria Math" panose="02040503050406030204" pitchFamily="18" charset="0"/>
                          </a:rPr>
                          <m:t>𝛼</m:t>
                        </m:r>
                      </m:e>
                      <m:sub>
                        <m:r>
                          <m:rPr>
                            <m:sty m:val="p"/>
                          </m:rPr>
                          <a:rPr lang="vi-VN" sz="2200" i="1">
                            <a:latin typeface="Cambria Math" panose="02040503050406030204" pitchFamily="18" charset="0"/>
                          </a:rPr>
                          <m:t>n</m:t>
                        </m:r>
                      </m:sub>
                    </m:sSub>
                  </m:oMath>
                </a14:m>
                <a:r>
                  <a:rPr lang="vi-VN" sz="2200" dirty="0"/>
                  <a:t> với khai triển:</a:t>
                </a:r>
              </a:p>
              <a:p>
                <a:pPr marL="914400" lvl="2" indent="0">
                  <a:buNone/>
                </a:pPr>
                <a:r>
                  <a:rPr lang="vi-VN" sz="2200" dirty="0"/>
                  <a:t>		</a:t>
                </a:r>
                <a14:m>
                  <m:oMath xmlns:m="http://schemas.openxmlformats.org/officeDocument/2006/math">
                    <m:r>
                      <a:rPr lang="vi-VN" sz="2200" i="1" smtClean="0">
                        <a:latin typeface="Cambria Math" panose="02040503050406030204" pitchFamily="18" charset="0"/>
                      </a:rPr>
                      <m:t>𝜙</m:t>
                    </m:r>
                    <m:d>
                      <m:dPr>
                        <m:ctrlPr>
                          <a:rPr lang="vi-VN" sz="2200" i="1" smtClean="0">
                            <a:latin typeface="Cambria Math" panose="02040503050406030204" pitchFamily="18" charset="0"/>
                          </a:rPr>
                        </m:ctrlPr>
                      </m:dPr>
                      <m:e>
                        <m:r>
                          <a:rPr lang="vi-VN" sz="2200" i="1" smtClean="0">
                            <a:latin typeface="Cambria Math" panose="02040503050406030204" pitchFamily="18" charset="0"/>
                          </a:rPr>
                          <m:t>𝑡</m:t>
                        </m:r>
                      </m:e>
                    </m:d>
                    <m:r>
                      <a:rPr lang="vi-VN" sz="2200" i="1" smtClean="0">
                        <a:latin typeface="Cambria Math" panose="02040503050406030204" pitchFamily="18" charset="0"/>
                      </a:rPr>
                      <m:t>=</m:t>
                    </m:r>
                    <m:nary>
                      <m:naryPr>
                        <m:chr m:val="∑"/>
                        <m:ctrlPr>
                          <a:rPr lang="vi-VN" sz="2200" i="1" smtClean="0">
                            <a:latin typeface="Cambria Math" panose="02040503050406030204" pitchFamily="18" charset="0"/>
                          </a:rPr>
                        </m:ctrlPr>
                      </m:naryPr>
                      <m:sub>
                        <m:r>
                          <a:rPr lang="vi-VN" sz="2200" i="1" smtClean="0">
                            <a:latin typeface="Cambria Math" panose="02040503050406030204" pitchFamily="18" charset="0"/>
                          </a:rPr>
                          <m:t>𝑛</m:t>
                        </m:r>
                        <m:r>
                          <a:rPr lang="vi-VN" sz="2200" i="1" smtClean="0">
                            <a:latin typeface="Cambria Math" panose="02040503050406030204" pitchFamily="18" charset="0"/>
                          </a:rPr>
                          <m:t>=0</m:t>
                        </m:r>
                      </m:sub>
                      <m:sup>
                        <m:r>
                          <a:rPr lang="vi-VN" sz="2200" i="1" smtClean="0">
                            <a:latin typeface="Cambria Math" panose="02040503050406030204" pitchFamily="18" charset="0"/>
                          </a:rPr>
                          <m:t>∞</m:t>
                        </m:r>
                      </m:sup>
                      <m:e>
                        <m:sSub>
                          <m:sSubPr>
                            <m:ctrlPr>
                              <a:rPr lang="vi-VN" sz="2200" i="1" smtClean="0">
                                <a:latin typeface="Cambria Math" panose="02040503050406030204" pitchFamily="18" charset="0"/>
                              </a:rPr>
                            </m:ctrlPr>
                          </m:sSubPr>
                          <m:e>
                            <m:r>
                              <a:rPr lang="vi-VN" sz="2200" i="1" smtClean="0">
                                <a:latin typeface="Cambria Math" panose="02040503050406030204" pitchFamily="18" charset="0"/>
                              </a:rPr>
                              <m:t>𝑐</m:t>
                            </m:r>
                          </m:e>
                          <m:sub>
                            <m:r>
                              <a:rPr lang="vi-VN" sz="2200" i="1" smtClean="0">
                                <a:latin typeface="Cambria Math" panose="02040503050406030204" pitchFamily="18" charset="0"/>
                              </a:rPr>
                              <m:t>𝑛</m:t>
                            </m:r>
                          </m:sub>
                        </m:sSub>
                      </m:e>
                    </m:nary>
                    <m:sSup>
                      <m:sSupPr>
                        <m:ctrlPr>
                          <a:rPr lang="vi-VN" sz="2200" i="1" smtClean="0">
                            <a:latin typeface="Cambria Math" panose="02040503050406030204" pitchFamily="18" charset="0"/>
                          </a:rPr>
                        </m:ctrlPr>
                      </m:sSupPr>
                      <m:e>
                        <m:r>
                          <a:rPr lang="vi-VN" sz="2200" i="1" smtClean="0">
                            <a:latin typeface="Cambria Math" panose="02040503050406030204" pitchFamily="18" charset="0"/>
                          </a:rPr>
                          <m:t>𝑡</m:t>
                        </m:r>
                      </m:e>
                      <m:sup>
                        <m:r>
                          <a:rPr lang="vi-VN" sz="2200" i="1" smtClean="0">
                            <a:latin typeface="Cambria Math" panose="02040503050406030204" pitchFamily="18" charset="0"/>
                          </a:rPr>
                          <m:t>𝑛</m:t>
                        </m:r>
                      </m:sup>
                    </m:sSup>
                  </m:oMath>
                </a14:m>
                <a:endParaRPr lang="vi-VN" sz="2200" dirty="0"/>
              </a:p>
              <a:p>
                <a:pPr marL="914400" lvl="2" indent="0">
                  <a:buNone/>
                </a:pPr>
                <a:endParaRPr lang="vi-VN" sz="2200" dirty="0"/>
              </a:p>
              <a:p>
                <a:pPr marL="914400" lvl="2" indent="0">
                  <a:buNone/>
                </a:pPr>
                <a:r>
                  <a:rPr lang="vi-VN" sz="2200" dirty="0"/>
                  <a:t>Với bán kính hội tụ nhỏ nhất bằng R</a:t>
                </a:r>
              </a:p>
              <a:p>
                <a:pPr marL="914400" lvl="2" indent="0">
                  <a:buNone/>
                </a:pPr>
                <a:endParaRPr lang="vi-VN" dirty="0"/>
              </a:p>
              <a:p>
                <a:pPr lvl="2">
                  <a:buFont typeface="Wingdings" panose="05000000000000000000" pitchFamily="2" charset="2"/>
                  <a:buChar char="v"/>
                </a:pPr>
                <a:r>
                  <a:rPr lang="vi-VN" dirty="0"/>
                  <a:t>Điều kiện của phương pháp </a:t>
                </a:r>
              </a:p>
              <a:p>
                <a:pPr lvl="3"/>
                <a:r>
                  <a:rPr lang="vi-VN" sz="1800" dirty="0"/>
                  <a:t>Điểm đầu </a:t>
                </a:r>
                <a14:m>
                  <m:oMath xmlns:m="http://schemas.openxmlformats.org/officeDocument/2006/math">
                    <m:sSub>
                      <m:sSubPr>
                        <m:ctrlPr>
                          <a:rPr lang="vi-VN" sz="1800" i="1" smtClean="0">
                            <a:latin typeface="Cambria Math" panose="02040503050406030204" pitchFamily="18" charset="0"/>
                          </a:rPr>
                        </m:ctrlPr>
                      </m:sSubPr>
                      <m:e>
                        <m:r>
                          <m:rPr>
                            <m:sty m:val="p"/>
                          </m:rPr>
                          <a:rPr lang="vi-VN" sz="1800" i="1">
                            <a:latin typeface="Cambria Math" panose="02040503050406030204" pitchFamily="18" charset="0"/>
                          </a:rPr>
                          <m:t>x</m:t>
                        </m:r>
                      </m:e>
                      <m:sub>
                        <m:r>
                          <a:rPr lang="vi-VN" sz="1800" i="1">
                            <a:latin typeface="Cambria Math" panose="02040503050406030204" pitchFamily="18" charset="0"/>
                          </a:rPr>
                          <m:t>0</m:t>
                        </m:r>
                      </m:sub>
                    </m:sSub>
                  </m:oMath>
                </a14:m>
                <a:r>
                  <a:rPr lang="vi-VN" sz="1800" dirty="0"/>
                  <a:t> là điểm chính quy với các hàm là các hệ số </a:t>
                </a:r>
              </a:p>
              <a:p>
                <a:pPr marL="914400" lvl="2" indent="0">
                  <a:buNone/>
                </a:pPr>
                <a:endParaRPr lang="vi-VN" dirty="0"/>
              </a:p>
            </p:txBody>
          </p:sp>
        </mc:Choice>
        <mc:Fallback>
          <p:sp>
            <p:nvSpPr>
              <p:cNvPr id="3" name="Content Placeholder 2">
                <a:extLst>
                  <a:ext uri="{FF2B5EF4-FFF2-40B4-BE49-F238E27FC236}">
                    <a16:creationId xmlns:a16="http://schemas.microsoft.com/office/drawing/2014/main" id="{C8D7DEF3-66E0-465A-A764-8C450B10F7DC}"/>
                  </a:ext>
                </a:extLst>
              </p:cNvPr>
              <p:cNvSpPr>
                <a:spLocks noGrp="1" noRot="1" noChangeAspect="1" noMove="1" noResize="1" noEditPoints="1" noAdjustHandles="1" noChangeArrowheads="1" noChangeShapeType="1" noTextEdit="1"/>
              </p:cNvSpPr>
              <p:nvPr>
                <p:ph idx="1"/>
              </p:nvPr>
            </p:nvSpPr>
            <p:spPr>
              <a:xfrm>
                <a:off x="553057" y="1710964"/>
                <a:ext cx="10668000" cy="4942788"/>
              </a:xfrm>
              <a:blipFill>
                <a:blip r:embed="rId2"/>
                <a:stretch>
                  <a:fillRect t="-1605" r="-1029"/>
                </a:stretch>
              </a:blipFill>
            </p:spPr>
            <p:txBody>
              <a:bodyPr/>
              <a:lstStyle/>
              <a:p>
                <a:r>
                  <a:rPr lang="en-US">
                    <a:noFill/>
                  </a:rPr>
                  <a:t> </a:t>
                </a:r>
              </a:p>
            </p:txBody>
          </p:sp>
        </mc:Fallback>
      </mc:AlternateContent>
    </p:spTree>
    <p:extLst>
      <p:ext uri="{BB962C8B-B14F-4D97-AF65-F5344CB8AC3E}">
        <p14:creationId xmlns:p14="http://schemas.microsoft.com/office/powerpoint/2010/main" val="729088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ircle(in)">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circle(in)">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circle(in)">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circle(in)">
                                      <p:cBhvr>
                                        <p:cTn id="32" dur="20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circle(in)">
                                      <p:cBhvr>
                                        <p:cTn id="37" dur="2000"/>
                                        <p:tgtEl>
                                          <p:spTgt spid="3">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circle(in)">
                                      <p:cBhvr>
                                        <p:cTn id="42" dur="2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F3C7-2BD5-4085-8C72-566670255E5B}"/>
              </a:ext>
            </a:extLst>
          </p:cNvPr>
          <p:cNvSpPr>
            <a:spLocks noGrp="1"/>
          </p:cNvSpPr>
          <p:nvPr>
            <p:ph type="title"/>
          </p:nvPr>
        </p:nvSpPr>
        <p:spPr/>
        <p:txBody>
          <a:bodyPr/>
          <a:lstStyle/>
          <a:p>
            <a:r>
              <a:rPr lang="vi-VN" dirty="0"/>
              <a:t>Kết cấu:</a:t>
            </a:r>
            <a:endParaRPr lang="en-US" dirty="0"/>
          </a:p>
        </p:txBody>
      </p:sp>
      <p:sp>
        <p:nvSpPr>
          <p:cNvPr id="3" name="Content Placeholder 2">
            <a:extLst>
              <a:ext uri="{FF2B5EF4-FFF2-40B4-BE49-F238E27FC236}">
                <a16:creationId xmlns:a16="http://schemas.microsoft.com/office/drawing/2014/main" id="{C9DED546-293C-40A0-8D67-5B623A1BE03B}"/>
              </a:ext>
            </a:extLst>
          </p:cNvPr>
          <p:cNvSpPr>
            <a:spLocks noGrp="1"/>
          </p:cNvSpPr>
          <p:nvPr>
            <p:ph idx="1"/>
          </p:nvPr>
        </p:nvSpPr>
        <p:spPr/>
        <p:txBody>
          <a:bodyPr/>
          <a:lstStyle/>
          <a:p>
            <a:r>
              <a:rPr lang="vi-VN" sz="2600" dirty="0"/>
              <a:t>Mở đầu về Phương trình vi phân. Bài toán Cauchy</a:t>
            </a:r>
          </a:p>
          <a:p>
            <a:r>
              <a:rPr lang="vi-VN" sz="2600" dirty="0"/>
              <a:t>Phương pháp xấp xỉ liên tiếp Picard</a:t>
            </a:r>
          </a:p>
          <a:p>
            <a:r>
              <a:rPr lang="vi-VN" sz="2600" dirty="0"/>
              <a:t>Phương pháp chuỗi lũy thừa</a:t>
            </a:r>
          </a:p>
          <a:p>
            <a:r>
              <a:rPr lang="vi-VN" sz="2600" dirty="0"/>
              <a:t>Tổng kết và mở rộng</a:t>
            </a:r>
          </a:p>
          <a:p>
            <a:endParaRPr lang="en-US" dirty="0"/>
          </a:p>
        </p:txBody>
      </p:sp>
    </p:spTree>
    <p:extLst>
      <p:ext uri="{BB962C8B-B14F-4D97-AF65-F5344CB8AC3E}">
        <p14:creationId xmlns:p14="http://schemas.microsoft.com/office/powerpoint/2010/main" val="1728001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down)">
                                      <p:cBhvr>
                                        <p:cTn id="18" dur="500"/>
                                        <p:tgtEl>
                                          <p:spTgt spid="3">
                                            <p:txEl>
                                              <p:pRg st="2" end="2"/>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down)">
                                      <p:cBhvr>
                                        <p:cTn id="2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36A30-4738-45DE-B3D4-B00EA6A4136E}"/>
              </a:ext>
            </a:extLst>
          </p:cNvPr>
          <p:cNvSpPr>
            <a:spLocks noGrp="1"/>
          </p:cNvSpPr>
          <p:nvPr>
            <p:ph type="title"/>
          </p:nvPr>
        </p:nvSpPr>
        <p:spPr>
          <a:xfrm>
            <a:off x="762000" y="562466"/>
            <a:ext cx="9144000" cy="1263649"/>
          </a:xfrm>
        </p:spPr>
        <p:txBody>
          <a:bodyPr>
            <a:normAutofit/>
          </a:bodyPr>
          <a:lstStyle/>
          <a:p>
            <a:r>
              <a:rPr lang="vi-VN" dirty="0"/>
              <a:t>Phương pháp chuỗi lũy thừa</a:t>
            </a:r>
            <a:br>
              <a:rPr lang="vi-VN" dirty="0"/>
            </a:b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8D7DEF3-66E0-465A-A764-8C450B10F7DC}"/>
                  </a:ext>
                </a:extLst>
              </p:cNvPr>
              <p:cNvSpPr>
                <a:spLocks noGrp="1"/>
              </p:cNvSpPr>
              <p:nvPr>
                <p:ph idx="1"/>
              </p:nvPr>
            </p:nvSpPr>
            <p:spPr>
              <a:xfrm>
                <a:off x="553057" y="1710964"/>
                <a:ext cx="10668000" cy="4942788"/>
              </a:xfrm>
            </p:spPr>
            <p:txBody>
              <a:bodyPr>
                <a:normAutofit fontScale="92500" lnSpcReduction="10000"/>
              </a:bodyPr>
              <a:lstStyle/>
              <a:p>
                <a:pPr lvl="1">
                  <a:buFont typeface="Wingdings" panose="05000000000000000000" pitchFamily="2" charset="2"/>
                  <a:buChar char="v"/>
                </a:pPr>
                <a:r>
                  <a:rPr lang="vi-VN" sz="2600" dirty="0"/>
                  <a:t>Tính đúng đắn của thuật toán</a:t>
                </a:r>
              </a:p>
              <a:p>
                <a:pPr lvl="1">
                  <a:buFont typeface="Wingdings" panose="05000000000000000000" pitchFamily="2" charset="2"/>
                  <a:buChar char="v"/>
                </a:pPr>
                <a:endParaRPr lang="vi-VN" dirty="0"/>
              </a:p>
              <a:p>
                <a:pPr marL="457200" lvl="1" indent="0">
                  <a:buNone/>
                </a:pPr>
                <a:r>
                  <a:rPr lang="vi-VN" dirty="0"/>
                  <a:t>Để đơn giản, ta xét trường hợp với n = 2, </a:t>
                </a:r>
                <a14:m>
                  <m:oMath xmlns:m="http://schemas.openxmlformats.org/officeDocument/2006/math">
                    <m:sSub>
                      <m:sSubPr>
                        <m:ctrlPr>
                          <a:rPr lang="vi-VN" i="1" smtClean="0">
                            <a:latin typeface="Cambria Math" panose="02040503050406030204" pitchFamily="18" charset="0"/>
                          </a:rPr>
                        </m:ctrlPr>
                      </m:sSubPr>
                      <m:e>
                        <m:r>
                          <m:rPr>
                            <m:sty m:val="p"/>
                          </m:rPr>
                          <a:rPr lang="vi-VN" i="1">
                            <a:latin typeface="Cambria Math" panose="02040503050406030204" pitchFamily="18" charset="0"/>
                          </a:rPr>
                          <m:t>t</m:t>
                        </m:r>
                      </m:e>
                      <m:sub>
                        <m:r>
                          <a:rPr lang="vi-VN" i="1">
                            <a:latin typeface="Cambria Math" panose="02040503050406030204" pitchFamily="18" charset="0"/>
                          </a:rPr>
                          <m:t>0</m:t>
                        </m:r>
                      </m:sub>
                    </m:sSub>
                    <m:r>
                      <a:rPr lang="vi-VN" b="0" i="1" smtClean="0">
                        <a:latin typeface="Cambria Math" panose="02040503050406030204" pitchFamily="18" charset="0"/>
                      </a:rPr>
                      <m:t>=</m:t>
                    </m:r>
                    <m:r>
                      <a:rPr lang="vi-VN" i="1">
                        <a:latin typeface="Cambria Math" panose="02040503050406030204" pitchFamily="18" charset="0"/>
                      </a:rPr>
                      <m:t>0</m:t>
                    </m:r>
                  </m:oMath>
                </a14:m>
                <a:r>
                  <a:rPr lang="vi-VN" dirty="0"/>
                  <a:t>, trường hợp tổng quát </a:t>
                </a:r>
                <a14:m>
                  <m:oMath xmlns:m="http://schemas.openxmlformats.org/officeDocument/2006/math">
                    <m:r>
                      <m:rPr>
                        <m:sty m:val="p"/>
                      </m:rPr>
                      <a:rPr lang="vi-VN" dirty="0">
                        <a:latin typeface="Cambria Math" panose="02040503050406030204" pitchFamily="18" charset="0"/>
                      </a:rPr>
                      <m:t>n</m:t>
                    </m:r>
                    <m:r>
                      <a:rPr lang="vi-VN" i="1" dirty="0" smtClean="0">
                        <a:latin typeface="Cambria Math" panose="02040503050406030204" pitchFamily="18" charset="0"/>
                        <a:ea typeface="Cambria Math" panose="02040503050406030204" pitchFamily="18" charset="0"/>
                      </a:rPr>
                      <m:t>∈</m:t>
                    </m:r>
                    <m:r>
                      <a:rPr lang="vi-VN" b="0" i="1" dirty="0" smtClean="0">
                        <a:latin typeface="Cambria Math" panose="02040503050406030204" pitchFamily="18" charset="0"/>
                        <a:ea typeface="Cambria Math" panose="02040503050406030204" pitchFamily="18" charset="0"/>
                      </a:rPr>
                      <m:t> </m:t>
                    </m:r>
                    <m:r>
                      <a:rPr lang="vi-VN" b="0" i="1" dirty="0" smtClean="0">
                        <a:latin typeface="Cambria Math" panose="02040503050406030204" pitchFamily="18" charset="0"/>
                        <a:ea typeface="Cambria Math" panose="02040503050406030204" pitchFamily="18" charset="0"/>
                      </a:rPr>
                      <m:t>ℕ</m:t>
                    </m:r>
                    <m:r>
                      <a:rPr lang="vi-VN" b="0" i="1" dirty="0" smtClean="0">
                        <a:latin typeface="Cambria Math" panose="02040503050406030204" pitchFamily="18" charset="0"/>
                        <a:ea typeface="Cambria Math" panose="02040503050406030204" pitchFamily="18" charset="0"/>
                      </a:rPr>
                      <m:t>, </m:t>
                    </m:r>
                    <m:sSub>
                      <m:sSubPr>
                        <m:ctrlPr>
                          <a:rPr lang="vi-VN" b="0" i="1" dirty="0" smtClean="0">
                            <a:latin typeface="Cambria Math" panose="02040503050406030204" pitchFamily="18" charset="0"/>
                            <a:ea typeface="Cambria Math" panose="02040503050406030204" pitchFamily="18" charset="0"/>
                          </a:rPr>
                        </m:ctrlPr>
                      </m:sSubPr>
                      <m:e>
                        <m:r>
                          <m:rPr>
                            <m:sty m:val="p"/>
                          </m:rPr>
                          <a:rPr lang="vi-VN" i="1" dirty="0">
                            <a:latin typeface="Cambria Math" panose="02040503050406030204" pitchFamily="18" charset="0"/>
                            <a:ea typeface="Cambria Math" panose="02040503050406030204" pitchFamily="18" charset="0"/>
                          </a:rPr>
                          <m:t>t</m:t>
                        </m:r>
                      </m:e>
                      <m:sub>
                        <m:r>
                          <a:rPr lang="vi-VN" i="1" dirty="0">
                            <a:latin typeface="Cambria Math" panose="02040503050406030204" pitchFamily="18" charset="0"/>
                            <a:ea typeface="Cambria Math" panose="02040503050406030204" pitchFamily="18" charset="0"/>
                          </a:rPr>
                          <m:t>0</m:t>
                        </m:r>
                      </m:sub>
                    </m:sSub>
                    <m:r>
                      <a:rPr lang="vi-VN" b="0" i="1" dirty="0" smtClean="0">
                        <a:latin typeface="Cambria Math" panose="02040503050406030204" pitchFamily="18" charset="0"/>
                        <a:ea typeface="Cambria Math" panose="02040503050406030204" pitchFamily="18" charset="0"/>
                      </a:rPr>
                      <m:t>∈</m:t>
                    </m:r>
                    <m:r>
                      <a:rPr lang="vi-VN" b="0" i="1" dirty="0" smtClean="0">
                        <a:latin typeface="Cambria Math" panose="02040503050406030204" pitchFamily="18" charset="0"/>
                        <a:ea typeface="Cambria Math" panose="02040503050406030204" pitchFamily="18" charset="0"/>
                      </a:rPr>
                      <m:t>ℛ</m:t>
                    </m:r>
                    <m:r>
                      <a:rPr lang="vi-VN" b="0" i="0" dirty="0" smtClean="0">
                        <a:latin typeface="Cambria Math" panose="02040503050406030204" pitchFamily="18" charset="0"/>
                        <a:ea typeface="Cambria Math" panose="02040503050406030204" pitchFamily="18" charset="0"/>
                      </a:rPr>
                      <m:t>. </m:t>
                    </m:r>
                    <m:r>
                      <m:rPr>
                        <m:sty m:val="p"/>
                      </m:rPr>
                      <a:rPr lang="vi-VN" i="1" dirty="0">
                        <a:latin typeface="Cambria Math" panose="02040503050406030204" pitchFamily="18" charset="0"/>
                        <a:ea typeface="Cambria Math" panose="02040503050406030204" pitchFamily="18" charset="0"/>
                      </a:rPr>
                      <m:t>Ta</m:t>
                    </m:r>
                  </m:oMath>
                </a14:m>
                <a:r>
                  <a:rPr lang="vi-VN" dirty="0"/>
                  <a:t> xét:</a:t>
                </a:r>
              </a:p>
              <a:p>
                <a:pPr marL="457200" lvl="1" indent="0">
                  <a:buNone/>
                </a:pPr>
                <a:r>
                  <a:rPr lang="vi-VN" dirty="0"/>
                  <a:t>		</a:t>
                </a:r>
                <a14:m>
                  <m:oMath xmlns:m="http://schemas.openxmlformats.org/officeDocument/2006/math">
                    <m:sSup>
                      <m:sSupPr>
                        <m:ctrlPr>
                          <a:rPr lang="fr-FR" sz="2000" i="1" smtClean="0">
                            <a:latin typeface="Cambria Math" panose="02040503050406030204" pitchFamily="18" charset="0"/>
                          </a:rPr>
                        </m:ctrlPr>
                      </m:sSupPr>
                      <m:e>
                        <m:r>
                          <a:rPr lang="fr-FR" sz="2000" i="1" smtClean="0">
                            <a:latin typeface="Cambria Math" panose="02040503050406030204" pitchFamily="18" charset="0"/>
                          </a:rPr>
                          <m:t>𝑦</m:t>
                        </m:r>
                      </m:e>
                      <m:sup>
                        <m:r>
                          <a:rPr lang="fr-FR" sz="2000" i="1" smtClean="0">
                            <a:latin typeface="Cambria Math" panose="02040503050406030204" pitchFamily="18" charset="0"/>
                          </a:rPr>
                          <m:t>′′</m:t>
                        </m:r>
                      </m:sup>
                    </m:sSup>
                    <m:r>
                      <a:rPr lang="fr-FR" sz="2000" i="1" smtClean="0">
                        <a:latin typeface="Cambria Math" panose="02040503050406030204" pitchFamily="18" charset="0"/>
                      </a:rPr>
                      <m:t>+</m:t>
                    </m:r>
                    <m:r>
                      <a:rPr lang="fr-FR" sz="2000" i="1" smtClean="0">
                        <a:latin typeface="Cambria Math" panose="02040503050406030204" pitchFamily="18" charset="0"/>
                      </a:rPr>
                      <m:t>𝑝</m:t>
                    </m:r>
                    <m:d>
                      <m:dPr>
                        <m:ctrlPr>
                          <a:rPr lang="fr-FR" sz="2000" i="1" smtClean="0">
                            <a:latin typeface="Cambria Math" panose="02040503050406030204" pitchFamily="18" charset="0"/>
                          </a:rPr>
                        </m:ctrlPr>
                      </m:dPr>
                      <m:e>
                        <m:r>
                          <a:rPr lang="fr-FR" sz="2000" i="1" smtClean="0">
                            <a:latin typeface="Cambria Math" panose="02040503050406030204" pitchFamily="18" charset="0"/>
                          </a:rPr>
                          <m:t>𝑡</m:t>
                        </m:r>
                      </m:e>
                    </m:d>
                    <m:sSup>
                      <m:sSupPr>
                        <m:ctrlPr>
                          <a:rPr lang="fr-FR" sz="2000" i="1" smtClean="0">
                            <a:latin typeface="Cambria Math" panose="02040503050406030204" pitchFamily="18" charset="0"/>
                          </a:rPr>
                        </m:ctrlPr>
                      </m:sSupPr>
                      <m:e>
                        <m:r>
                          <a:rPr lang="fr-FR" sz="2000" i="1" smtClean="0">
                            <a:latin typeface="Cambria Math" panose="02040503050406030204" pitchFamily="18" charset="0"/>
                          </a:rPr>
                          <m:t>𝑦</m:t>
                        </m:r>
                      </m:e>
                      <m:sup>
                        <m:r>
                          <a:rPr lang="fr-FR" sz="2000" i="1" smtClean="0">
                            <a:latin typeface="Cambria Math" panose="02040503050406030204" pitchFamily="18" charset="0"/>
                          </a:rPr>
                          <m:t>′</m:t>
                        </m:r>
                      </m:sup>
                    </m:sSup>
                    <m:r>
                      <a:rPr lang="fr-FR" sz="2000" i="1" smtClean="0">
                        <a:latin typeface="Cambria Math" panose="02040503050406030204" pitchFamily="18" charset="0"/>
                      </a:rPr>
                      <m:t>+</m:t>
                    </m:r>
                    <m:r>
                      <a:rPr lang="fr-FR" sz="2000" i="1" smtClean="0">
                        <a:latin typeface="Cambria Math" panose="02040503050406030204" pitchFamily="18" charset="0"/>
                      </a:rPr>
                      <m:t>𝑞</m:t>
                    </m:r>
                    <m:d>
                      <m:dPr>
                        <m:ctrlPr>
                          <a:rPr lang="fr-FR" sz="2000" i="1" smtClean="0">
                            <a:latin typeface="Cambria Math" panose="02040503050406030204" pitchFamily="18" charset="0"/>
                          </a:rPr>
                        </m:ctrlPr>
                      </m:dPr>
                      <m:e>
                        <m:r>
                          <a:rPr lang="fr-FR" sz="2000" i="1" smtClean="0">
                            <a:latin typeface="Cambria Math" panose="02040503050406030204" pitchFamily="18" charset="0"/>
                          </a:rPr>
                          <m:t>𝑡</m:t>
                        </m:r>
                      </m:e>
                    </m:d>
                    <m:r>
                      <a:rPr lang="fr-FR" sz="2000" i="1" smtClean="0">
                        <a:latin typeface="Cambria Math" panose="02040503050406030204" pitchFamily="18" charset="0"/>
                      </a:rPr>
                      <m:t>𝑦</m:t>
                    </m:r>
                    <m:r>
                      <a:rPr lang="fr-FR" sz="2000" i="1" smtClean="0">
                        <a:latin typeface="Cambria Math" panose="02040503050406030204" pitchFamily="18" charset="0"/>
                      </a:rPr>
                      <m:t>=</m:t>
                    </m:r>
                    <m:r>
                      <a:rPr lang="en-US" sz="2000" b="0" i="1" smtClean="0">
                        <a:latin typeface="Cambria Math" panose="02040503050406030204" pitchFamily="18" charset="0"/>
                      </a:rPr>
                      <m:t>𝑓</m:t>
                    </m:r>
                    <m:r>
                      <a:rPr lang="en-US" sz="2000" b="0" i="1" smtClean="0">
                        <a:latin typeface="Cambria Math" panose="02040503050406030204" pitchFamily="18" charset="0"/>
                      </a:rPr>
                      <m:t>(</m:t>
                    </m:r>
                    <m:r>
                      <a:rPr lang="en-US" sz="2000" b="0" i="1" smtClean="0">
                        <a:latin typeface="Cambria Math" panose="02040503050406030204" pitchFamily="18" charset="0"/>
                      </a:rPr>
                      <m:t>𝑡</m:t>
                    </m:r>
                    <m:r>
                      <a:rPr lang="en-US" sz="2000" b="0" i="1" smtClean="0">
                        <a:latin typeface="Cambria Math" panose="02040503050406030204" pitchFamily="18" charset="0"/>
                      </a:rPr>
                      <m:t>)</m:t>
                    </m:r>
                  </m:oMath>
                </a14:m>
                <a:endParaRPr lang="vi-VN" sz="2000" dirty="0"/>
              </a:p>
              <a:p>
                <a:pPr marL="457200" lvl="1" indent="0">
                  <a:buNone/>
                </a:pPr>
                <a:endParaRPr lang="vi-VN" sz="2000" dirty="0"/>
              </a:p>
              <a:p>
                <a:pPr marL="457200" lvl="1" indent="0">
                  <a:buNone/>
                </a:pPr>
                <a:r>
                  <a:rPr lang="vi-VN" dirty="0"/>
                  <a:t>Với hệ số ở đây là p và q có chuỗi lũy thừa:</a:t>
                </a:r>
              </a:p>
              <a:p>
                <a:pPr marL="457200" lvl="1" indent="0">
                  <a:buNone/>
                </a:pPr>
                <a:r>
                  <a:rPr lang="vi-VN" dirty="0"/>
                  <a:t>		</a:t>
                </a:r>
                <a14:m>
                  <m:oMath xmlns:m="http://schemas.openxmlformats.org/officeDocument/2006/math">
                    <m:r>
                      <a:rPr lang="vi-VN" sz="2000" i="1" smtClean="0">
                        <a:latin typeface="Cambria Math" panose="02040503050406030204" pitchFamily="18" charset="0"/>
                      </a:rPr>
                      <m:t>𝑝</m:t>
                    </m:r>
                    <m:d>
                      <m:dPr>
                        <m:ctrlPr>
                          <a:rPr lang="vi-VN" sz="2000" i="1" smtClean="0">
                            <a:latin typeface="Cambria Math" panose="02040503050406030204" pitchFamily="18" charset="0"/>
                          </a:rPr>
                        </m:ctrlPr>
                      </m:dPr>
                      <m:e>
                        <m:r>
                          <a:rPr lang="vi-VN" sz="2000" i="1" smtClean="0">
                            <a:latin typeface="Cambria Math" panose="02040503050406030204" pitchFamily="18" charset="0"/>
                          </a:rPr>
                          <m:t>𝑡</m:t>
                        </m:r>
                      </m:e>
                    </m:d>
                    <m:r>
                      <a:rPr lang="vi-VN" sz="2000" i="1" smtClean="0">
                        <a:latin typeface="Cambria Math" panose="02040503050406030204" pitchFamily="18" charset="0"/>
                      </a:rPr>
                      <m:t>=</m:t>
                    </m:r>
                    <m:nary>
                      <m:naryPr>
                        <m:chr m:val="∑"/>
                        <m:ctrlPr>
                          <a:rPr lang="vi-VN" sz="2000" i="1" smtClean="0">
                            <a:latin typeface="Cambria Math" panose="02040503050406030204" pitchFamily="18" charset="0"/>
                          </a:rPr>
                        </m:ctrlPr>
                      </m:naryPr>
                      <m:sub>
                        <m:r>
                          <a:rPr lang="vi-VN" sz="2000" i="1" smtClean="0">
                            <a:latin typeface="Cambria Math" panose="02040503050406030204" pitchFamily="18" charset="0"/>
                          </a:rPr>
                          <m:t>𝑛</m:t>
                        </m:r>
                        <m:r>
                          <a:rPr lang="vi-VN" sz="2000" i="1" smtClean="0">
                            <a:latin typeface="Cambria Math" panose="02040503050406030204" pitchFamily="18" charset="0"/>
                          </a:rPr>
                          <m:t>=0</m:t>
                        </m:r>
                      </m:sub>
                      <m:sup>
                        <m:r>
                          <a:rPr lang="vi-VN" sz="2000" i="1" smtClean="0">
                            <a:latin typeface="Cambria Math" panose="02040503050406030204" pitchFamily="18" charset="0"/>
                          </a:rPr>
                          <m:t>∞</m:t>
                        </m:r>
                      </m:sup>
                      <m:e>
                        <m:sSub>
                          <m:sSubPr>
                            <m:ctrlPr>
                              <a:rPr lang="vi-VN" sz="2000" i="1" smtClean="0">
                                <a:latin typeface="Cambria Math" panose="02040503050406030204" pitchFamily="18" charset="0"/>
                              </a:rPr>
                            </m:ctrlPr>
                          </m:sSubPr>
                          <m:e>
                            <m:r>
                              <a:rPr lang="vi-VN" sz="2000" i="1" smtClean="0">
                                <a:latin typeface="Cambria Math" panose="02040503050406030204" pitchFamily="18" charset="0"/>
                              </a:rPr>
                              <m:t>𝑝</m:t>
                            </m:r>
                          </m:e>
                          <m:sub>
                            <m:r>
                              <a:rPr lang="vi-VN" sz="2000" i="1" smtClean="0">
                                <a:latin typeface="Cambria Math" panose="02040503050406030204" pitchFamily="18" charset="0"/>
                              </a:rPr>
                              <m:t>𝑛</m:t>
                            </m:r>
                          </m:sub>
                        </m:sSub>
                      </m:e>
                    </m:nary>
                    <m:sSup>
                      <m:sSupPr>
                        <m:ctrlPr>
                          <a:rPr lang="vi-VN" sz="2000" i="1" smtClean="0">
                            <a:latin typeface="Cambria Math" panose="02040503050406030204" pitchFamily="18" charset="0"/>
                          </a:rPr>
                        </m:ctrlPr>
                      </m:sSupPr>
                      <m:e>
                        <m:r>
                          <a:rPr lang="vi-VN" sz="2000" i="1" smtClean="0">
                            <a:latin typeface="Cambria Math" panose="02040503050406030204" pitchFamily="18" charset="0"/>
                          </a:rPr>
                          <m:t>𝑡</m:t>
                        </m:r>
                      </m:e>
                      <m:sup>
                        <m:r>
                          <a:rPr lang="vi-VN" sz="2000" i="1" smtClean="0">
                            <a:latin typeface="Cambria Math" panose="02040503050406030204" pitchFamily="18" charset="0"/>
                          </a:rPr>
                          <m:t>𝑛</m:t>
                        </m:r>
                      </m:sup>
                    </m:sSup>
                    <m:r>
                      <a:rPr lang="vi-VN" sz="2000" i="1" smtClean="0">
                        <a:latin typeface="Cambria Math" panose="02040503050406030204" pitchFamily="18" charset="0"/>
                      </a:rPr>
                      <m:t>, </m:t>
                    </m:r>
                    <m:r>
                      <a:rPr lang="vi-VN" sz="2000" i="1" smtClean="0">
                        <a:latin typeface="Cambria Math" panose="02040503050406030204" pitchFamily="18" charset="0"/>
                      </a:rPr>
                      <m:t>𝑞</m:t>
                    </m:r>
                    <m:d>
                      <m:dPr>
                        <m:ctrlPr>
                          <a:rPr lang="vi-VN" sz="2000" i="1" smtClean="0">
                            <a:latin typeface="Cambria Math" panose="02040503050406030204" pitchFamily="18" charset="0"/>
                          </a:rPr>
                        </m:ctrlPr>
                      </m:dPr>
                      <m:e>
                        <m:r>
                          <a:rPr lang="vi-VN" sz="2000" i="1" smtClean="0">
                            <a:latin typeface="Cambria Math" panose="02040503050406030204" pitchFamily="18" charset="0"/>
                          </a:rPr>
                          <m:t>𝑡</m:t>
                        </m:r>
                      </m:e>
                    </m:d>
                    <m:r>
                      <a:rPr lang="vi-VN" sz="2000" i="1" smtClean="0">
                        <a:latin typeface="Cambria Math" panose="02040503050406030204" pitchFamily="18" charset="0"/>
                      </a:rPr>
                      <m:t>=</m:t>
                    </m:r>
                    <m:nary>
                      <m:naryPr>
                        <m:chr m:val="∑"/>
                        <m:ctrlPr>
                          <a:rPr lang="vi-VN" sz="2000" i="1" smtClean="0">
                            <a:latin typeface="Cambria Math" panose="02040503050406030204" pitchFamily="18" charset="0"/>
                          </a:rPr>
                        </m:ctrlPr>
                      </m:naryPr>
                      <m:sub>
                        <m:r>
                          <a:rPr lang="vi-VN" sz="2000" i="1" smtClean="0">
                            <a:latin typeface="Cambria Math" panose="02040503050406030204" pitchFamily="18" charset="0"/>
                          </a:rPr>
                          <m:t>𝑛</m:t>
                        </m:r>
                        <m:r>
                          <a:rPr lang="vi-VN" sz="2000" i="1" smtClean="0">
                            <a:latin typeface="Cambria Math" panose="02040503050406030204" pitchFamily="18" charset="0"/>
                          </a:rPr>
                          <m:t>=0</m:t>
                        </m:r>
                      </m:sub>
                      <m:sup>
                        <m:r>
                          <a:rPr lang="vi-VN" sz="2000" i="1" smtClean="0">
                            <a:latin typeface="Cambria Math" panose="02040503050406030204" pitchFamily="18" charset="0"/>
                          </a:rPr>
                          <m:t>∞</m:t>
                        </m:r>
                      </m:sup>
                      <m:e>
                        <m:sSub>
                          <m:sSubPr>
                            <m:ctrlPr>
                              <a:rPr lang="vi-VN" sz="2000" i="1" smtClean="0">
                                <a:latin typeface="Cambria Math" panose="02040503050406030204" pitchFamily="18" charset="0"/>
                              </a:rPr>
                            </m:ctrlPr>
                          </m:sSubPr>
                          <m:e>
                            <m:r>
                              <a:rPr lang="vi-VN" sz="2000" i="1" smtClean="0">
                                <a:latin typeface="Cambria Math" panose="02040503050406030204" pitchFamily="18" charset="0"/>
                              </a:rPr>
                              <m:t>𝑞</m:t>
                            </m:r>
                          </m:e>
                          <m:sub>
                            <m:r>
                              <a:rPr lang="vi-VN" sz="2000" i="1" smtClean="0">
                                <a:latin typeface="Cambria Math" panose="02040503050406030204" pitchFamily="18" charset="0"/>
                              </a:rPr>
                              <m:t>𝑛</m:t>
                            </m:r>
                          </m:sub>
                        </m:sSub>
                      </m:e>
                    </m:nary>
                    <m:sSup>
                      <m:sSupPr>
                        <m:ctrlPr>
                          <a:rPr lang="vi-VN" sz="2000" i="1" smtClean="0">
                            <a:latin typeface="Cambria Math" panose="02040503050406030204" pitchFamily="18" charset="0"/>
                          </a:rPr>
                        </m:ctrlPr>
                      </m:sSupPr>
                      <m:e>
                        <m:r>
                          <a:rPr lang="vi-VN" sz="2000" i="1" smtClean="0">
                            <a:latin typeface="Cambria Math" panose="02040503050406030204" pitchFamily="18" charset="0"/>
                          </a:rPr>
                          <m:t>𝑡</m:t>
                        </m:r>
                      </m:e>
                      <m:sup>
                        <m:r>
                          <a:rPr lang="vi-VN" sz="2000" i="1" smtClean="0">
                            <a:latin typeface="Cambria Math" panose="02040503050406030204" pitchFamily="18" charset="0"/>
                          </a:rPr>
                          <m:t>𝑛</m:t>
                        </m:r>
                      </m:sup>
                    </m:sSup>
                  </m:oMath>
                </a14:m>
                <a:r>
                  <a:rPr lang="vi-VN" dirty="0"/>
                  <a:t>			</a:t>
                </a:r>
              </a:p>
              <a:p>
                <a:pPr marL="457200" lvl="1" indent="0">
                  <a:buNone/>
                </a:pPr>
                <a:endParaRPr lang="vi-VN" dirty="0"/>
              </a:p>
              <a:p>
                <a:pPr marL="457200" lvl="1" indent="0">
                  <a:buNone/>
                </a:pPr>
                <a:r>
                  <a:rPr lang="vi-VN" dirty="0"/>
                  <a:t>Sau các bước biến đổi gồm tịnh tiến và đồng nhất &lt; bảng &gt; ta thu được kết quả:</a:t>
                </a:r>
              </a:p>
              <a:p>
                <a:pPr marL="457200" lvl="1" indent="0">
                  <a:buNone/>
                </a:pPr>
                <a:r>
                  <a:rPr lang="vi-VN" dirty="0"/>
                  <a:t>		</a:t>
                </a:r>
                <a14:m>
                  <m:oMath xmlns:m="http://schemas.openxmlformats.org/officeDocument/2006/math">
                    <m:sSub>
                      <m:sSubPr>
                        <m:ctrlPr>
                          <a:rPr lang="vi-VN" sz="2000" i="1" smtClean="0">
                            <a:latin typeface="Cambria Math" panose="02040503050406030204" pitchFamily="18" charset="0"/>
                          </a:rPr>
                        </m:ctrlPr>
                      </m:sSubPr>
                      <m:e>
                        <m:r>
                          <a:rPr lang="vi-VN" sz="2000" i="1" smtClean="0">
                            <a:latin typeface="Cambria Math" panose="02040503050406030204" pitchFamily="18" charset="0"/>
                          </a:rPr>
                          <m:t>𝑐</m:t>
                        </m:r>
                      </m:e>
                      <m:sub>
                        <m:r>
                          <a:rPr lang="vi-VN" sz="2000" i="1" smtClean="0">
                            <a:latin typeface="Cambria Math" panose="02040503050406030204" pitchFamily="18" charset="0"/>
                          </a:rPr>
                          <m:t>𝑛</m:t>
                        </m:r>
                        <m:r>
                          <a:rPr lang="vi-VN" sz="2000" i="1" smtClean="0">
                            <a:latin typeface="Cambria Math" panose="02040503050406030204" pitchFamily="18" charset="0"/>
                          </a:rPr>
                          <m:t>+2</m:t>
                        </m:r>
                      </m:sub>
                    </m:sSub>
                    <m:r>
                      <a:rPr lang="vi-VN" sz="2000" i="1" smtClean="0">
                        <a:latin typeface="Cambria Math" panose="02040503050406030204" pitchFamily="18" charset="0"/>
                      </a:rPr>
                      <m:t>=</m:t>
                    </m:r>
                    <m:sSub>
                      <m:sSubPr>
                        <m:ctrlPr>
                          <a:rPr lang="vi-VN" sz="2000" i="1" smtClean="0">
                            <a:latin typeface="Cambria Math" panose="02040503050406030204" pitchFamily="18" charset="0"/>
                          </a:rPr>
                        </m:ctrlPr>
                      </m:sSubPr>
                      <m:e>
                        <m:r>
                          <a:rPr lang="en-US" sz="2000" b="0" i="1" smtClean="0">
                            <a:latin typeface="Cambria Math" panose="02040503050406030204" pitchFamily="18" charset="0"/>
                          </a:rPr>
                          <m:t>𝑓</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m:t>
                    </m:r>
                    <m:f>
                      <m:fPr>
                        <m:ctrlPr>
                          <a:rPr lang="vi-VN" sz="2000" i="1" smtClean="0">
                            <a:latin typeface="Cambria Math" panose="02040503050406030204" pitchFamily="18" charset="0"/>
                          </a:rPr>
                        </m:ctrlPr>
                      </m:fPr>
                      <m:num>
                        <m:r>
                          <a:rPr lang="vi-VN" sz="2000" i="1" smtClean="0">
                            <a:latin typeface="Cambria Math" panose="02040503050406030204" pitchFamily="18" charset="0"/>
                          </a:rPr>
                          <m:t>1</m:t>
                        </m:r>
                      </m:num>
                      <m:den>
                        <m:d>
                          <m:dPr>
                            <m:ctrlPr>
                              <a:rPr lang="vi-VN" sz="2000" i="1" smtClean="0">
                                <a:latin typeface="Cambria Math" panose="02040503050406030204" pitchFamily="18" charset="0"/>
                              </a:rPr>
                            </m:ctrlPr>
                          </m:dPr>
                          <m:e>
                            <m:r>
                              <a:rPr lang="vi-VN" sz="2000" i="1" smtClean="0">
                                <a:latin typeface="Cambria Math" panose="02040503050406030204" pitchFamily="18" charset="0"/>
                              </a:rPr>
                              <m:t>𝑛</m:t>
                            </m:r>
                            <m:r>
                              <a:rPr lang="vi-VN" sz="2000" i="1" smtClean="0">
                                <a:latin typeface="Cambria Math" panose="02040503050406030204" pitchFamily="18" charset="0"/>
                              </a:rPr>
                              <m:t>+2</m:t>
                            </m:r>
                          </m:e>
                        </m:d>
                        <m:d>
                          <m:dPr>
                            <m:ctrlPr>
                              <a:rPr lang="vi-VN" sz="2000" i="1" smtClean="0">
                                <a:latin typeface="Cambria Math" panose="02040503050406030204" pitchFamily="18" charset="0"/>
                              </a:rPr>
                            </m:ctrlPr>
                          </m:dPr>
                          <m:e>
                            <m:r>
                              <a:rPr lang="vi-VN" sz="2000" i="1" smtClean="0">
                                <a:latin typeface="Cambria Math" panose="02040503050406030204" pitchFamily="18" charset="0"/>
                              </a:rPr>
                              <m:t>𝑛</m:t>
                            </m:r>
                            <m:r>
                              <a:rPr lang="vi-VN" sz="2000" i="1" smtClean="0">
                                <a:latin typeface="Cambria Math" panose="02040503050406030204" pitchFamily="18" charset="0"/>
                              </a:rPr>
                              <m:t>+1</m:t>
                            </m:r>
                          </m:e>
                        </m:d>
                      </m:den>
                    </m:f>
                    <m:nary>
                      <m:naryPr>
                        <m:chr m:val="∑"/>
                        <m:ctrlPr>
                          <a:rPr lang="vi-VN" sz="2000" i="1" smtClean="0">
                            <a:latin typeface="Cambria Math" panose="02040503050406030204" pitchFamily="18" charset="0"/>
                          </a:rPr>
                        </m:ctrlPr>
                      </m:naryPr>
                      <m:sub>
                        <m:r>
                          <a:rPr lang="vi-VN" sz="2000" i="1" smtClean="0">
                            <a:latin typeface="Cambria Math" panose="02040503050406030204" pitchFamily="18" charset="0"/>
                          </a:rPr>
                          <m:t>𝑚</m:t>
                        </m:r>
                        <m:r>
                          <a:rPr lang="vi-VN" sz="2000" i="1" smtClean="0">
                            <a:latin typeface="Cambria Math" panose="02040503050406030204" pitchFamily="18" charset="0"/>
                          </a:rPr>
                          <m:t>=0</m:t>
                        </m:r>
                      </m:sub>
                      <m:sup>
                        <m:r>
                          <a:rPr lang="vi-VN" sz="2000" i="1" smtClean="0">
                            <a:latin typeface="Cambria Math" panose="02040503050406030204" pitchFamily="18" charset="0"/>
                          </a:rPr>
                          <m:t>𝑛</m:t>
                        </m:r>
                      </m:sup>
                      <m:e>
                        <m:d>
                          <m:dPr>
                            <m:begChr m:val="["/>
                            <m:endChr m:val="]"/>
                            <m:ctrlPr>
                              <a:rPr lang="vi-VN" sz="2000" i="1" smtClean="0">
                                <a:latin typeface="Cambria Math" panose="02040503050406030204" pitchFamily="18" charset="0"/>
                              </a:rPr>
                            </m:ctrlPr>
                          </m:dPr>
                          <m:e>
                            <m:d>
                              <m:dPr>
                                <m:ctrlPr>
                                  <a:rPr lang="vi-VN" sz="2000" i="1" smtClean="0">
                                    <a:latin typeface="Cambria Math" panose="02040503050406030204" pitchFamily="18" charset="0"/>
                                  </a:rPr>
                                </m:ctrlPr>
                              </m:dPr>
                              <m:e>
                                <m:r>
                                  <a:rPr lang="vi-VN" sz="2000" i="1" smtClean="0">
                                    <a:latin typeface="Cambria Math" panose="02040503050406030204" pitchFamily="18" charset="0"/>
                                  </a:rPr>
                                  <m:t>𝑚</m:t>
                                </m:r>
                                <m:r>
                                  <a:rPr lang="vi-VN" sz="2000" i="1" smtClean="0">
                                    <a:latin typeface="Cambria Math" panose="02040503050406030204" pitchFamily="18" charset="0"/>
                                  </a:rPr>
                                  <m:t>+1</m:t>
                                </m:r>
                              </m:e>
                            </m:d>
                            <m:sSub>
                              <m:sSubPr>
                                <m:ctrlPr>
                                  <a:rPr lang="vi-VN" sz="2000" i="1" smtClean="0">
                                    <a:latin typeface="Cambria Math" panose="02040503050406030204" pitchFamily="18" charset="0"/>
                                  </a:rPr>
                                </m:ctrlPr>
                              </m:sSubPr>
                              <m:e>
                                <m:r>
                                  <a:rPr lang="vi-VN" sz="2000" i="1" smtClean="0">
                                    <a:latin typeface="Cambria Math" panose="02040503050406030204" pitchFamily="18" charset="0"/>
                                  </a:rPr>
                                  <m:t>𝑐</m:t>
                                </m:r>
                              </m:e>
                              <m:sub>
                                <m:r>
                                  <a:rPr lang="vi-VN" sz="2000" i="1" smtClean="0">
                                    <a:latin typeface="Cambria Math" panose="02040503050406030204" pitchFamily="18" charset="0"/>
                                  </a:rPr>
                                  <m:t>𝑚</m:t>
                                </m:r>
                                <m:r>
                                  <a:rPr lang="vi-VN" sz="2000" i="1" smtClean="0">
                                    <a:latin typeface="Cambria Math" panose="02040503050406030204" pitchFamily="18" charset="0"/>
                                  </a:rPr>
                                  <m:t>+1</m:t>
                                </m:r>
                              </m:sub>
                            </m:sSub>
                            <m:sSub>
                              <m:sSubPr>
                                <m:ctrlPr>
                                  <a:rPr lang="vi-VN" sz="2000" i="1" smtClean="0">
                                    <a:latin typeface="Cambria Math" panose="02040503050406030204" pitchFamily="18" charset="0"/>
                                  </a:rPr>
                                </m:ctrlPr>
                              </m:sSubPr>
                              <m:e>
                                <m:r>
                                  <a:rPr lang="vi-VN" sz="2000" i="1" smtClean="0">
                                    <a:latin typeface="Cambria Math" panose="02040503050406030204" pitchFamily="18" charset="0"/>
                                  </a:rPr>
                                  <m:t>𝑝</m:t>
                                </m:r>
                              </m:e>
                              <m:sub>
                                <m:r>
                                  <a:rPr lang="vi-VN" sz="2000" i="1" smtClean="0">
                                    <a:latin typeface="Cambria Math" panose="02040503050406030204" pitchFamily="18" charset="0"/>
                                  </a:rPr>
                                  <m:t>𝑛</m:t>
                                </m:r>
                                <m:r>
                                  <a:rPr lang="vi-VN" sz="2000" i="1" smtClean="0">
                                    <a:latin typeface="Cambria Math" panose="02040503050406030204" pitchFamily="18" charset="0"/>
                                  </a:rPr>
                                  <m:t>−</m:t>
                                </m:r>
                                <m:r>
                                  <a:rPr lang="vi-VN" sz="2000" i="1" smtClean="0">
                                    <a:latin typeface="Cambria Math" panose="02040503050406030204" pitchFamily="18" charset="0"/>
                                  </a:rPr>
                                  <m:t>𝑚</m:t>
                                </m:r>
                              </m:sub>
                            </m:sSub>
                            <m:r>
                              <a:rPr lang="vi-VN" sz="2000" i="1" smtClean="0">
                                <a:latin typeface="Cambria Math" panose="02040503050406030204" pitchFamily="18" charset="0"/>
                              </a:rPr>
                              <m:t>+</m:t>
                            </m:r>
                            <m:sSub>
                              <m:sSubPr>
                                <m:ctrlPr>
                                  <a:rPr lang="vi-VN" sz="2000" i="1" smtClean="0">
                                    <a:latin typeface="Cambria Math" panose="02040503050406030204" pitchFamily="18" charset="0"/>
                                  </a:rPr>
                                </m:ctrlPr>
                              </m:sSubPr>
                              <m:e>
                                <m:r>
                                  <a:rPr lang="vi-VN" sz="2000" i="1" smtClean="0">
                                    <a:latin typeface="Cambria Math" panose="02040503050406030204" pitchFamily="18" charset="0"/>
                                  </a:rPr>
                                  <m:t>𝑐</m:t>
                                </m:r>
                              </m:e>
                              <m:sub>
                                <m:r>
                                  <a:rPr lang="vi-VN" sz="2000" i="1" smtClean="0">
                                    <a:latin typeface="Cambria Math" panose="02040503050406030204" pitchFamily="18" charset="0"/>
                                  </a:rPr>
                                  <m:t>𝑚</m:t>
                                </m:r>
                              </m:sub>
                            </m:sSub>
                            <m:sSub>
                              <m:sSubPr>
                                <m:ctrlPr>
                                  <a:rPr lang="vi-VN" sz="2000" i="1" smtClean="0">
                                    <a:latin typeface="Cambria Math" panose="02040503050406030204" pitchFamily="18" charset="0"/>
                                  </a:rPr>
                                </m:ctrlPr>
                              </m:sSubPr>
                              <m:e>
                                <m:r>
                                  <a:rPr lang="vi-VN" sz="2000" i="1" smtClean="0">
                                    <a:latin typeface="Cambria Math" panose="02040503050406030204" pitchFamily="18" charset="0"/>
                                  </a:rPr>
                                  <m:t>𝑞</m:t>
                                </m:r>
                              </m:e>
                              <m:sub>
                                <m:r>
                                  <a:rPr lang="vi-VN" sz="2000" i="1" smtClean="0">
                                    <a:latin typeface="Cambria Math" panose="02040503050406030204" pitchFamily="18" charset="0"/>
                                  </a:rPr>
                                  <m:t>𝑛</m:t>
                                </m:r>
                                <m:r>
                                  <a:rPr lang="vi-VN" sz="2000" i="1" smtClean="0">
                                    <a:latin typeface="Cambria Math" panose="02040503050406030204" pitchFamily="18" charset="0"/>
                                  </a:rPr>
                                  <m:t>−</m:t>
                                </m:r>
                                <m:r>
                                  <a:rPr lang="vi-VN" sz="2000" i="1" smtClean="0">
                                    <a:latin typeface="Cambria Math" panose="02040503050406030204" pitchFamily="18" charset="0"/>
                                  </a:rPr>
                                  <m:t>𝑚</m:t>
                                </m:r>
                              </m:sub>
                            </m:sSub>
                          </m:e>
                        </m:d>
                      </m:e>
                    </m:nary>
                    <m:r>
                      <a:rPr lang="vi-VN" sz="2000" i="1" smtClean="0">
                        <a:latin typeface="Cambria Math" panose="02040503050406030204" pitchFamily="18" charset="0"/>
                      </a:rPr>
                      <m:t> </m:t>
                    </m:r>
                    <m:d>
                      <m:dPr>
                        <m:ctrlPr>
                          <a:rPr lang="vi-VN" sz="2000" i="1" smtClean="0">
                            <a:latin typeface="Cambria Math" panose="02040503050406030204" pitchFamily="18" charset="0"/>
                          </a:rPr>
                        </m:ctrlPr>
                      </m:dPr>
                      <m:e>
                        <m:r>
                          <a:rPr lang="vi-VN" sz="2000" i="1" smtClean="0">
                            <a:latin typeface="Cambria Math" panose="02040503050406030204" pitchFamily="18" charset="0"/>
                          </a:rPr>
                          <m:t>1</m:t>
                        </m:r>
                      </m:e>
                    </m:d>
                  </m:oMath>
                </a14:m>
                <a:endParaRPr lang="vi-VN" sz="2000" dirty="0"/>
              </a:p>
            </p:txBody>
          </p:sp>
        </mc:Choice>
        <mc:Fallback>
          <p:sp>
            <p:nvSpPr>
              <p:cNvPr id="3" name="Content Placeholder 2">
                <a:extLst>
                  <a:ext uri="{FF2B5EF4-FFF2-40B4-BE49-F238E27FC236}">
                    <a16:creationId xmlns:a16="http://schemas.microsoft.com/office/drawing/2014/main" id="{C8D7DEF3-66E0-465A-A764-8C450B10F7DC}"/>
                  </a:ext>
                </a:extLst>
              </p:cNvPr>
              <p:cNvSpPr>
                <a:spLocks noGrp="1" noRot="1" noChangeAspect="1" noMove="1" noResize="1" noEditPoints="1" noAdjustHandles="1" noChangeArrowheads="1" noChangeShapeType="1" noTextEdit="1"/>
              </p:cNvSpPr>
              <p:nvPr>
                <p:ph idx="1"/>
              </p:nvPr>
            </p:nvSpPr>
            <p:spPr>
              <a:xfrm>
                <a:off x="553057" y="1710964"/>
                <a:ext cx="10668000" cy="4942788"/>
              </a:xfrm>
              <a:blipFill>
                <a:blip r:embed="rId2"/>
                <a:stretch>
                  <a:fillRect t="-1605" r="-229" b="-6543"/>
                </a:stretch>
              </a:blipFill>
            </p:spPr>
            <p:txBody>
              <a:bodyPr/>
              <a:lstStyle/>
              <a:p>
                <a:r>
                  <a:rPr lang="en-US">
                    <a:noFill/>
                  </a:rPr>
                  <a:t> </a:t>
                </a:r>
              </a:p>
            </p:txBody>
          </p:sp>
        </mc:Fallback>
      </mc:AlternateContent>
    </p:spTree>
    <p:extLst>
      <p:ext uri="{BB962C8B-B14F-4D97-AF65-F5344CB8AC3E}">
        <p14:creationId xmlns:p14="http://schemas.microsoft.com/office/powerpoint/2010/main" val="3499159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wipe(down)">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wipe(down)">
                                      <p:cBhvr>
                                        <p:cTn id="3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36A30-4738-45DE-B3D4-B00EA6A4136E}"/>
              </a:ext>
            </a:extLst>
          </p:cNvPr>
          <p:cNvSpPr>
            <a:spLocks noGrp="1"/>
          </p:cNvSpPr>
          <p:nvPr>
            <p:ph type="title"/>
          </p:nvPr>
        </p:nvSpPr>
        <p:spPr>
          <a:xfrm>
            <a:off x="762000" y="562466"/>
            <a:ext cx="9144000" cy="1263649"/>
          </a:xfrm>
        </p:spPr>
        <p:txBody>
          <a:bodyPr>
            <a:normAutofit/>
          </a:bodyPr>
          <a:lstStyle/>
          <a:p>
            <a:r>
              <a:rPr lang="vi-VN" dirty="0"/>
              <a:t>Phương pháp chuỗi lũy thừa</a:t>
            </a:r>
            <a:br>
              <a:rPr lang="vi-VN" dirty="0"/>
            </a:b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8D7DEF3-66E0-465A-A764-8C450B10F7DC}"/>
                  </a:ext>
                </a:extLst>
              </p:cNvPr>
              <p:cNvSpPr>
                <a:spLocks noGrp="1"/>
              </p:cNvSpPr>
              <p:nvPr>
                <p:ph idx="1"/>
              </p:nvPr>
            </p:nvSpPr>
            <p:spPr>
              <a:xfrm>
                <a:off x="553057" y="1710964"/>
                <a:ext cx="10668000" cy="4942788"/>
              </a:xfrm>
            </p:spPr>
            <p:txBody>
              <a:bodyPr>
                <a:normAutofit/>
              </a:bodyPr>
              <a:lstStyle/>
              <a:p>
                <a:pPr lvl="1">
                  <a:buFont typeface="Wingdings" panose="05000000000000000000" pitchFamily="2" charset="2"/>
                  <a:buChar char="v"/>
                </a:pPr>
                <a:r>
                  <a:rPr lang="vi-VN" sz="2600" dirty="0"/>
                  <a:t>Bán kính hội tụ của chuỗi</a:t>
                </a:r>
              </a:p>
              <a:p>
                <a:pPr lvl="2"/>
                <a:r>
                  <a:rPr lang="vi-VN" dirty="0"/>
                  <a:t>Do ta đã có chuỗi với hệ số </a:t>
                </a:r>
                <a14:m>
                  <m:oMath xmlns:m="http://schemas.openxmlformats.org/officeDocument/2006/math">
                    <m:sSub>
                      <m:sSubPr>
                        <m:ctrlPr>
                          <a:rPr lang="vi-VN" i="1" smtClean="0">
                            <a:latin typeface="Cambria Math" panose="02040503050406030204" pitchFamily="18" charset="0"/>
                          </a:rPr>
                        </m:ctrlPr>
                      </m:sSubPr>
                      <m:e>
                        <m:r>
                          <a:rPr lang="vi-VN" i="1" smtClean="0">
                            <a:latin typeface="Cambria Math" panose="02040503050406030204" pitchFamily="18" charset="0"/>
                          </a:rPr>
                          <m:t>𝑓</m:t>
                        </m:r>
                      </m:e>
                      <m:sub>
                        <m:r>
                          <a:rPr lang="vi-VN" i="1" smtClean="0">
                            <a:latin typeface="Cambria Math" panose="02040503050406030204" pitchFamily="18" charset="0"/>
                          </a:rPr>
                          <m:t>𝑛</m:t>
                        </m:r>
                      </m:sub>
                    </m:sSub>
                  </m:oMath>
                </a14:m>
                <a:r>
                  <a:rPr lang="vi-VN" dirty="0"/>
                  <a:t> là hội tụ nên tổng chuỗi </a:t>
                </a:r>
                <a14:m>
                  <m:oMath xmlns:m="http://schemas.openxmlformats.org/officeDocument/2006/math">
                    <m:sSub>
                      <m:sSubPr>
                        <m:ctrlPr>
                          <a:rPr lang="vi-VN" i="1" smtClean="0">
                            <a:latin typeface="Cambria Math" panose="02040503050406030204" pitchFamily="18" charset="0"/>
                          </a:rPr>
                        </m:ctrlPr>
                      </m:sSubPr>
                      <m:e>
                        <m:r>
                          <a:rPr lang="vi-VN" i="1" smtClean="0">
                            <a:latin typeface="Cambria Math" panose="02040503050406030204" pitchFamily="18" charset="0"/>
                          </a:rPr>
                          <m:t>𝑐</m:t>
                        </m:r>
                      </m:e>
                      <m:sub>
                        <m:r>
                          <a:rPr lang="vi-VN" i="1" smtClean="0">
                            <a:latin typeface="Cambria Math" panose="02040503050406030204" pitchFamily="18" charset="0"/>
                          </a:rPr>
                          <m:t>𝑛</m:t>
                        </m:r>
                      </m:sub>
                    </m:sSub>
                  </m:oMath>
                </a14:m>
                <a:r>
                  <a:rPr lang="vi-VN" dirty="0"/>
                  <a:t> hội tụ khi phần còn lại hội tụ, nên ở đây ta có thể bỏ qua </a:t>
                </a:r>
                <a14:m>
                  <m:oMath xmlns:m="http://schemas.openxmlformats.org/officeDocument/2006/math">
                    <m:sSub>
                      <m:sSubPr>
                        <m:ctrlPr>
                          <a:rPr lang="vi-VN" i="1">
                            <a:latin typeface="Cambria Math" panose="02040503050406030204" pitchFamily="18" charset="0"/>
                          </a:rPr>
                        </m:ctrlPr>
                      </m:sSubPr>
                      <m:e>
                        <m:r>
                          <a:rPr lang="vi-VN" i="1">
                            <a:latin typeface="Cambria Math" panose="02040503050406030204" pitchFamily="18" charset="0"/>
                          </a:rPr>
                          <m:t>𝑓</m:t>
                        </m:r>
                      </m:e>
                      <m:sub>
                        <m:r>
                          <a:rPr lang="vi-VN" i="1">
                            <a:latin typeface="Cambria Math" panose="02040503050406030204" pitchFamily="18" charset="0"/>
                          </a:rPr>
                          <m:t>𝑛</m:t>
                        </m:r>
                      </m:sub>
                    </m:sSub>
                  </m:oMath>
                </a14:m>
                <a:r>
                  <a:rPr lang="vi-VN" dirty="0"/>
                  <a:t> và sự hội tụ của phần còn lại.</a:t>
                </a:r>
              </a:p>
              <a:p>
                <a:pPr lvl="2"/>
                <a:endParaRPr lang="vi-VN" dirty="0"/>
              </a:p>
              <a:p>
                <a:pPr lvl="2"/>
                <a:r>
                  <a:rPr lang="vi-VN" dirty="0"/>
                  <a:t>Ta thấy chuỗi lũy thừa của p và q có bán kính hội tụ R nên với mọi 0 &lt; r &lt; R thì </a:t>
                </a:r>
                <a14:m>
                  <m:oMath xmlns:m="http://schemas.openxmlformats.org/officeDocument/2006/math">
                    <m:d>
                      <m:dPr>
                        <m:begChr m:val="|"/>
                        <m:endChr m:val="|"/>
                        <m:ctrlPr>
                          <a:rPr lang="vi-VN" i="1" smtClean="0">
                            <a:latin typeface="Cambria Math" panose="02040503050406030204" pitchFamily="18" charset="0"/>
                          </a:rPr>
                        </m:ctrlPr>
                      </m:dPr>
                      <m:e>
                        <m:sSub>
                          <m:sSubPr>
                            <m:ctrlPr>
                              <a:rPr lang="vi-VN" i="1" smtClean="0">
                                <a:latin typeface="Cambria Math" panose="02040503050406030204" pitchFamily="18" charset="0"/>
                              </a:rPr>
                            </m:ctrlPr>
                          </m:sSubPr>
                          <m:e>
                            <m:r>
                              <a:rPr lang="vi-VN" i="1" smtClean="0">
                                <a:latin typeface="Cambria Math" panose="02040503050406030204" pitchFamily="18" charset="0"/>
                              </a:rPr>
                              <m:t>𝑝</m:t>
                            </m:r>
                          </m:e>
                          <m:sub>
                            <m:r>
                              <a:rPr lang="vi-VN" i="1" smtClean="0">
                                <a:latin typeface="Cambria Math" panose="02040503050406030204" pitchFamily="18" charset="0"/>
                              </a:rPr>
                              <m:t>𝑛</m:t>
                            </m:r>
                          </m:sub>
                        </m:sSub>
                      </m:e>
                    </m:d>
                    <m:sSup>
                      <m:sSupPr>
                        <m:ctrlPr>
                          <a:rPr lang="vi-VN" i="1" smtClean="0">
                            <a:latin typeface="Cambria Math" panose="02040503050406030204" pitchFamily="18" charset="0"/>
                          </a:rPr>
                        </m:ctrlPr>
                      </m:sSupPr>
                      <m:e>
                        <m:r>
                          <a:rPr lang="vi-VN" i="1" smtClean="0">
                            <a:latin typeface="Cambria Math" panose="02040503050406030204" pitchFamily="18" charset="0"/>
                          </a:rPr>
                          <m:t>𝑟</m:t>
                        </m:r>
                      </m:e>
                      <m:sup>
                        <m:r>
                          <a:rPr lang="vi-VN" i="1" smtClean="0">
                            <a:latin typeface="Cambria Math" panose="02040503050406030204" pitchFamily="18" charset="0"/>
                          </a:rPr>
                          <m:t>𝑛</m:t>
                        </m:r>
                      </m:sup>
                    </m:sSup>
                    <m:r>
                      <a:rPr lang="vi-VN" i="1" smtClean="0">
                        <a:latin typeface="Cambria Math" panose="02040503050406030204" pitchFamily="18" charset="0"/>
                      </a:rPr>
                      <m:t>,</m:t>
                    </m:r>
                    <m:d>
                      <m:dPr>
                        <m:begChr m:val="|"/>
                        <m:endChr m:val="|"/>
                        <m:ctrlPr>
                          <a:rPr lang="vi-VN" i="1" smtClean="0">
                            <a:latin typeface="Cambria Math" panose="02040503050406030204" pitchFamily="18" charset="0"/>
                          </a:rPr>
                        </m:ctrlPr>
                      </m:dPr>
                      <m:e>
                        <m:sSub>
                          <m:sSubPr>
                            <m:ctrlPr>
                              <a:rPr lang="vi-VN" i="1" smtClean="0">
                                <a:latin typeface="Cambria Math" panose="02040503050406030204" pitchFamily="18" charset="0"/>
                              </a:rPr>
                            </m:ctrlPr>
                          </m:sSubPr>
                          <m:e>
                            <m:r>
                              <a:rPr lang="vi-VN" i="1" smtClean="0">
                                <a:latin typeface="Cambria Math" panose="02040503050406030204" pitchFamily="18" charset="0"/>
                              </a:rPr>
                              <m:t>𝑞</m:t>
                            </m:r>
                          </m:e>
                          <m:sub>
                            <m:r>
                              <a:rPr lang="vi-VN" i="1" smtClean="0">
                                <a:latin typeface="Cambria Math" panose="02040503050406030204" pitchFamily="18" charset="0"/>
                              </a:rPr>
                              <m:t>𝑛</m:t>
                            </m:r>
                          </m:sub>
                        </m:sSub>
                      </m:e>
                    </m:d>
                    <m:sSup>
                      <m:sSupPr>
                        <m:ctrlPr>
                          <a:rPr lang="vi-VN" i="1" smtClean="0">
                            <a:latin typeface="Cambria Math" panose="02040503050406030204" pitchFamily="18" charset="0"/>
                          </a:rPr>
                        </m:ctrlPr>
                      </m:sSupPr>
                      <m:e>
                        <m:r>
                          <a:rPr lang="vi-VN" i="1" smtClean="0">
                            <a:latin typeface="Cambria Math" panose="02040503050406030204" pitchFamily="18" charset="0"/>
                          </a:rPr>
                          <m:t>𝑟</m:t>
                        </m:r>
                      </m:e>
                      <m:sup>
                        <m:r>
                          <a:rPr lang="vi-VN" i="1" smtClean="0">
                            <a:latin typeface="Cambria Math" panose="02040503050406030204" pitchFamily="18" charset="0"/>
                          </a:rPr>
                          <m:t>𝑛</m:t>
                        </m:r>
                      </m:sup>
                    </m:sSup>
                  </m:oMath>
                </a14:m>
                <a:r>
                  <a:rPr lang="vi-VN" dirty="0"/>
                  <a:t> bị chặn do:</a:t>
                </a:r>
              </a:p>
              <a:p>
                <a:pPr marL="914400" lvl="2" indent="0">
                  <a:buNone/>
                </a:pPr>
                <a:r>
                  <a:rPr lang="vi-VN" dirty="0"/>
                  <a:t>		</a:t>
                </a:r>
                <a14:m>
                  <m:oMath xmlns:m="http://schemas.openxmlformats.org/officeDocument/2006/math">
                    <m:limLow>
                      <m:limLowPr>
                        <m:ctrlPr>
                          <a:rPr lang="vi-VN" i="1" smtClean="0">
                            <a:latin typeface="Cambria Math" panose="02040503050406030204" pitchFamily="18" charset="0"/>
                          </a:rPr>
                        </m:ctrlPr>
                      </m:limLowPr>
                      <m:e>
                        <m:r>
                          <m:rPr>
                            <m:sty m:val="p"/>
                          </m:rPr>
                          <a:rPr lang="vi-VN" i="0" smtClean="0">
                            <a:latin typeface="Cambria Math" panose="02040503050406030204" pitchFamily="18" charset="0"/>
                          </a:rPr>
                          <m:t>lim</m:t>
                        </m:r>
                      </m:e>
                      <m:lim>
                        <m:r>
                          <a:rPr lang="vi-VN" i="1" smtClean="0">
                            <a:latin typeface="Cambria Math" panose="02040503050406030204" pitchFamily="18" charset="0"/>
                          </a:rPr>
                          <m:t>𝑛</m:t>
                        </m:r>
                        <m:r>
                          <a:rPr lang="vi-VN" i="1" smtClean="0">
                            <a:latin typeface="Cambria Math" panose="02040503050406030204" pitchFamily="18" charset="0"/>
                          </a:rPr>
                          <m:t>→∞</m:t>
                        </m:r>
                      </m:lim>
                    </m:limLow>
                    <m:sSub>
                      <m:sSubPr>
                        <m:ctrlPr>
                          <a:rPr lang="vi-VN" i="1" smtClean="0">
                            <a:latin typeface="Cambria Math" panose="02040503050406030204" pitchFamily="18" charset="0"/>
                          </a:rPr>
                        </m:ctrlPr>
                      </m:sSubPr>
                      <m:e>
                        <m:r>
                          <a:rPr lang="vi-VN" i="1" smtClean="0">
                            <a:latin typeface="Cambria Math" panose="02040503050406030204" pitchFamily="18" charset="0"/>
                          </a:rPr>
                          <m:t>𝑝</m:t>
                        </m:r>
                      </m:e>
                      <m:sub>
                        <m:r>
                          <a:rPr lang="vi-VN" i="1" smtClean="0">
                            <a:latin typeface="Cambria Math" panose="02040503050406030204" pitchFamily="18" charset="0"/>
                          </a:rPr>
                          <m:t>𝑛</m:t>
                        </m:r>
                      </m:sub>
                    </m:sSub>
                    <m:sSup>
                      <m:sSupPr>
                        <m:ctrlPr>
                          <a:rPr lang="vi-VN" i="1" smtClean="0">
                            <a:latin typeface="Cambria Math" panose="02040503050406030204" pitchFamily="18" charset="0"/>
                          </a:rPr>
                        </m:ctrlPr>
                      </m:sSupPr>
                      <m:e>
                        <m:r>
                          <a:rPr lang="vi-VN" i="1" smtClean="0">
                            <a:latin typeface="Cambria Math" panose="02040503050406030204" pitchFamily="18" charset="0"/>
                          </a:rPr>
                          <m:t>𝑟</m:t>
                        </m:r>
                      </m:e>
                      <m:sup>
                        <m:r>
                          <a:rPr lang="vi-VN" i="1" smtClean="0">
                            <a:latin typeface="Cambria Math" panose="02040503050406030204" pitchFamily="18" charset="0"/>
                          </a:rPr>
                          <m:t>𝑛</m:t>
                        </m:r>
                      </m:sup>
                    </m:sSup>
                    <m:r>
                      <a:rPr lang="vi-VN" i="1" smtClean="0">
                        <a:latin typeface="Cambria Math" panose="02040503050406030204" pitchFamily="18" charset="0"/>
                      </a:rPr>
                      <m:t>=</m:t>
                    </m:r>
                    <m:limLow>
                      <m:limLowPr>
                        <m:ctrlPr>
                          <a:rPr lang="vi-VN" i="1" smtClean="0">
                            <a:latin typeface="Cambria Math" panose="02040503050406030204" pitchFamily="18" charset="0"/>
                          </a:rPr>
                        </m:ctrlPr>
                      </m:limLowPr>
                      <m:e>
                        <m:r>
                          <m:rPr>
                            <m:sty m:val="p"/>
                          </m:rPr>
                          <a:rPr lang="vi-VN" i="0" smtClean="0">
                            <a:latin typeface="Cambria Math" panose="02040503050406030204" pitchFamily="18" charset="0"/>
                          </a:rPr>
                          <m:t>lim</m:t>
                        </m:r>
                      </m:e>
                      <m:lim>
                        <m:r>
                          <a:rPr lang="vi-VN" i="1" smtClean="0">
                            <a:latin typeface="Cambria Math" panose="02040503050406030204" pitchFamily="18" charset="0"/>
                          </a:rPr>
                          <m:t>𝑛</m:t>
                        </m:r>
                        <m:r>
                          <a:rPr lang="vi-VN" i="1" smtClean="0">
                            <a:latin typeface="Cambria Math" panose="02040503050406030204" pitchFamily="18" charset="0"/>
                          </a:rPr>
                          <m:t>→∞</m:t>
                        </m:r>
                      </m:lim>
                    </m:limLow>
                    <m:sSub>
                      <m:sSubPr>
                        <m:ctrlPr>
                          <a:rPr lang="vi-VN" i="1" smtClean="0">
                            <a:latin typeface="Cambria Math" panose="02040503050406030204" pitchFamily="18" charset="0"/>
                          </a:rPr>
                        </m:ctrlPr>
                      </m:sSubPr>
                      <m:e>
                        <m:r>
                          <a:rPr lang="vi-VN" i="1" smtClean="0">
                            <a:latin typeface="Cambria Math" panose="02040503050406030204" pitchFamily="18" charset="0"/>
                          </a:rPr>
                          <m:t>𝑞</m:t>
                        </m:r>
                      </m:e>
                      <m:sub>
                        <m:r>
                          <a:rPr lang="vi-VN" i="1" smtClean="0">
                            <a:latin typeface="Cambria Math" panose="02040503050406030204" pitchFamily="18" charset="0"/>
                          </a:rPr>
                          <m:t>𝑛</m:t>
                        </m:r>
                      </m:sub>
                    </m:sSub>
                    <m:sSup>
                      <m:sSupPr>
                        <m:ctrlPr>
                          <a:rPr lang="vi-VN" i="1" smtClean="0">
                            <a:latin typeface="Cambria Math" panose="02040503050406030204" pitchFamily="18" charset="0"/>
                          </a:rPr>
                        </m:ctrlPr>
                      </m:sSupPr>
                      <m:e>
                        <m:r>
                          <a:rPr lang="vi-VN" i="1" smtClean="0">
                            <a:latin typeface="Cambria Math" panose="02040503050406030204" pitchFamily="18" charset="0"/>
                          </a:rPr>
                          <m:t>𝑟</m:t>
                        </m:r>
                      </m:e>
                      <m:sup>
                        <m:r>
                          <a:rPr lang="vi-VN" i="1" smtClean="0">
                            <a:latin typeface="Cambria Math" panose="02040503050406030204" pitchFamily="18" charset="0"/>
                          </a:rPr>
                          <m:t>𝑛</m:t>
                        </m:r>
                      </m:sup>
                    </m:sSup>
                    <m:r>
                      <a:rPr lang="vi-VN" i="1" smtClean="0">
                        <a:latin typeface="Cambria Math" panose="02040503050406030204" pitchFamily="18" charset="0"/>
                      </a:rPr>
                      <m:t>=0</m:t>
                    </m:r>
                  </m:oMath>
                </a14:m>
                <a:endParaRPr lang="vi-VN" dirty="0"/>
              </a:p>
              <a:p>
                <a:pPr lvl="2"/>
                <a:r>
                  <a:rPr lang="vi-VN" dirty="0"/>
                  <a:t>Khi đó, tồn tại M sao cho: </a:t>
                </a:r>
                <a14:m>
                  <m:oMath xmlns:m="http://schemas.openxmlformats.org/officeDocument/2006/math">
                    <m:sSub>
                      <m:sSubPr>
                        <m:ctrlPr>
                          <a:rPr lang="vi-VN" i="1" smtClean="0">
                            <a:latin typeface="Cambria Math" panose="02040503050406030204" pitchFamily="18" charset="0"/>
                          </a:rPr>
                        </m:ctrlPr>
                      </m:sSubPr>
                      <m:e>
                        <m:r>
                          <a:rPr lang="vi-VN" i="1" smtClean="0">
                            <a:latin typeface="Cambria Math" panose="02040503050406030204" pitchFamily="18" charset="0"/>
                          </a:rPr>
                          <m:t>𝑝</m:t>
                        </m:r>
                      </m:e>
                      <m:sub>
                        <m:r>
                          <a:rPr lang="vi-VN" i="1" smtClean="0">
                            <a:latin typeface="Cambria Math" panose="02040503050406030204" pitchFamily="18" charset="0"/>
                          </a:rPr>
                          <m:t>𝑛</m:t>
                        </m:r>
                      </m:sub>
                    </m:sSub>
                    <m:r>
                      <a:rPr lang="vi-VN" b="0" i="1" smtClean="0">
                        <a:latin typeface="Cambria Math" panose="02040503050406030204" pitchFamily="18" charset="0"/>
                      </a:rPr>
                      <m:t>&lt;</m:t>
                    </m:r>
                    <m:f>
                      <m:fPr>
                        <m:type m:val="skw"/>
                        <m:ctrlPr>
                          <a:rPr lang="vi-VN" b="0" i="1" smtClean="0">
                            <a:latin typeface="Cambria Math" panose="02040503050406030204" pitchFamily="18" charset="0"/>
                          </a:rPr>
                        </m:ctrlPr>
                      </m:fPr>
                      <m:num>
                        <m:r>
                          <m:rPr>
                            <m:sty m:val="p"/>
                          </m:rPr>
                          <a:rPr lang="vi-VN" i="1">
                            <a:latin typeface="Cambria Math" panose="02040503050406030204" pitchFamily="18" charset="0"/>
                          </a:rPr>
                          <m:t>M</m:t>
                        </m:r>
                      </m:num>
                      <m:den>
                        <m:sSup>
                          <m:sSupPr>
                            <m:ctrlPr>
                              <a:rPr lang="vi-VN" i="1">
                                <a:latin typeface="Cambria Math" panose="02040503050406030204" pitchFamily="18" charset="0"/>
                              </a:rPr>
                            </m:ctrlPr>
                          </m:sSupPr>
                          <m:e>
                            <m:r>
                              <a:rPr lang="vi-VN" i="1">
                                <a:latin typeface="Cambria Math" panose="02040503050406030204" pitchFamily="18" charset="0"/>
                              </a:rPr>
                              <m:t>𝑟</m:t>
                            </m:r>
                          </m:e>
                          <m:sup>
                            <m:r>
                              <a:rPr lang="vi-VN" i="1">
                                <a:latin typeface="Cambria Math" panose="02040503050406030204" pitchFamily="18" charset="0"/>
                              </a:rPr>
                              <m:t>𝑛</m:t>
                            </m:r>
                          </m:sup>
                        </m:sSup>
                      </m:den>
                    </m:f>
                  </m:oMath>
                </a14:m>
                <a:r>
                  <a:rPr lang="vi-VN" dirty="0"/>
                  <a:t> và </a:t>
                </a:r>
                <a14:m>
                  <m:oMath xmlns:m="http://schemas.openxmlformats.org/officeDocument/2006/math">
                    <m:sSub>
                      <m:sSubPr>
                        <m:ctrlPr>
                          <a:rPr lang="vi-VN" i="1">
                            <a:latin typeface="Cambria Math" panose="02040503050406030204" pitchFamily="18" charset="0"/>
                          </a:rPr>
                        </m:ctrlPr>
                      </m:sSubPr>
                      <m:e>
                        <m:r>
                          <a:rPr lang="vi-VN" i="1">
                            <a:latin typeface="Cambria Math" panose="02040503050406030204" pitchFamily="18" charset="0"/>
                          </a:rPr>
                          <m:t>𝑞</m:t>
                        </m:r>
                      </m:e>
                      <m:sub>
                        <m:r>
                          <a:rPr lang="vi-VN" i="1">
                            <a:latin typeface="Cambria Math" panose="02040503050406030204" pitchFamily="18" charset="0"/>
                          </a:rPr>
                          <m:t>𝑛</m:t>
                        </m:r>
                      </m:sub>
                    </m:sSub>
                  </m:oMath>
                </a14:m>
                <a:r>
                  <a:rPr lang="vi-VN" dirty="0"/>
                  <a:t> &lt; </a:t>
                </a:r>
                <a14:m>
                  <m:oMath xmlns:m="http://schemas.openxmlformats.org/officeDocument/2006/math">
                    <m:f>
                      <m:fPr>
                        <m:type m:val="skw"/>
                        <m:ctrlPr>
                          <a:rPr lang="vi-VN" i="1" smtClean="0">
                            <a:latin typeface="Cambria Math" panose="02040503050406030204" pitchFamily="18" charset="0"/>
                          </a:rPr>
                        </m:ctrlPr>
                      </m:fPr>
                      <m:num>
                        <m:r>
                          <m:rPr>
                            <m:sty m:val="p"/>
                          </m:rPr>
                          <a:rPr lang="vi-VN" i="1">
                            <a:latin typeface="Cambria Math" panose="02040503050406030204" pitchFamily="18" charset="0"/>
                          </a:rPr>
                          <m:t>M</m:t>
                        </m:r>
                      </m:num>
                      <m:den>
                        <m:sSup>
                          <m:sSupPr>
                            <m:ctrlPr>
                              <a:rPr lang="vi-VN" i="1">
                                <a:latin typeface="Cambria Math" panose="02040503050406030204" pitchFamily="18" charset="0"/>
                              </a:rPr>
                            </m:ctrlPr>
                          </m:sSupPr>
                          <m:e>
                            <m:r>
                              <a:rPr lang="vi-VN" i="1">
                                <a:latin typeface="Cambria Math" panose="02040503050406030204" pitchFamily="18" charset="0"/>
                              </a:rPr>
                              <m:t>𝑟</m:t>
                            </m:r>
                          </m:e>
                          <m:sup>
                            <m:r>
                              <a:rPr lang="vi-VN" i="1">
                                <a:latin typeface="Cambria Math" panose="02040503050406030204" pitchFamily="18" charset="0"/>
                              </a:rPr>
                              <m:t>𝑛</m:t>
                            </m:r>
                          </m:sup>
                        </m:sSup>
                      </m:den>
                    </m:f>
                  </m:oMath>
                </a14:m>
                <a:r>
                  <a:rPr lang="vi-VN" dirty="0"/>
                  <a:t> thay vào (1):</a:t>
                </a:r>
              </a:p>
              <a:p>
                <a:pPr marL="914400" lvl="2" indent="0">
                  <a:buNone/>
                </a:pPr>
                <a:r>
                  <a:rPr lang="vi-VN" dirty="0"/>
                  <a:t>	</a:t>
                </a:r>
                <a14:m>
                  <m:oMath xmlns:m="http://schemas.openxmlformats.org/officeDocument/2006/math">
                    <m:sSub>
                      <m:sSubPr>
                        <m:ctrlPr>
                          <a:rPr lang="vi-VN" i="1" smtClean="0">
                            <a:latin typeface="Cambria Math" panose="02040503050406030204" pitchFamily="18" charset="0"/>
                          </a:rPr>
                        </m:ctrlPr>
                      </m:sSubPr>
                      <m:e>
                        <m:r>
                          <a:rPr lang="vi-VN" i="1" smtClean="0">
                            <a:latin typeface="Cambria Math" panose="02040503050406030204" pitchFamily="18" charset="0"/>
                          </a:rPr>
                          <m:t>𝑐</m:t>
                        </m:r>
                      </m:e>
                      <m:sub>
                        <m:r>
                          <a:rPr lang="vi-VN" i="1" smtClean="0">
                            <a:latin typeface="Cambria Math" panose="02040503050406030204" pitchFamily="18" charset="0"/>
                          </a:rPr>
                          <m:t>𝑛</m:t>
                        </m:r>
                        <m:r>
                          <a:rPr lang="vi-VN" i="1" smtClean="0">
                            <a:latin typeface="Cambria Math" panose="02040503050406030204" pitchFamily="18" charset="0"/>
                          </a:rPr>
                          <m:t>+2</m:t>
                        </m:r>
                      </m:sub>
                    </m:sSub>
                    <m:r>
                      <a:rPr lang="vi-VN" i="1" smtClean="0">
                        <a:latin typeface="Cambria Math" panose="02040503050406030204" pitchFamily="18" charset="0"/>
                      </a:rPr>
                      <m:t>=</m:t>
                    </m:r>
                    <m:sSub>
                      <m:sSubPr>
                        <m:ctrlPr>
                          <a:rPr lang="vi-VN" i="1" smtClean="0">
                            <a:latin typeface="Cambria Math" panose="02040503050406030204" pitchFamily="18" charset="0"/>
                          </a:rPr>
                        </m:ctrlPr>
                      </m:sSubPr>
                      <m:e>
                        <m:r>
                          <a:rPr lang="vi-VN" i="1" smtClean="0">
                            <a:latin typeface="Cambria Math" panose="02040503050406030204" pitchFamily="18" charset="0"/>
                          </a:rPr>
                          <m:t>𝑓</m:t>
                        </m:r>
                      </m:e>
                      <m:sub>
                        <m:r>
                          <a:rPr lang="vi-VN" i="1" smtClean="0">
                            <a:latin typeface="Cambria Math" panose="02040503050406030204" pitchFamily="18" charset="0"/>
                          </a:rPr>
                          <m:t>𝑛</m:t>
                        </m:r>
                      </m:sub>
                    </m:sSub>
                    <m:r>
                      <a:rPr lang="vi-VN" i="1" smtClean="0">
                        <a:latin typeface="Cambria Math" panose="02040503050406030204" pitchFamily="18" charset="0"/>
                      </a:rPr>
                      <m:t>−</m:t>
                    </m:r>
                    <m:f>
                      <m:fPr>
                        <m:ctrlPr>
                          <a:rPr lang="vi-VN" i="1" smtClean="0">
                            <a:latin typeface="Cambria Math" panose="02040503050406030204" pitchFamily="18" charset="0"/>
                          </a:rPr>
                        </m:ctrlPr>
                      </m:fPr>
                      <m:num>
                        <m:r>
                          <a:rPr lang="vi-VN" i="1" smtClean="0">
                            <a:latin typeface="Cambria Math" panose="02040503050406030204" pitchFamily="18" charset="0"/>
                          </a:rPr>
                          <m:t>1</m:t>
                        </m:r>
                      </m:num>
                      <m:den>
                        <m:d>
                          <m:dPr>
                            <m:ctrlPr>
                              <a:rPr lang="vi-VN" i="1" smtClean="0">
                                <a:latin typeface="Cambria Math" panose="02040503050406030204" pitchFamily="18" charset="0"/>
                              </a:rPr>
                            </m:ctrlPr>
                          </m:dPr>
                          <m:e>
                            <m:r>
                              <a:rPr lang="vi-VN" i="1" smtClean="0">
                                <a:latin typeface="Cambria Math" panose="02040503050406030204" pitchFamily="18" charset="0"/>
                              </a:rPr>
                              <m:t>𝑛</m:t>
                            </m:r>
                            <m:r>
                              <a:rPr lang="vi-VN" i="1" smtClean="0">
                                <a:latin typeface="Cambria Math" panose="02040503050406030204" pitchFamily="18" charset="0"/>
                              </a:rPr>
                              <m:t>+2</m:t>
                            </m:r>
                          </m:e>
                        </m:d>
                        <m:d>
                          <m:dPr>
                            <m:ctrlPr>
                              <a:rPr lang="vi-VN" i="1" smtClean="0">
                                <a:latin typeface="Cambria Math" panose="02040503050406030204" pitchFamily="18" charset="0"/>
                              </a:rPr>
                            </m:ctrlPr>
                          </m:dPr>
                          <m:e>
                            <m:r>
                              <a:rPr lang="vi-VN" i="1" smtClean="0">
                                <a:latin typeface="Cambria Math" panose="02040503050406030204" pitchFamily="18" charset="0"/>
                              </a:rPr>
                              <m:t>𝑛</m:t>
                            </m:r>
                            <m:r>
                              <a:rPr lang="vi-VN" i="1" smtClean="0">
                                <a:latin typeface="Cambria Math" panose="02040503050406030204" pitchFamily="18" charset="0"/>
                              </a:rPr>
                              <m:t>+1</m:t>
                            </m:r>
                          </m:e>
                        </m:d>
                      </m:den>
                    </m:f>
                    <m:nary>
                      <m:naryPr>
                        <m:chr m:val="∑"/>
                        <m:ctrlPr>
                          <a:rPr lang="vi-VN" i="1" smtClean="0">
                            <a:latin typeface="Cambria Math" panose="02040503050406030204" pitchFamily="18" charset="0"/>
                          </a:rPr>
                        </m:ctrlPr>
                      </m:naryPr>
                      <m:sub>
                        <m:r>
                          <a:rPr lang="vi-VN" i="1" smtClean="0">
                            <a:latin typeface="Cambria Math" panose="02040503050406030204" pitchFamily="18" charset="0"/>
                          </a:rPr>
                          <m:t>𝑚</m:t>
                        </m:r>
                        <m:r>
                          <a:rPr lang="vi-VN" i="1" smtClean="0">
                            <a:latin typeface="Cambria Math" panose="02040503050406030204" pitchFamily="18" charset="0"/>
                          </a:rPr>
                          <m:t>=0</m:t>
                        </m:r>
                      </m:sub>
                      <m:sup>
                        <m:r>
                          <a:rPr lang="vi-VN" i="1" smtClean="0">
                            <a:latin typeface="Cambria Math" panose="02040503050406030204" pitchFamily="18" charset="0"/>
                          </a:rPr>
                          <m:t>𝑛</m:t>
                        </m:r>
                      </m:sup>
                      <m:e>
                        <m:d>
                          <m:dPr>
                            <m:begChr m:val="["/>
                            <m:endChr m:val="]"/>
                            <m:ctrlPr>
                              <a:rPr lang="vi-VN" i="1" smtClean="0">
                                <a:latin typeface="Cambria Math" panose="02040503050406030204" pitchFamily="18" charset="0"/>
                              </a:rPr>
                            </m:ctrlPr>
                          </m:dPr>
                          <m:e>
                            <m:d>
                              <m:dPr>
                                <m:ctrlPr>
                                  <a:rPr lang="vi-VN" i="1" smtClean="0">
                                    <a:latin typeface="Cambria Math" panose="02040503050406030204" pitchFamily="18" charset="0"/>
                                  </a:rPr>
                                </m:ctrlPr>
                              </m:dPr>
                              <m:e>
                                <m:r>
                                  <a:rPr lang="vi-VN" i="1" smtClean="0">
                                    <a:latin typeface="Cambria Math" panose="02040503050406030204" pitchFamily="18" charset="0"/>
                                  </a:rPr>
                                  <m:t>𝑚</m:t>
                                </m:r>
                                <m:r>
                                  <a:rPr lang="vi-VN" i="1" smtClean="0">
                                    <a:latin typeface="Cambria Math" panose="02040503050406030204" pitchFamily="18" charset="0"/>
                                  </a:rPr>
                                  <m:t>+1</m:t>
                                </m:r>
                              </m:e>
                            </m:d>
                            <m:sSub>
                              <m:sSubPr>
                                <m:ctrlPr>
                                  <a:rPr lang="vi-VN" i="1" smtClean="0">
                                    <a:latin typeface="Cambria Math" panose="02040503050406030204" pitchFamily="18" charset="0"/>
                                  </a:rPr>
                                </m:ctrlPr>
                              </m:sSubPr>
                              <m:e>
                                <m:r>
                                  <a:rPr lang="vi-VN" i="1" smtClean="0">
                                    <a:latin typeface="Cambria Math" panose="02040503050406030204" pitchFamily="18" charset="0"/>
                                  </a:rPr>
                                  <m:t>𝑐</m:t>
                                </m:r>
                              </m:e>
                              <m:sub>
                                <m:r>
                                  <a:rPr lang="vi-VN" i="1" smtClean="0">
                                    <a:latin typeface="Cambria Math" panose="02040503050406030204" pitchFamily="18" charset="0"/>
                                  </a:rPr>
                                  <m:t>𝑚</m:t>
                                </m:r>
                                <m:r>
                                  <a:rPr lang="vi-VN" i="1" smtClean="0">
                                    <a:latin typeface="Cambria Math" panose="02040503050406030204" pitchFamily="18" charset="0"/>
                                  </a:rPr>
                                  <m:t>+1</m:t>
                                </m:r>
                              </m:sub>
                            </m:sSub>
                            <m:sSub>
                              <m:sSubPr>
                                <m:ctrlPr>
                                  <a:rPr lang="vi-VN" i="1" smtClean="0">
                                    <a:latin typeface="Cambria Math" panose="02040503050406030204" pitchFamily="18" charset="0"/>
                                  </a:rPr>
                                </m:ctrlPr>
                              </m:sSubPr>
                              <m:e>
                                <m:r>
                                  <a:rPr lang="vi-VN" i="1" smtClean="0">
                                    <a:latin typeface="Cambria Math" panose="02040503050406030204" pitchFamily="18" charset="0"/>
                                  </a:rPr>
                                  <m:t>𝑝</m:t>
                                </m:r>
                              </m:e>
                              <m:sub>
                                <m:r>
                                  <a:rPr lang="vi-VN" i="1" smtClean="0">
                                    <a:latin typeface="Cambria Math" panose="02040503050406030204" pitchFamily="18" charset="0"/>
                                  </a:rPr>
                                  <m:t>𝑛</m:t>
                                </m:r>
                                <m:r>
                                  <a:rPr lang="vi-VN" i="1" smtClean="0">
                                    <a:latin typeface="Cambria Math" panose="02040503050406030204" pitchFamily="18" charset="0"/>
                                  </a:rPr>
                                  <m:t>−</m:t>
                                </m:r>
                                <m:r>
                                  <a:rPr lang="vi-VN" i="1" smtClean="0">
                                    <a:latin typeface="Cambria Math" panose="02040503050406030204" pitchFamily="18" charset="0"/>
                                  </a:rPr>
                                  <m:t>𝑚</m:t>
                                </m:r>
                              </m:sub>
                            </m:sSub>
                            <m:r>
                              <a:rPr lang="vi-VN" i="1" smtClean="0">
                                <a:latin typeface="Cambria Math" panose="02040503050406030204" pitchFamily="18" charset="0"/>
                              </a:rPr>
                              <m:t>+</m:t>
                            </m:r>
                            <m:sSub>
                              <m:sSubPr>
                                <m:ctrlPr>
                                  <a:rPr lang="vi-VN" i="1" smtClean="0">
                                    <a:latin typeface="Cambria Math" panose="02040503050406030204" pitchFamily="18" charset="0"/>
                                  </a:rPr>
                                </m:ctrlPr>
                              </m:sSubPr>
                              <m:e>
                                <m:r>
                                  <a:rPr lang="vi-VN" i="1" smtClean="0">
                                    <a:latin typeface="Cambria Math" panose="02040503050406030204" pitchFamily="18" charset="0"/>
                                  </a:rPr>
                                  <m:t>𝑐</m:t>
                                </m:r>
                              </m:e>
                              <m:sub>
                                <m:r>
                                  <a:rPr lang="vi-VN" i="1" smtClean="0">
                                    <a:latin typeface="Cambria Math" panose="02040503050406030204" pitchFamily="18" charset="0"/>
                                  </a:rPr>
                                  <m:t>𝑚</m:t>
                                </m:r>
                              </m:sub>
                            </m:sSub>
                            <m:sSub>
                              <m:sSubPr>
                                <m:ctrlPr>
                                  <a:rPr lang="vi-VN" i="1" smtClean="0">
                                    <a:latin typeface="Cambria Math" panose="02040503050406030204" pitchFamily="18" charset="0"/>
                                  </a:rPr>
                                </m:ctrlPr>
                              </m:sSubPr>
                              <m:e>
                                <m:r>
                                  <a:rPr lang="vi-VN" i="1" smtClean="0">
                                    <a:latin typeface="Cambria Math" panose="02040503050406030204" pitchFamily="18" charset="0"/>
                                  </a:rPr>
                                  <m:t>𝑞</m:t>
                                </m:r>
                              </m:e>
                              <m:sub>
                                <m:r>
                                  <a:rPr lang="vi-VN" i="1" smtClean="0">
                                    <a:latin typeface="Cambria Math" panose="02040503050406030204" pitchFamily="18" charset="0"/>
                                  </a:rPr>
                                  <m:t>𝑛</m:t>
                                </m:r>
                                <m:r>
                                  <a:rPr lang="vi-VN" i="1" smtClean="0">
                                    <a:latin typeface="Cambria Math" panose="02040503050406030204" pitchFamily="18" charset="0"/>
                                  </a:rPr>
                                  <m:t>−</m:t>
                                </m:r>
                                <m:r>
                                  <a:rPr lang="vi-VN" i="1" smtClean="0">
                                    <a:latin typeface="Cambria Math" panose="02040503050406030204" pitchFamily="18" charset="0"/>
                                  </a:rPr>
                                  <m:t>𝑚</m:t>
                                </m:r>
                              </m:sub>
                            </m:sSub>
                          </m:e>
                        </m:d>
                      </m:e>
                    </m:nary>
                  </m:oMath>
                </a14:m>
                <a:endParaRPr lang="vi-VN" dirty="0"/>
              </a:p>
              <a:p>
                <a:pPr lvl="2"/>
                <a:r>
                  <a:rPr lang="vi-VN" dirty="0"/>
                  <a:t>Sau các bước biến đổi ( bảng ) , ta có thể chứng minh được bán kính hội tụ nhỏ nhất của chuỗi là R.</a:t>
                </a:r>
              </a:p>
            </p:txBody>
          </p:sp>
        </mc:Choice>
        <mc:Fallback xmlns="">
          <p:sp>
            <p:nvSpPr>
              <p:cNvPr id="3" name="Content Placeholder 2">
                <a:extLst>
                  <a:ext uri="{FF2B5EF4-FFF2-40B4-BE49-F238E27FC236}">
                    <a16:creationId xmlns:a16="http://schemas.microsoft.com/office/drawing/2014/main" id="{C8D7DEF3-66E0-465A-A764-8C450B10F7DC}"/>
                  </a:ext>
                </a:extLst>
              </p:cNvPr>
              <p:cNvSpPr>
                <a:spLocks noGrp="1" noRot="1" noChangeAspect="1" noMove="1" noResize="1" noEditPoints="1" noAdjustHandles="1" noChangeArrowheads="1" noChangeShapeType="1" noTextEdit="1"/>
              </p:cNvSpPr>
              <p:nvPr>
                <p:ph idx="1"/>
              </p:nvPr>
            </p:nvSpPr>
            <p:spPr>
              <a:xfrm>
                <a:off x="553057" y="1710964"/>
                <a:ext cx="10668000" cy="4942788"/>
              </a:xfrm>
              <a:blipFill>
                <a:blip r:embed="rId2"/>
                <a:stretch>
                  <a:fillRect t="-1235" r="-1086"/>
                </a:stretch>
              </a:blipFill>
            </p:spPr>
            <p:txBody>
              <a:bodyPr/>
              <a:lstStyle/>
              <a:p>
                <a:r>
                  <a:rPr lang="en-US">
                    <a:noFill/>
                  </a:rPr>
                  <a:t> </a:t>
                </a:r>
              </a:p>
            </p:txBody>
          </p:sp>
        </mc:Fallback>
      </mc:AlternateContent>
    </p:spTree>
    <p:extLst>
      <p:ext uri="{BB962C8B-B14F-4D97-AF65-F5344CB8AC3E}">
        <p14:creationId xmlns:p14="http://schemas.microsoft.com/office/powerpoint/2010/main" val="894363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 calcmode="lin" valueType="num">
                                      <p:cBhvr additive="base">
                                        <p:cTn id="1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 calcmode="lin" valueType="num">
                                      <p:cBhvr additive="base">
                                        <p:cTn id="2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 calcmode="lin" valueType="num">
                                      <p:cBhvr additive="base">
                                        <p:cTn id="30"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 calcmode="lin" valueType="num">
                                      <p:cBhvr additive="base">
                                        <p:cTn id="3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8" presetClass="emph" presetSubtype="0" fill="hold" nodeType="clickEffect">
                                  <p:stCondLst>
                                    <p:cond delay="0"/>
                                  </p:stCondLst>
                                  <p:iterate type="lt">
                                    <p:tmPct val="4000"/>
                                  </p:iterate>
                                  <p:childTnLst>
                                    <p:set>
                                      <p:cBhvr override="childStyle">
                                        <p:cTn id="39" dur="500" fill="hold"/>
                                        <p:tgtEl>
                                          <p:spTgt spid="3">
                                            <p:txEl>
                                              <p:pRg st="7" end="7"/>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36A30-4738-45DE-B3D4-B00EA6A4136E}"/>
              </a:ext>
            </a:extLst>
          </p:cNvPr>
          <p:cNvSpPr>
            <a:spLocks noGrp="1"/>
          </p:cNvSpPr>
          <p:nvPr>
            <p:ph type="title"/>
          </p:nvPr>
        </p:nvSpPr>
        <p:spPr>
          <a:xfrm>
            <a:off x="762000" y="562466"/>
            <a:ext cx="9144000" cy="1263649"/>
          </a:xfrm>
        </p:spPr>
        <p:txBody>
          <a:bodyPr>
            <a:normAutofit/>
          </a:bodyPr>
          <a:lstStyle/>
          <a:p>
            <a:r>
              <a:rPr lang="vi-VN" dirty="0"/>
              <a:t>Phương pháp chuỗi lũy thừa</a:t>
            </a:r>
            <a:br>
              <a:rPr lang="vi-VN" dirty="0"/>
            </a:b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8D7DEF3-66E0-465A-A764-8C450B10F7DC}"/>
                  </a:ext>
                </a:extLst>
              </p:cNvPr>
              <p:cNvSpPr>
                <a:spLocks noGrp="1"/>
              </p:cNvSpPr>
              <p:nvPr>
                <p:ph idx="1"/>
              </p:nvPr>
            </p:nvSpPr>
            <p:spPr>
              <a:xfrm>
                <a:off x="553057" y="1710964"/>
                <a:ext cx="10668000" cy="4942788"/>
              </a:xfrm>
            </p:spPr>
            <p:txBody>
              <a:bodyPr>
                <a:normAutofit fontScale="85000" lnSpcReduction="20000"/>
              </a:bodyPr>
              <a:lstStyle/>
              <a:p>
                <a:pPr lvl="1">
                  <a:buFont typeface="Wingdings" panose="05000000000000000000" pitchFamily="2" charset="2"/>
                  <a:buChar char="v"/>
                </a:pPr>
                <a:r>
                  <a:rPr lang="vi-VN" sz="3100" dirty="0"/>
                  <a:t>Thuật toán:</a:t>
                </a:r>
              </a:p>
              <a:p>
                <a:pPr lvl="2"/>
                <a:r>
                  <a:rPr lang="vi-VN" dirty="0"/>
                  <a:t>Input: chứa các giá trị ban đầu </a:t>
                </a:r>
                <a14:m>
                  <m:oMath xmlns:m="http://schemas.openxmlformats.org/officeDocument/2006/math">
                    <m:sSub>
                      <m:sSubPr>
                        <m:ctrlPr>
                          <a:rPr lang="vi-VN" i="1" smtClean="0">
                            <a:latin typeface="Cambria Math" panose="02040503050406030204" pitchFamily="18" charset="0"/>
                          </a:rPr>
                        </m:ctrlPr>
                      </m:sSubPr>
                      <m:e>
                        <m:r>
                          <m:rPr>
                            <m:sty m:val="p"/>
                          </m:rPr>
                          <a:rPr lang="vi-VN" i="1">
                            <a:latin typeface="Cambria Math" panose="02040503050406030204" pitchFamily="18" charset="0"/>
                          </a:rPr>
                          <m:t>y</m:t>
                        </m:r>
                      </m:e>
                      <m:sub>
                        <m:r>
                          <a:rPr lang="vi-VN" i="1">
                            <a:latin typeface="Cambria Math" panose="02040503050406030204" pitchFamily="18" charset="0"/>
                          </a:rPr>
                          <m:t>0</m:t>
                        </m:r>
                      </m:sub>
                    </m:sSub>
                    <m:r>
                      <a:rPr lang="vi-VN" b="0" i="1" smtClean="0">
                        <a:latin typeface="Cambria Math" panose="02040503050406030204" pitchFamily="18" charset="0"/>
                      </a:rPr>
                      <m:t>,</m:t>
                    </m:r>
                    <m:sSub>
                      <m:sSubPr>
                        <m:ctrlPr>
                          <a:rPr lang="vi-VN" b="0" i="1" smtClean="0">
                            <a:latin typeface="Cambria Math" panose="02040503050406030204" pitchFamily="18" charset="0"/>
                          </a:rPr>
                        </m:ctrlPr>
                      </m:sSubPr>
                      <m:e>
                        <m:r>
                          <m:rPr>
                            <m:sty m:val="p"/>
                          </m:rPr>
                          <a:rPr lang="vi-VN" i="1">
                            <a:latin typeface="Cambria Math" panose="02040503050406030204" pitchFamily="18" charset="0"/>
                          </a:rPr>
                          <m:t>y</m:t>
                        </m:r>
                        <m:r>
                          <a:rPr lang="vi-VN" b="0" i="1" smtClean="0">
                            <a:latin typeface="Cambria Math" panose="02040503050406030204" pitchFamily="18" charset="0"/>
                          </a:rPr>
                          <m:t>′</m:t>
                        </m:r>
                      </m:e>
                      <m:sub>
                        <m:r>
                          <a:rPr lang="vi-VN" i="1">
                            <a:latin typeface="Cambria Math" panose="02040503050406030204" pitchFamily="18" charset="0"/>
                          </a:rPr>
                          <m:t>0</m:t>
                        </m:r>
                      </m:sub>
                    </m:sSub>
                    <m:r>
                      <a:rPr lang="vi-VN" b="0" i="1" smtClean="0">
                        <a:latin typeface="Cambria Math" panose="02040503050406030204" pitchFamily="18" charset="0"/>
                      </a:rPr>
                      <m:t>…</m:t>
                    </m:r>
                  </m:oMath>
                </a14:m>
                <a:r>
                  <a:rPr lang="vi-VN" dirty="0"/>
                  <a:t> và lần lượt các dòng với bán kính hội tụ R và chuỗi lũy thừa tương ứng theo thứ tự của từng hệ số </a:t>
                </a:r>
                <a14:m>
                  <m:oMath xmlns:m="http://schemas.openxmlformats.org/officeDocument/2006/math">
                    <m:sSub>
                      <m:sSubPr>
                        <m:ctrlPr>
                          <a:rPr lang="vi-VN" i="1" smtClean="0">
                            <a:latin typeface="Cambria Math" panose="02040503050406030204" pitchFamily="18" charset="0"/>
                          </a:rPr>
                        </m:ctrlPr>
                      </m:sSubPr>
                      <m:e>
                        <m:r>
                          <m:rPr>
                            <m:sty m:val="p"/>
                          </m:rPr>
                          <a:rPr lang="vi-VN" i="1">
                            <a:latin typeface="Cambria Math" panose="02040503050406030204" pitchFamily="18" charset="0"/>
                          </a:rPr>
                          <m:t>a</m:t>
                        </m:r>
                      </m:e>
                      <m:sub>
                        <m:r>
                          <m:rPr>
                            <m:sty m:val="p"/>
                          </m:rPr>
                          <a:rPr lang="vi-VN" i="1">
                            <a:latin typeface="Cambria Math" panose="02040503050406030204" pitchFamily="18" charset="0"/>
                          </a:rPr>
                          <m:t>k</m:t>
                        </m:r>
                        <m:r>
                          <a:rPr lang="vi-VN" b="0" i="1" smtClean="0">
                            <a:latin typeface="Cambria Math" panose="02040503050406030204" pitchFamily="18" charset="0"/>
                          </a:rPr>
                          <m:t>−</m:t>
                        </m:r>
                        <m:r>
                          <a:rPr lang="vi-VN" i="1">
                            <a:latin typeface="Cambria Math" panose="02040503050406030204" pitchFamily="18" charset="0"/>
                          </a:rPr>
                          <m:t>1</m:t>
                        </m:r>
                      </m:sub>
                    </m:sSub>
                    <m:r>
                      <a:rPr lang="vi-VN" b="0" i="1" smtClean="0">
                        <a:latin typeface="Cambria Math" panose="02040503050406030204" pitchFamily="18" charset="0"/>
                      </a:rPr>
                      <m:t>,…,</m:t>
                    </m:r>
                    <m:sSub>
                      <m:sSubPr>
                        <m:ctrlPr>
                          <a:rPr lang="vi-VN" b="0" i="1" smtClean="0">
                            <a:latin typeface="Cambria Math" panose="02040503050406030204" pitchFamily="18" charset="0"/>
                          </a:rPr>
                        </m:ctrlPr>
                      </m:sSubPr>
                      <m:e>
                        <m:r>
                          <m:rPr>
                            <m:sty m:val="p"/>
                          </m:rPr>
                          <a:rPr lang="vi-VN" i="1">
                            <a:latin typeface="Cambria Math" panose="02040503050406030204" pitchFamily="18" charset="0"/>
                          </a:rPr>
                          <m:t>a</m:t>
                        </m:r>
                      </m:e>
                      <m:sub>
                        <m:r>
                          <a:rPr lang="vi-VN" i="1">
                            <a:latin typeface="Cambria Math" panose="02040503050406030204" pitchFamily="18" charset="0"/>
                          </a:rPr>
                          <m:t>0</m:t>
                        </m:r>
                      </m:sub>
                    </m:sSub>
                  </m:oMath>
                </a14:m>
                <a:endParaRPr lang="vi-VN" dirty="0"/>
              </a:p>
              <a:p>
                <a:pPr lvl="2"/>
                <a:r>
                  <a:rPr lang="vi-VN" dirty="0"/>
                  <a:t>Đọc và kiểm tra dữ liệu, xác định cấp của phương trình: k = độ dài mảng,  giá trị đầu = số dòng tiếp theo.</a:t>
                </a:r>
              </a:p>
              <a:p>
                <a:pPr lvl="2"/>
                <a:endParaRPr lang="vi-VN" dirty="0"/>
              </a:p>
              <a:p>
                <a:pPr lvl="2"/>
                <a:r>
                  <a:rPr lang="vi-VN" dirty="0"/>
                  <a:t>Xác định bán kính hội tụ </a:t>
                </a:r>
                <a14:m>
                  <m:oMath xmlns:m="http://schemas.openxmlformats.org/officeDocument/2006/math">
                    <m:sSub>
                      <m:sSubPr>
                        <m:ctrlPr>
                          <a:rPr lang="vi-VN" i="1" smtClean="0">
                            <a:latin typeface="Cambria Math" panose="02040503050406030204" pitchFamily="18" charset="0"/>
                          </a:rPr>
                        </m:ctrlPr>
                      </m:sSubPr>
                      <m:e>
                        <m:r>
                          <a:rPr lang="vi-VN" i="1" smtClean="0">
                            <a:latin typeface="Cambria Math" panose="02040503050406030204" pitchFamily="18" charset="0"/>
                          </a:rPr>
                          <m:t>𝑅</m:t>
                        </m:r>
                      </m:e>
                      <m:sub>
                        <m:r>
                          <a:rPr lang="vi-VN" i="1" smtClean="0">
                            <a:latin typeface="Cambria Math" panose="02040503050406030204" pitchFamily="18" charset="0"/>
                          </a:rPr>
                          <m:t>0</m:t>
                        </m:r>
                      </m:sub>
                    </m:sSub>
                    <m:r>
                      <a:rPr lang="vi-VN" b="0" i="1" smtClean="0">
                        <a:latin typeface="Cambria Math" panose="02040503050406030204" pitchFamily="18" charset="0"/>
                      </a:rPr>
                      <m:t>=</m:t>
                    </m:r>
                    <m:r>
                      <m:rPr>
                        <m:sty m:val="p"/>
                      </m:rPr>
                      <a:rPr lang="vi-VN" i="1">
                        <a:latin typeface="Cambria Math" panose="02040503050406030204" pitchFamily="18" charset="0"/>
                      </a:rPr>
                      <m:t>min</m:t>
                    </m:r>
                  </m:oMath>
                </a14:m>
                <a:r>
                  <a:rPr lang="vi-VN" dirty="0"/>
                  <a:t> (</a:t>
                </a:r>
                <a14:m>
                  <m:oMath xmlns:m="http://schemas.openxmlformats.org/officeDocument/2006/math">
                    <m:sSub>
                      <m:sSubPr>
                        <m:ctrlPr>
                          <a:rPr lang="vi-VN" i="1" dirty="0" smtClean="0">
                            <a:latin typeface="Cambria Math" panose="02040503050406030204" pitchFamily="18" charset="0"/>
                          </a:rPr>
                        </m:ctrlPr>
                      </m:sSubPr>
                      <m:e>
                        <m:r>
                          <a:rPr lang="vi-VN" i="1" dirty="0" smtClean="0">
                            <a:latin typeface="Cambria Math" panose="02040503050406030204" pitchFamily="18" charset="0"/>
                          </a:rPr>
                          <m:t>𝑅</m:t>
                        </m:r>
                      </m:e>
                      <m:sub>
                        <m:r>
                          <a:rPr lang="vi-VN" i="1" dirty="0" smtClean="0">
                            <a:latin typeface="Cambria Math" panose="02040503050406030204" pitchFamily="18" charset="0"/>
                          </a:rPr>
                          <m:t>𝑖</m:t>
                        </m:r>
                      </m:sub>
                    </m:sSub>
                  </m:oMath>
                </a14:m>
                <a:r>
                  <a:rPr lang="vi-VN" dirty="0"/>
                  <a:t> ), bậc tối đa nhỏ nhất trong các mảng N = min(len(</a:t>
                </a:r>
                <a14:m>
                  <m:oMath xmlns:m="http://schemas.openxmlformats.org/officeDocument/2006/math">
                    <m:sSub>
                      <m:sSubPr>
                        <m:ctrlPr>
                          <a:rPr lang="vi-VN" i="1" smtClean="0">
                            <a:latin typeface="Cambria Math" panose="02040503050406030204" pitchFamily="18" charset="0"/>
                          </a:rPr>
                        </m:ctrlPr>
                      </m:sSubPr>
                      <m:e>
                        <m:r>
                          <a:rPr lang="vi-VN" i="1" smtClean="0">
                            <a:latin typeface="Cambria Math" panose="02040503050406030204" pitchFamily="18" charset="0"/>
                          </a:rPr>
                          <m:t>𝑎</m:t>
                        </m:r>
                      </m:e>
                      <m:sub>
                        <m:r>
                          <a:rPr lang="vi-VN" i="1" smtClean="0">
                            <a:latin typeface="Cambria Math" panose="02040503050406030204" pitchFamily="18" charset="0"/>
                          </a:rPr>
                          <m:t>𝑖</m:t>
                        </m:r>
                      </m:sub>
                    </m:sSub>
                    <m:r>
                      <a:rPr lang="vi-VN" b="0" i="1" smtClean="0">
                        <a:latin typeface="Cambria Math" panose="02040503050406030204" pitchFamily="18" charset="0"/>
                      </a:rPr>
                      <m:t>))</m:t>
                    </m:r>
                  </m:oMath>
                </a14:m>
                <a:r>
                  <a:rPr lang="vi-VN" dirty="0"/>
                  <a:t> với i = </a:t>
                </a:r>
                <a14:m>
                  <m:oMath xmlns:m="http://schemas.openxmlformats.org/officeDocument/2006/math">
                    <m:acc>
                      <m:accPr>
                        <m:chr m:val="̅"/>
                        <m:ctrlPr>
                          <a:rPr lang="vi-VN" i="1" smtClean="0">
                            <a:latin typeface="Cambria Math" panose="02040503050406030204" pitchFamily="18" charset="0"/>
                          </a:rPr>
                        </m:ctrlPr>
                      </m:accPr>
                      <m:e>
                        <m:r>
                          <a:rPr lang="vi-VN" i="1">
                            <a:latin typeface="Cambria Math" panose="02040503050406030204" pitchFamily="18" charset="0"/>
                          </a:rPr>
                          <m:t>0</m:t>
                        </m:r>
                        <m:r>
                          <a:rPr lang="vi-VN" b="0" i="1" smtClean="0">
                            <a:latin typeface="Cambria Math" panose="02040503050406030204" pitchFamily="18" charset="0"/>
                          </a:rPr>
                          <m:t>,</m:t>
                        </m:r>
                        <m:r>
                          <m:rPr>
                            <m:sty m:val="p"/>
                          </m:rPr>
                          <a:rPr lang="vi-VN" i="1">
                            <a:latin typeface="Cambria Math" panose="02040503050406030204" pitchFamily="18" charset="0"/>
                          </a:rPr>
                          <m:t>k</m:t>
                        </m:r>
                        <m:r>
                          <a:rPr lang="vi-VN" b="0" i="1" smtClean="0">
                            <a:latin typeface="Cambria Math" panose="02040503050406030204" pitchFamily="18" charset="0"/>
                          </a:rPr>
                          <m:t>−</m:t>
                        </m:r>
                        <m:r>
                          <a:rPr lang="vi-VN" i="1">
                            <a:latin typeface="Cambria Math" panose="02040503050406030204" pitchFamily="18" charset="0"/>
                          </a:rPr>
                          <m:t>1</m:t>
                        </m:r>
                      </m:e>
                    </m:acc>
                  </m:oMath>
                </a14:m>
                <a:endParaRPr lang="vi-VN" dirty="0"/>
              </a:p>
              <a:p>
                <a:pPr lvl="2"/>
                <a:endParaRPr lang="vi-VN" dirty="0"/>
              </a:p>
              <a:p>
                <a:pPr lvl="2"/>
                <a:r>
                  <a:rPr lang="vi-VN" dirty="0"/>
                  <a:t>Tạo mảng result với các giá trị ban đầu: result[i] =</a:t>
                </a:r>
                <a14:m>
                  <m:oMath xmlns:m="http://schemas.openxmlformats.org/officeDocument/2006/math">
                    <m:sSup>
                      <m:sSupPr>
                        <m:ctrlPr>
                          <a:rPr lang="vi-VN" i="1" smtClean="0">
                            <a:latin typeface="Cambria Math" panose="02040503050406030204" pitchFamily="18" charset="0"/>
                          </a:rPr>
                        </m:ctrlPr>
                      </m:sSupPr>
                      <m:e>
                        <m:r>
                          <a:rPr lang="vi-VN" i="1" smtClean="0">
                            <a:latin typeface="Cambria Math" panose="02040503050406030204" pitchFamily="18" charset="0"/>
                          </a:rPr>
                          <m:t>𝑦</m:t>
                        </m:r>
                      </m:e>
                      <m:sup>
                        <m:d>
                          <m:dPr>
                            <m:ctrlPr>
                              <a:rPr lang="vi-VN" i="1" smtClean="0">
                                <a:latin typeface="Cambria Math" panose="02040503050406030204" pitchFamily="18" charset="0"/>
                              </a:rPr>
                            </m:ctrlPr>
                          </m:dPr>
                          <m:e>
                            <m:r>
                              <a:rPr lang="vi-VN" i="1" smtClean="0">
                                <a:latin typeface="Cambria Math" panose="02040503050406030204" pitchFamily="18" charset="0"/>
                              </a:rPr>
                              <m:t>𝑖</m:t>
                            </m:r>
                          </m:e>
                        </m:d>
                      </m:sup>
                    </m:sSup>
                    <m:r>
                      <a:rPr lang="vi-VN" b="0" i="1" smtClean="0">
                        <a:latin typeface="Cambria Math" panose="02040503050406030204" pitchFamily="18" charset="0"/>
                      </a:rPr>
                      <m:t>(</m:t>
                    </m:r>
                    <m:r>
                      <a:rPr lang="vi-VN" i="1">
                        <a:latin typeface="Cambria Math" panose="02040503050406030204" pitchFamily="18" charset="0"/>
                      </a:rPr>
                      <m:t>0</m:t>
                    </m:r>
                    <m:r>
                      <a:rPr lang="vi-VN" b="0" i="1" smtClean="0">
                        <a:latin typeface="Cambria Math" panose="02040503050406030204" pitchFamily="18" charset="0"/>
                      </a:rPr>
                      <m:t>)</m:t>
                    </m:r>
                  </m:oMath>
                </a14:m>
                <a:r>
                  <a:rPr lang="vi-VN" dirty="0"/>
                  <a:t>, i = </a:t>
                </a:r>
                <a14:m>
                  <m:oMath xmlns:m="http://schemas.openxmlformats.org/officeDocument/2006/math">
                    <m:acc>
                      <m:accPr>
                        <m:chr m:val="̅"/>
                        <m:ctrlPr>
                          <a:rPr lang="vi-VN" i="1">
                            <a:latin typeface="Cambria Math" panose="02040503050406030204" pitchFamily="18" charset="0"/>
                          </a:rPr>
                        </m:ctrlPr>
                      </m:accPr>
                      <m:e>
                        <m:r>
                          <a:rPr lang="vi-VN" i="1">
                            <a:latin typeface="Cambria Math" panose="02040503050406030204" pitchFamily="18" charset="0"/>
                          </a:rPr>
                          <m:t>0,</m:t>
                        </m:r>
                        <m:r>
                          <m:rPr>
                            <m:sty m:val="p"/>
                          </m:rPr>
                          <a:rPr lang="vi-VN" i="1">
                            <a:latin typeface="Cambria Math" panose="02040503050406030204" pitchFamily="18" charset="0"/>
                          </a:rPr>
                          <m:t>k</m:t>
                        </m:r>
                        <m:r>
                          <a:rPr lang="vi-VN" i="1">
                            <a:latin typeface="Cambria Math" panose="02040503050406030204" pitchFamily="18" charset="0"/>
                          </a:rPr>
                          <m:t>−1</m:t>
                        </m:r>
                      </m:e>
                    </m:acc>
                  </m:oMath>
                </a14:m>
                <a:endParaRPr lang="vi-VN" dirty="0"/>
              </a:p>
              <a:p>
                <a:pPr lvl="2"/>
                <a:r>
                  <a:rPr lang="vi-VN" dirty="0"/>
                  <a:t>Lặp để tính mảng kết quả result với công thức lặp:</a:t>
                </a:r>
              </a:p>
              <a:p>
                <a:pPr marL="1828800" lvl="4" indent="0">
                  <a:buNone/>
                </a:pPr>
                <a14:m>
                  <m:oMathPara xmlns:m="http://schemas.openxmlformats.org/officeDocument/2006/math">
                    <m:oMathParaPr>
                      <m:jc m:val="centerGroup"/>
                    </m:oMathParaPr>
                    <m:oMath xmlns:m="http://schemas.openxmlformats.org/officeDocument/2006/math">
                      <m:sSub>
                        <m:sSubPr>
                          <m:ctrlPr>
                            <a:rPr lang="vi-VN" sz="2200" i="1" smtClean="0">
                              <a:latin typeface="Cambria Math" panose="02040503050406030204" pitchFamily="18" charset="0"/>
                            </a:rPr>
                          </m:ctrlPr>
                        </m:sSubPr>
                        <m:e>
                          <m:r>
                            <a:rPr lang="vi-VN" sz="2200" i="1" smtClean="0">
                              <a:latin typeface="Cambria Math" panose="02040503050406030204" pitchFamily="18" charset="0"/>
                            </a:rPr>
                            <m:t>𝑐</m:t>
                          </m:r>
                        </m:e>
                        <m:sub>
                          <m:r>
                            <a:rPr lang="vi-VN" sz="2200" i="1" smtClean="0">
                              <a:latin typeface="Cambria Math" panose="02040503050406030204" pitchFamily="18" charset="0"/>
                            </a:rPr>
                            <m:t>𝑛</m:t>
                          </m:r>
                          <m:r>
                            <a:rPr lang="vi-VN" sz="2200" i="1" smtClean="0">
                              <a:latin typeface="Cambria Math" panose="02040503050406030204" pitchFamily="18" charset="0"/>
                            </a:rPr>
                            <m:t>+</m:t>
                          </m:r>
                          <m:r>
                            <a:rPr lang="vi-VN" sz="2200" i="1" smtClean="0">
                              <a:latin typeface="Cambria Math" panose="02040503050406030204" pitchFamily="18" charset="0"/>
                            </a:rPr>
                            <m:t>𝑘</m:t>
                          </m:r>
                        </m:sub>
                      </m:sSub>
                      <m:r>
                        <a:rPr lang="vi-VN" sz="2200" i="1" smtClean="0">
                          <a:latin typeface="Cambria Math" panose="02040503050406030204" pitchFamily="18" charset="0"/>
                        </a:rPr>
                        <m:t>=</m:t>
                      </m:r>
                      <m:sSub>
                        <m:sSubPr>
                          <m:ctrlPr>
                            <a:rPr lang="vi-VN" sz="2200" i="1" smtClean="0">
                              <a:latin typeface="Cambria Math" panose="02040503050406030204" pitchFamily="18" charset="0"/>
                            </a:rPr>
                          </m:ctrlPr>
                        </m:sSubPr>
                        <m:e>
                          <m:r>
                            <a:rPr lang="vi-VN" sz="2200" i="1" smtClean="0">
                              <a:latin typeface="Cambria Math" panose="02040503050406030204" pitchFamily="18" charset="0"/>
                            </a:rPr>
                            <m:t>𝑓</m:t>
                          </m:r>
                        </m:e>
                        <m:sub>
                          <m:r>
                            <a:rPr lang="vi-VN" sz="2200" i="1" smtClean="0">
                              <a:latin typeface="Cambria Math" panose="02040503050406030204" pitchFamily="18" charset="0"/>
                            </a:rPr>
                            <m:t>𝑛</m:t>
                          </m:r>
                        </m:sub>
                      </m:sSub>
                      <m:r>
                        <a:rPr lang="vi-VN" sz="2200" i="1" smtClean="0">
                          <a:latin typeface="Cambria Math" panose="02040503050406030204" pitchFamily="18" charset="0"/>
                        </a:rPr>
                        <m:t>−</m:t>
                      </m:r>
                      <m:f>
                        <m:fPr>
                          <m:ctrlPr>
                            <a:rPr lang="vi-VN" sz="2200" i="1" smtClean="0">
                              <a:latin typeface="Cambria Math" panose="02040503050406030204" pitchFamily="18" charset="0"/>
                            </a:rPr>
                          </m:ctrlPr>
                        </m:fPr>
                        <m:num>
                          <m:r>
                            <a:rPr lang="vi-VN" sz="2200" i="1" smtClean="0">
                              <a:latin typeface="Cambria Math" panose="02040503050406030204" pitchFamily="18" charset="0"/>
                            </a:rPr>
                            <m:t>1</m:t>
                          </m:r>
                        </m:num>
                        <m:den>
                          <m:d>
                            <m:dPr>
                              <m:ctrlPr>
                                <a:rPr lang="vi-VN" sz="2200" i="1" smtClean="0">
                                  <a:latin typeface="Cambria Math" panose="02040503050406030204" pitchFamily="18" charset="0"/>
                                </a:rPr>
                              </m:ctrlPr>
                            </m:dPr>
                            <m:e>
                              <m:r>
                                <a:rPr lang="vi-VN" sz="2200" i="1" smtClean="0">
                                  <a:latin typeface="Cambria Math" panose="02040503050406030204" pitchFamily="18" charset="0"/>
                                </a:rPr>
                                <m:t>𝑛</m:t>
                              </m:r>
                              <m:r>
                                <a:rPr lang="vi-VN" sz="2200" i="1" smtClean="0">
                                  <a:latin typeface="Cambria Math" panose="02040503050406030204" pitchFamily="18" charset="0"/>
                                </a:rPr>
                                <m:t>+1</m:t>
                              </m:r>
                            </m:e>
                          </m:d>
                          <m:r>
                            <a:rPr lang="vi-VN" sz="2200" i="1" smtClean="0">
                              <a:latin typeface="Cambria Math" panose="02040503050406030204" pitchFamily="18" charset="0"/>
                            </a:rPr>
                            <m:t>…</m:t>
                          </m:r>
                          <m:d>
                            <m:dPr>
                              <m:ctrlPr>
                                <a:rPr lang="vi-VN" sz="2200" i="1" smtClean="0">
                                  <a:latin typeface="Cambria Math" panose="02040503050406030204" pitchFamily="18" charset="0"/>
                                </a:rPr>
                              </m:ctrlPr>
                            </m:dPr>
                            <m:e>
                              <m:r>
                                <a:rPr lang="vi-VN" sz="2200" i="1" smtClean="0">
                                  <a:latin typeface="Cambria Math" panose="02040503050406030204" pitchFamily="18" charset="0"/>
                                </a:rPr>
                                <m:t>𝑛</m:t>
                              </m:r>
                              <m:r>
                                <a:rPr lang="vi-VN" sz="2200" i="1" smtClean="0">
                                  <a:latin typeface="Cambria Math" panose="02040503050406030204" pitchFamily="18" charset="0"/>
                                </a:rPr>
                                <m:t>+</m:t>
                              </m:r>
                              <m:r>
                                <a:rPr lang="vi-VN" sz="2200" i="1" smtClean="0">
                                  <a:latin typeface="Cambria Math" panose="02040503050406030204" pitchFamily="18" charset="0"/>
                                </a:rPr>
                                <m:t>𝑘</m:t>
                              </m:r>
                            </m:e>
                          </m:d>
                        </m:den>
                      </m:f>
                      <m:nary>
                        <m:naryPr>
                          <m:chr m:val="∑"/>
                          <m:ctrlPr>
                            <a:rPr lang="vi-VN" sz="2200" i="1" smtClean="0">
                              <a:latin typeface="Cambria Math" panose="02040503050406030204" pitchFamily="18" charset="0"/>
                            </a:rPr>
                          </m:ctrlPr>
                        </m:naryPr>
                        <m:sub>
                          <m:r>
                            <a:rPr lang="vi-VN" sz="2200" i="1" smtClean="0">
                              <a:latin typeface="Cambria Math" panose="02040503050406030204" pitchFamily="18" charset="0"/>
                            </a:rPr>
                            <m:t>𝑚</m:t>
                          </m:r>
                          <m:r>
                            <a:rPr lang="vi-VN" sz="2200" i="1" smtClean="0">
                              <a:latin typeface="Cambria Math" panose="02040503050406030204" pitchFamily="18" charset="0"/>
                            </a:rPr>
                            <m:t>=0</m:t>
                          </m:r>
                        </m:sub>
                        <m:sup>
                          <m:r>
                            <a:rPr lang="vi-VN" sz="2200" i="1" smtClean="0">
                              <a:latin typeface="Cambria Math" panose="02040503050406030204" pitchFamily="18" charset="0"/>
                            </a:rPr>
                            <m:t>𝑛</m:t>
                          </m:r>
                        </m:sup>
                        <m:e>
                          <m:nary>
                            <m:naryPr>
                              <m:chr m:val="∑"/>
                              <m:ctrlPr>
                                <a:rPr lang="vi-VN" sz="2200" i="1" smtClean="0">
                                  <a:latin typeface="Cambria Math" panose="02040503050406030204" pitchFamily="18" charset="0"/>
                                </a:rPr>
                              </m:ctrlPr>
                            </m:naryPr>
                            <m:sub>
                              <m:r>
                                <a:rPr lang="vi-VN" sz="2200" i="1" smtClean="0">
                                  <a:latin typeface="Cambria Math" panose="02040503050406030204" pitchFamily="18" charset="0"/>
                                </a:rPr>
                                <m:t>𝑖</m:t>
                              </m:r>
                              <m:r>
                                <a:rPr lang="vi-VN" sz="2200" i="1" smtClean="0">
                                  <a:latin typeface="Cambria Math" panose="02040503050406030204" pitchFamily="18" charset="0"/>
                                </a:rPr>
                                <m:t>=0</m:t>
                              </m:r>
                            </m:sub>
                            <m:sup>
                              <m:r>
                                <a:rPr lang="vi-VN" sz="2200" i="1" smtClean="0">
                                  <a:latin typeface="Cambria Math" panose="02040503050406030204" pitchFamily="18" charset="0"/>
                                </a:rPr>
                                <m:t>𝑘</m:t>
                              </m:r>
                              <m:r>
                                <a:rPr lang="vi-VN" sz="2200" i="1" smtClean="0">
                                  <a:latin typeface="Cambria Math" panose="02040503050406030204" pitchFamily="18" charset="0"/>
                                </a:rPr>
                                <m:t>−1</m:t>
                              </m:r>
                            </m:sup>
                            <m:e>
                              <m:d>
                                <m:dPr>
                                  <m:ctrlPr>
                                    <a:rPr lang="vi-VN" sz="2200" i="1" smtClean="0">
                                      <a:latin typeface="Cambria Math" panose="02040503050406030204" pitchFamily="18" charset="0"/>
                                    </a:rPr>
                                  </m:ctrlPr>
                                </m:dPr>
                                <m:e>
                                  <m:r>
                                    <a:rPr lang="vi-VN" sz="2200" i="1" smtClean="0">
                                      <a:latin typeface="Cambria Math" panose="02040503050406030204" pitchFamily="18" charset="0"/>
                                    </a:rPr>
                                    <m:t>𝑚</m:t>
                                  </m:r>
                                  <m:r>
                                    <a:rPr lang="vi-VN" sz="2200" i="1" smtClean="0">
                                      <a:latin typeface="Cambria Math" panose="02040503050406030204" pitchFamily="18" charset="0"/>
                                    </a:rPr>
                                    <m:t>+1</m:t>
                                  </m:r>
                                </m:e>
                              </m:d>
                              <m:d>
                                <m:dPr>
                                  <m:ctrlPr>
                                    <a:rPr lang="vi-VN" sz="2200" i="1" smtClean="0">
                                      <a:latin typeface="Cambria Math" panose="02040503050406030204" pitchFamily="18" charset="0"/>
                                    </a:rPr>
                                  </m:ctrlPr>
                                </m:dPr>
                                <m:e>
                                  <m:r>
                                    <a:rPr lang="vi-VN" sz="2200" i="1" smtClean="0">
                                      <a:latin typeface="Cambria Math" panose="02040503050406030204" pitchFamily="18" charset="0"/>
                                    </a:rPr>
                                    <m:t>𝑚</m:t>
                                  </m:r>
                                  <m:r>
                                    <a:rPr lang="vi-VN" sz="2200" i="1" smtClean="0">
                                      <a:latin typeface="Cambria Math" panose="02040503050406030204" pitchFamily="18" charset="0"/>
                                    </a:rPr>
                                    <m:t>+2</m:t>
                                  </m:r>
                                </m:e>
                              </m:d>
                            </m:e>
                          </m:nary>
                        </m:e>
                      </m:nary>
                      <m:r>
                        <a:rPr lang="vi-VN" sz="2200" i="1" smtClean="0">
                          <a:latin typeface="Cambria Math" panose="02040503050406030204" pitchFamily="18" charset="0"/>
                        </a:rPr>
                        <m:t>…</m:t>
                      </m:r>
                      <m:d>
                        <m:dPr>
                          <m:ctrlPr>
                            <a:rPr lang="vi-VN" sz="2200" i="1" smtClean="0">
                              <a:latin typeface="Cambria Math" panose="02040503050406030204" pitchFamily="18" charset="0"/>
                            </a:rPr>
                          </m:ctrlPr>
                        </m:dPr>
                        <m:e>
                          <m:r>
                            <a:rPr lang="vi-VN" sz="2200" i="1" smtClean="0">
                              <a:latin typeface="Cambria Math" panose="02040503050406030204" pitchFamily="18" charset="0"/>
                            </a:rPr>
                            <m:t>𝑚</m:t>
                          </m:r>
                          <m:r>
                            <a:rPr lang="vi-VN" sz="2200" i="1" smtClean="0">
                              <a:latin typeface="Cambria Math" panose="02040503050406030204" pitchFamily="18" charset="0"/>
                            </a:rPr>
                            <m:t>+</m:t>
                          </m:r>
                          <m:r>
                            <a:rPr lang="vi-VN" sz="2200" i="1" smtClean="0">
                              <a:latin typeface="Cambria Math" panose="02040503050406030204" pitchFamily="18" charset="0"/>
                            </a:rPr>
                            <m:t>𝑖</m:t>
                          </m:r>
                        </m:e>
                      </m:d>
                      <m:sSub>
                        <m:sSubPr>
                          <m:ctrlPr>
                            <a:rPr lang="vi-VN" sz="2200" i="1" smtClean="0">
                              <a:latin typeface="Cambria Math" panose="02040503050406030204" pitchFamily="18" charset="0"/>
                            </a:rPr>
                          </m:ctrlPr>
                        </m:sSubPr>
                        <m:e>
                          <m:r>
                            <a:rPr lang="vi-VN" sz="2200" i="1" smtClean="0">
                              <a:latin typeface="Cambria Math" panose="02040503050406030204" pitchFamily="18" charset="0"/>
                            </a:rPr>
                            <m:t>𝑎</m:t>
                          </m:r>
                        </m:e>
                        <m:sub>
                          <m:sSub>
                            <m:sSubPr>
                              <m:ctrlPr>
                                <a:rPr lang="vi-VN" sz="2200" i="1" smtClean="0">
                                  <a:latin typeface="Cambria Math" panose="02040503050406030204" pitchFamily="18" charset="0"/>
                                </a:rPr>
                              </m:ctrlPr>
                            </m:sSubPr>
                            <m:e>
                              <m:r>
                                <a:rPr lang="vi-VN" sz="2200" i="1" smtClean="0">
                                  <a:latin typeface="Cambria Math" panose="02040503050406030204" pitchFamily="18" charset="0"/>
                                </a:rPr>
                                <m:t>𝑖</m:t>
                              </m:r>
                            </m:e>
                            <m:sub>
                              <m:r>
                                <a:rPr lang="vi-VN" sz="2200" i="1" smtClean="0">
                                  <a:latin typeface="Cambria Math" panose="02040503050406030204" pitchFamily="18" charset="0"/>
                                </a:rPr>
                                <m:t>𝑛</m:t>
                              </m:r>
                              <m:r>
                                <a:rPr lang="vi-VN" sz="2200" i="1" smtClean="0">
                                  <a:latin typeface="Cambria Math" panose="02040503050406030204" pitchFamily="18" charset="0"/>
                                </a:rPr>
                                <m:t>−</m:t>
                              </m:r>
                              <m:r>
                                <a:rPr lang="vi-VN" sz="2200" i="1" smtClean="0">
                                  <a:latin typeface="Cambria Math" panose="02040503050406030204" pitchFamily="18" charset="0"/>
                                </a:rPr>
                                <m:t>𝑚</m:t>
                              </m:r>
                            </m:sub>
                          </m:sSub>
                        </m:sub>
                      </m:sSub>
                      <m:sSub>
                        <m:sSubPr>
                          <m:ctrlPr>
                            <a:rPr lang="vi-VN" sz="2200" i="1" smtClean="0">
                              <a:latin typeface="Cambria Math" panose="02040503050406030204" pitchFamily="18" charset="0"/>
                            </a:rPr>
                          </m:ctrlPr>
                        </m:sSubPr>
                        <m:e>
                          <m:r>
                            <a:rPr lang="vi-VN" sz="2200" i="1" smtClean="0">
                              <a:latin typeface="Cambria Math" panose="02040503050406030204" pitchFamily="18" charset="0"/>
                            </a:rPr>
                            <m:t>𝑐</m:t>
                          </m:r>
                        </m:e>
                        <m:sub>
                          <m:r>
                            <a:rPr lang="vi-VN" sz="2200" i="1" smtClean="0">
                              <a:latin typeface="Cambria Math" panose="02040503050406030204" pitchFamily="18" charset="0"/>
                            </a:rPr>
                            <m:t>𝑚</m:t>
                          </m:r>
                          <m:r>
                            <a:rPr lang="vi-VN" sz="2200" i="1" smtClean="0">
                              <a:latin typeface="Cambria Math" panose="02040503050406030204" pitchFamily="18" charset="0"/>
                            </a:rPr>
                            <m:t>+</m:t>
                          </m:r>
                          <m:r>
                            <a:rPr lang="vi-VN" sz="2200" i="1" smtClean="0">
                              <a:latin typeface="Cambria Math" panose="02040503050406030204" pitchFamily="18" charset="0"/>
                            </a:rPr>
                            <m:t>𝑖</m:t>
                          </m:r>
                        </m:sub>
                      </m:sSub>
                    </m:oMath>
                  </m:oMathPara>
                </a14:m>
                <a:endParaRPr lang="vi-VN" sz="2200" dirty="0"/>
              </a:p>
              <a:p>
                <a:pPr marL="1828800" lvl="4" indent="0">
                  <a:buNone/>
                </a:pPr>
                <a:r>
                  <a:rPr lang="vi-VN" sz="2200" dirty="0"/>
                  <a:t>Với n = </a:t>
                </a:r>
                <a14:m>
                  <m:oMath xmlns:m="http://schemas.openxmlformats.org/officeDocument/2006/math">
                    <m:acc>
                      <m:accPr>
                        <m:chr m:val="̅"/>
                        <m:ctrlPr>
                          <a:rPr lang="vi-VN" sz="2200" i="1" smtClean="0">
                            <a:latin typeface="Cambria Math" panose="02040503050406030204" pitchFamily="18" charset="0"/>
                          </a:rPr>
                        </m:ctrlPr>
                      </m:accPr>
                      <m:e>
                        <m:r>
                          <a:rPr lang="vi-VN" sz="2200" i="1">
                            <a:latin typeface="Cambria Math" panose="02040503050406030204" pitchFamily="18" charset="0"/>
                          </a:rPr>
                          <m:t>0</m:t>
                        </m:r>
                        <m:r>
                          <a:rPr lang="vi-VN" sz="2200" b="0" i="1" smtClean="0">
                            <a:latin typeface="Cambria Math" panose="02040503050406030204" pitchFamily="18" charset="0"/>
                          </a:rPr>
                          <m:t>,</m:t>
                        </m:r>
                        <m:r>
                          <m:rPr>
                            <m:sty m:val="p"/>
                          </m:rPr>
                          <a:rPr lang="vi-VN" sz="2200" i="1">
                            <a:latin typeface="Cambria Math" panose="02040503050406030204" pitchFamily="18" charset="0"/>
                          </a:rPr>
                          <m:t>N</m:t>
                        </m:r>
                        <m:r>
                          <a:rPr lang="vi-VN" sz="2200" b="0" i="1" smtClean="0">
                            <a:latin typeface="Cambria Math" panose="02040503050406030204" pitchFamily="18" charset="0"/>
                          </a:rPr>
                          <m:t>−</m:t>
                        </m:r>
                        <m:r>
                          <m:rPr>
                            <m:sty m:val="p"/>
                          </m:rPr>
                          <a:rPr lang="vi-VN" sz="2200" i="1">
                            <a:latin typeface="Cambria Math" panose="02040503050406030204" pitchFamily="18" charset="0"/>
                          </a:rPr>
                          <m:t>n</m:t>
                        </m:r>
                        <m:r>
                          <a:rPr lang="vi-VN" sz="2200" b="0" i="1" smtClean="0">
                            <a:latin typeface="Cambria Math" panose="02040503050406030204" pitchFamily="18" charset="0"/>
                          </a:rPr>
                          <m:t>−</m:t>
                        </m:r>
                        <m:r>
                          <a:rPr lang="vi-VN" sz="2200" i="1">
                            <a:latin typeface="Cambria Math" panose="02040503050406030204" pitchFamily="18" charset="0"/>
                          </a:rPr>
                          <m:t>1</m:t>
                        </m:r>
                      </m:e>
                    </m:acc>
                  </m:oMath>
                </a14:m>
                <a:endParaRPr lang="vi-VN" sz="2200" dirty="0"/>
              </a:p>
              <a:p>
                <a:pPr lvl="2"/>
                <a:r>
                  <a:rPr lang="vi-VN" dirty="0"/>
                  <a:t>Output: bán kính hội tụ </a:t>
                </a:r>
                <a14:m>
                  <m:oMath xmlns:m="http://schemas.openxmlformats.org/officeDocument/2006/math">
                    <m:sSub>
                      <m:sSubPr>
                        <m:ctrlPr>
                          <a:rPr lang="vi-VN" i="1" smtClean="0">
                            <a:latin typeface="Cambria Math" panose="02040503050406030204" pitchFamily="18" charset="0"/>
                          </a:rPr>
                        </m:ctrlPr>
                      </m:sSubPr>
                      <m:e>
                        <m:r>
                          <a:rPr lang="vi-VN" i="1" smtClean="0">
                            <a:latin typeface="Cambria Math" panose="02040503050406030204" pitchFamily="18" charset="0"/>
                          </a:rPr>
                          <m:t>𝑅</m:t>
                        </m:r>
                      </m:e>
                      <m:sub>
                        <m:r>
                          <a:rPr lang="vi-VN" i="1" smtClean="0">
                            <a:latin typeface="Cambria Math" panose="02040503050406030204" pitchFamily="18" charset="0"/>
                          </a:rPr>
                          <m:t>0</m:t>
                        </m:r>
                      </m:sub>
                    </m:sSub>
                  </m:oMath>
                </a14:m>
                <a:r>
                  <a:rPr lang="vi-VN" dirty="0"/>
                  <a:t> và mảng kết quả result</a:t>
                </a:r>
              </a:p>
            </p:txBody>
          </p:sp>
        </mc:Choice>
        <mc:Fallback xmlns="">
          <p:sp>
            <p:nvSpPr>
              <p:cNvPr id="3" name="Content Placeholder 2">
                <a:extLst>
                  <a:ext uri="{FF2B5EF4-FFF2-40B4-BE49-F238E27FC236}">
                    <a16:creationId xmlns:a16="http://schemas.microsoft.com/office/drawing/2014/main" id="{C8D7DEF3-66E0-465A-A764-8C450B10F7DC}"/>
                  </a:ext>
                </a:extLst>
              </p:cNvPr>
              <p:cNvSpPr>
                <a:spLocks noGrp="1" noRot="1" noChangeAspect="1" noMove="1" noResize="1" noEditPoints="1" noAdjustHandles="1" noChangeArrowheads="1" noChangeShapeType="1" noTextEdit="1"/>
              </p:cNvSpPr>
              <p:nvPr>
                <p:ph idx="1"/>
              </p:nvPr>
            </p:nvSpPr>
            <p:spPr>
              <a:xfrm>
                <a:off x="553057" y="1710964"/>
                <a:ext cx="10668000" cy="4942788"/>
              </a:xfrm>
              <a:blipFill>
                <a:blip r:embed="rId2"/>
                <a:stretch>
                  <a:fillRect t="-2840" r="-800" b="-988"/>
                </a:stretch>
              </a:blipFill>
            </p:spPr>
            <p:txBody>
              <a:bodyPr/>
              <a:lstStyle/>
              <a:p>
                <a:r>
                  <a:rPr lang="en-US">
                    <a:noFill/>
                  </a:rPr>
                  <a:t> </a:t>
                </a:r>
              </a:p>
            </p:txBody>
          </p:sp>
        </mc:Fallback>
      </mc:AlternateContent>
    </p:spTree>
    <p:extLst>
      <p:ext uri="{BB962C8B-B14F-4D97-AF65-F5344CB8AC3E}">
        <p14:creationId xmlns:p14="http://schemas.microsoft.com/office/powerpoint/2010/main" val="18265212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84F41-D72C-42E8-85CC-24FFF04067FC}"/>
              </a:ext>
            </a:extLst>
          </p:cNvPr>
          <p:cNvSpPr>
            <a:spLocks noGrp="1"/>
          </p:cNvSpPr>
          <p:nvPr>
            <p:ph type="ctrTitle"/>
          </p:nvPr>
        </p:nvSpPr>
        <p:spPr/>
        <p:txBody>
          <a:bodyPr/>
          <a:lstStyle/>
          <a:p>
            <a:r>
              <a:rPr lang="vi-VN"/>
              <a:t>Cảm ơn cô và các bạn đã lắng nghe phần báo cáo</a:t>
            </a:r>
            <a:endParaRPr lang="en-US" dirty="0"/>
          </a:p>
        </p:txBody>
      </p:sp>
      <p:sp>
        <p:nvSpPr>
          <p:cNvPr id="3" name="Subtitle 2">
            <a:extLst>
              <a:ext uri="{FF2B5EF4-FFF2-40B4-BE49-F238E27FC236}">
                <a16:creationId xmlns:a16="http://schemas.microsoft.com/office/drawing/2014/main" id="{BC67FEB9-6EF7-4A68-B156-F81B0D38901B}"/>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67315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F3C7-2BD5-4085-8C72-566670255E5B}"/>
              </a:ext>
            </a:extLst>
          </p:cNvPr>
          <p:cNvSpPr>
            <a:spLocks noGrp="1"/>
          </p:cNvSpPr>
          <p:nvPr>
            <p:ph type="title"/>
          </p:nvPr>
        </p:nvSpPr>
        <p:spPr/>
        <p:txBody>
          <a:bodyPr/>
          <a:lstStyle/>
          <a:p>
            <a:r>
              <a:rPr lang="vi-VN"/>
              <a:t>Phương trình vi phân</a:t>
            </a:r>
            <a:endParaRPr lang="en-US"/>
          </a:p>
        </p:txBody>
      </p:sp>
      <p:sp>
        <p:nvSpPr>
          <p:cNvPr id="3" name="Content Placeholder 2">
            <a:extLst>
              <a:ext uri="{FF2B5EF4-FFF2-40B4-BE49-F238E27FC236}">
                <a16:creationId xmlns:a16="http://schemas.microsoft.com/office/drawing/2014/main" id="{C9DED546-293C-40A0-8D67-5B623A1BE03B}"/>
              </a:ext>
            </a:extLst>
          </p:cNvPr>
          <p:cNvSpPr>
            <a:spLocks noGrp="1"/>
          </p:cNvSpPr>
          <p:nvPr>
            <p:ph idx="1"/>
          </p:nvPr>
        </p:nvSpPr>
        <p:spPr/>
        <p:txBody>
          <a:bodyPr>
            <a:normAutofit/>
          </a:bodyPr>
          <a:lstStyle/>
          <a:p>
            <a:r>
              <a:rPr lang="vi-VN" sz="2600" dirty="0"/>
              <a:t>Phương trình vi phân là một phương trình toán học nhằm biểu diễn mối quan hệ giữa một hàm chưa được biết ( một hoặc nhiều biến ) với đạo hàm của nó</a:t>
            </a:r>
          </a:p>
          <a:p>
            <a:r>
              <a:rPr lang="vi-VN" sz="2600" dirty="0"/>
              <a:t>Phương trình vi phân đóng vai trò cực kỳ quan trọng trong kỹ thuật, vật lý, kinh tế và một số ngành khác</a:t>
            </a:r>
            <a:endParaRPr lang="en-US" sz="2600" dirty="0"/>
          </a:p>
        </p:txBody>
      </p:sp>
    </p:spTree>
    <p:extLst>
      <p:ext uri="{BB962C8B-B14F-4D97-AF65-F5344CB8AC3E}">
        <p14:creationId xmlns:p14="http://schemas.microsoft.com/office/powerpoint/2010/main" val="435227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36A30-4738-45DE-B3D4-B00EA6A4136E}"/>
              </a:ext>
            </a:extLst>
          </p:cNvPr>
          <p:cNvSpPr>
            <a:spLocks noGrp="1"/>
          </p:cNvSpPr>
          <p:nvPr>
            <p:ph type="title"/>
          </p:nvPr>
        </p:nvSpPr>
        <p:spPr>
          <a:xfrm>
            <a:off x="762000" y="562466"/>
            <a:ext cx="9144000" cy="1263649"/>
          </a:xfrm>
        </p:spPr>
        <p:txBody>
          <a:bodyPr>
            <a:normAutofit/>
          </a:bodyPr>
          <a:lstStyle/>
          <a:p>
            <a:r>
              <a:rPr lang="vi-VN"/>
              <a:t>Bài toán Cauchy</a:t>
            </a: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8D7DEF3-66E0-465A-A764-8C450B10F7DC}"/>
                  </a:ext>
                </a:extLst>
              </p:cNvPr>
              <p:cNvSpPr>
                <a:spLocks noGrp="1"/>
              </p:cNvSpPr>
              <p:nvPr>
                <p:ph idx="1"/>
              </p:nvPr>
            </p:nvSpPr>
            <p:spPr>
              <a:xfrm>
                <a:off x="762000" y="1206631"/>
                <a:ext cx="10668000" cy="5088903"/>
              </a:xfrm>
            </p:spPr>
            <p:txBody>
              <a:bodyPr numCol="2">
                <a:normAutofit/>
              </a:bodyPr>
              <a:lstStyle/>
              <a:p>
                <a:r>
                  <a:rPr lang="vi-VN" sz="2600" dirty="0"/>
                  <a:t>Đại đa số các bài toán trong lĩnh vực khoa học kỹ thuật đều có thể mô tả qua các phương trình vi phân và các điều kiện cụ thể.</a:t>
                </a:r>
              </a:p>
              <a:p>
                <a:r>
                  <a:rPr lang="vi-VN" sz="2600" dirty="0"/>
                  <a:t>Tuy nhiên lại khó tìm lời giải giải tích do ngày càng phức tạp và nói chung không thể tìm được nghiệm chính xác	</a:t>
                </a:r>
              </a:p>
              <a:p>
                <a:r>
                  <a:rPr lang="vi-VN" sz="2600" dirty="0"/>
                  <a:t>Bài toán Cauchy là bài toán ngoài phương trình vi phân còn có điều kiện bổ sung tại 1 điểm.</a:t>
                </a:r>
              </a:p>
              <a:p>
                <a:pPr marL="514350" indent="-514350">
                  <a:buFont typeface="+mj-lt"/>
                  <a:buAutoNum type="arabicParenR"/>
                </a:pPr>
                <a:r>
                  <a:rPr lang="vi-VN" sz="2000" dirty="0"/>
                  <a:t>y’ = f(x,y); y</a:t>
                </a:r>
                <a14:m>
                  <m:oMath xmlns:m="http://schemas.openxmlformats.org/officeDocument/2006/math">
                    <m:sSub>
                      <m:sSubPr>
                        <m:ctrlPr>
                          <a:rPr lang="vi-VN" sz="2000" i="1" smtClean="0">
                            <a:latin typeface="Cambria Math" panose="02040503050406030204" pitchFamily="18" charset="0"/>
                          </a:rPr>
                        </m:ctrlPr>
                      </m:sSubPr>
                      <m:e>
                        <m:r>
                          <a:rPr lang="vi-VN" sz="2000" b="0" i="1" smtClean="0">
                            <a:latin typeface="Cambria Math" panose="02040503050406030204" pitchFamily="18" charset="0"/>
                          </a:rPr>
                          <m:t>(</m:t>
                        </m:r>
                        <m:r>
                          <m:rPr>
                            <m:sty m:val="p"/>
                          </m:rPr>
                          <a:rPr lang="vi-VN" sz="2000" i="1">
                            <a:latin typeface="Cambria Math" panose="02040503050406030204" pitchFamily="18" charset="0"/>
                          </a:rPr>
                          <m:t>x</m:t>
                        </m:r>
                      </m:e>
                      <m:sub>
                        <m:r>
                          <a:rPr lang="vi-VN" sz="2000" i="1">
                            <a:latin typeface="Cambria Math" panose="02040503050406030204" pitchFamily="18" charset="0"/>
                          </a:rPr>
                          <m:t>0</m:t>
                        </m:r>
                      </m:sub>
                    </m:sSub>
                    <m:r>
                      <a:rPr lang="vi-VN" sz="2000" b="0" i="1" smtClean="0">
                        <a:latin typeface="Cambria Math" panose="02040503050406030204" pitchFamily="18" charset="0"/>
                      </a:rPr>
                      <m:t>)= </m:t>
                    </m:r>
                    <m:r>
                      <a:rPr lang="vi-VN" sz="2000" b="0" i="1" smtClean="0">
                        <a:latin typeface="Cambria Math" panose="02040503050406030204" pitchFamily="18" charset="0"/>
                        <a:ea typeface="Cambria Math" panose="02040503050406030204" pitchFamily="18" charset="0"/>
                      </a:rPr>
                      <m:t>𝛼</m:t>
                    </m:r>
                  </m:oMath>
                </a14:m>
                <a:endParaRPr lang="vi-VN" sz="2000" dirty="0"/>
              </a:p>
              <a:p>
                <a:pPr marL="514350" indent="-514350">
                  <a:buFont typeface="+mj-lt"/>
                  <a:buAutoNum type="arabicParenR"/>
                </a:pPr>
                <a:endParaRPr lang="vi-VN" sz="2000" dirty="0"/>
              </a:p>
              <a:p>
                <a:pPr marL="514350" indent="-514350">
                  <a:buFont typeface="+mj-lt"/>
                  <a:buAutoNum type="arabicParenR"/>
                </a:pPr>
                <a14:m>
                  <m:oMath xmlns:m="http://schemas.openxmlformats.org/officeDocument/2006/math">
                    <m:d>
                      <m:dPr>
                        <m:begChr m:val="{"/>
                        <m:endChr m:val=""/>
                        <m:ctrlPr>
                          <a:rPr lang="vi-VN" sz="2000" i="1" smtClean="0">
                            <a:latin typeface="Cambria Math" panose="02040503050406030204" pitchFamily="18" charset="0"/>
                          </a:rPr>
                        </m:ctrlPr>
                      </m:dPr>
                      <m:e>
                        <m:eqArr>
                          <m:eqArrPr>
                            <m:ctrlPr>
                              <a:rPr lang="vi-VN" sz="2000" i="1" smtClean="0">
                                <a:latin typeface="Cambria Math" panose="02040503050406030204" pitchFamily="18" charset="0"/>
                              </a:rPr>
                            </m:ctrlPr>
                          </m:eqArrPr>
                          <m:e>
                            <m:sSup>
                              <m:sSupPr>
                                <m:ctrlPr>
                                  <a:rPr lang="vi-VN" sz="2000" b="0" i="1" smtClean="0">
                                    <a:latin typeface="Cambria Math" panose="02040503050406030204" pitchFamily="18" charset="0"/>
                                  </a:rPr>
                                </m:ctrlPr>
                              </m:sSupPr>
                              <m:e>
                                <m:r>
                                  <m:rPr>
                                    <m:sty m:val="p"/>
                                  </m:rPr>
                                  <a:rPr lang="vi-VN" sz="2000" i="0">
                                    <a:latin typeface="Cambria Math" panose="02040503050406030204" pitchFamily="18" charset="0"/>
                                  </a:rPr>
                                  <m:t>y</m:t>
                                </m:r>
                              </m:e>
                              <m:sup>
                                <m:r>
                                  <a:rPr lang="vi-VN" sz="2000" b="0" i="0" smtClean="0">
                                    <a:latin typeface="Cambria Math" panose="02040503050406030204" pitchFamily="18" charset="0"/>
                                  </a:rPr>
                                  <m:t>′′</m:t>
                                </m:r>
                              </m:sup>
                            </m:sSup>
                            <m:r>
                              <a:rPr lang="vi-VN" sz="2000" b="0" i="0" smtClean="0">
                                <a:latin typeface="Cambria Math" panose="02040503050406030204" pitchFamily="18" charset="0"/>
                              </a:rPr>
                              <m:t>=</m:t>
                            </m:r>
                            <m:r>
                              <m:rPr>
                                <m:sty m:val="p"/>
                              </m:rPr>
                              <a:rPr lang="vi-VN" sz="2000" i="0">
                                <a:latin typeface="Cambria Math" panose="02040503050406030204" pitchFamily="18" charset="0"/>
                              </a:rPr>
                              <m:t>f</m:t>
                            </m:r>
                            <m:r>
                              <a:rPr lang="vi-VN" sz="2000" b="0" i="0" smtClean="0">
                                <a:latin typeface="Cambria Math" panose="02040503050406030204" pitchFamily="18" charset="0"/>
                              </a:rPr>
                              <m:t>(</m:t>
                            </m:r>
                            <m:r>
                              <m:rPr>
                                <m:sty m:val="p"/>
                              </m:rPr>
                              <a:rPr lang="vi-VN" sz="2000" i="0">
                                <a:latin typeface="Cambria Math" panose="02040503050406030204" pitchFamily="18" charset="0"/>
                              </a:rPr>
                              <m:t>x</m:t>
                            </m:r>
                            <m:r>
                              <a:rPr lang="vi-VN" sz="2000" b="0" i="0" smtClean="0">
                                <a:latin typeface="Cambria Math" panose="02040503050406030204" pitchFamily="18" charset="0"/>
                              </a:rPr>
                              <m:t>, </m:t>
                            </m:r>
                            <m:r>
                              <m:rPr>
                                <m:sty m:val="p"/>
                              </m:rPr>
                              <a:rPr lang="vi-VN" sz="2000" i="0">
                                <a:latin typeface="Cambria Math" panose="02040503050406030204" pitchFamily="18" charset="0"/>
                              </a:rPr>
                              <m:t>y</m:t>
                            </m:r>
                            <m:r>
                              <a:rPr lang="vi-VN" sz="2000" b="0" i="0" smtClean="0">
                                <a:latin typeface="Cambria Math" panose="02040503050406030204" pitchFamily="18" charset="0"/>
                              </a:rPr>
                              <m:t>, </m:t>
                            </m:r>
                            <m:sSup>
                              <m:sSupPr>
                                <m:ctrlPr>
                                  <a:rPr lang="vi-VN" sz="2000" b="0" i="1" smtClean="0">
                                    <a:latin typeface="Cambria Math" panose="02040503050406030204" pitchFamily="18" charset="0"/>
                                  </a:rPr>
                                </m:ctrlPr>
                              </m:sSupPr>
                              <m:e>
                                <m:r>
                                  <m:rPr>
                                    <m:sty m:val="p"/>
                                  </m:rPr>
                                  <a:rPr lang="vi-VN" sz="2000" i="0">
                                    <a:latin typeface="Cambria Math" panose="02040503050406030204" pitchFamily="18" charset="0"/>
                                  </a:rPr>
                                  <m:t>y</m:t>
                                </m:r>
                              </m:e>
                              <m:sup>
                                <m:r>
                                  <a:rPr lang="vi-VN" sz="2000" b="0" i="0" smtClean="0">
                                    <a:latin typeface="Cambria Math" panose="02040503050406030204" pitchFamily="18" charset="0"/>
                                  </a:rPr>
                                  <m:t>′</m:t>
                                </m:r>
                              </m:sup>
                            </m:sSup>
                            <m:r>
                              <a:rPr lang="vi-VN" sz="2000" b="0" i="0" smtClean="0">
                                <a:latin typeface="Cambria Math" panose="02040503050406030204" pitchFamily="18" charset="0"/>
                              </a:rPr>
                              <m:t>)</m:t>
                            </m:r>
                          </m:e>
                          <m:e>
                            <m:r>
                              <m:rPr>
                                <m:sty m:val="p"/>
                              </m:rPr>
                              <a:rPr lang="vi-VN" sz="2000" i="0">
                                <a:latin typeface="Cambria Math" panose="02040503050406030204" pitchFamily="18" charset="0"/>
                              </a:rPr>
                              <m:t>y</m:t>
                            </m:r>
                            <m:d>
                              <m:dPr>
                                <m:ctrlPr>
                                  <a:rPr lang="vi-VN" sz="2000" b="0" i="1" smtClean="0">
                                    <a:latin typeface="Cambria Math" panose="02040503050406030204" pitchFamily="18" charset="0"/>
                                  </a:rPr>
                                </m:ctrlPr>
                              </m:dPr>
                              <m:e>
                                <m:sSub>
                                  <m:sSubPr>
                                    <m:ctrlPr>
                                      <a:rPr lang="vi-VN" sz="2000" i="1" smtClean="0">
                                        <a:latin typeface="Cambria Math" panose="02040503050406030204" pitchFamily="18" charset="0"/>
                                      </a:rPr>
                                    </m:ctrlPr>
                                  </m:sSubPr>
                                  <m:e>
                                    <m:r>
                                      <m:rPr>
                                        <m:sty m:val="p"/>
                                      </m:rPr>
                                      <a:rPr lang="vi-VN" sz="2000" i="0">
                                        <a:latin typeface="Cambria Math" panose="02040503050406030204" pitchFamily="18" charset="0"/>
                                      </a:rPr>
                                      <m:t>x</m:t>
                                    </m:r>
                                  </m:e>
                                  <m:sub>
                                    <m:r>
                                      <a:rPr lang="vi-VN" sz="2000" i="0">
                                        <a:latin typeface="Cambria Math" panose="02040503050406030204" pitchFamily="18" charset="0"/>
                                      </a:rPr>
                                      <m:t>0</m:t>
                                    </m:r>
                                  </m:sub>
                                </m:sSub>
                              </m:e>
                            </m:d>
                            <m:r>
                              <a:rPr lang="vi-VN" sz="2000" b="0" i="0" smtClean="0">
                                <a:latin typeface="Cambria Math" panose="02040503050406030204" pitchFamily="18" charset="0"/>
                              </a:rPr>
                              <m:t>=</m:t>
                            </m:r>
                            <m:r>
                              <m:rPr>
                                <m:sty m:val="p"/>
                              </m:rPr>
                              <a:rPr lang="vi-VN" sz="2000" b="0" i="0" smtClean="0">
                                <a:latin typeface="Cambria Math" panose="02040503050406030204" pitchFamily="18" charset="0"/>
                                <a:ea typeface="Cambria Math" panose="02040503050406030204" pitchFamily="18" charset="0"/>
                              </a:rPr>
                              <m:t>α</m:t>
                            </m:r>
                            <m:r>
                              <a:rPr lang="vi-VN" sz="2000" b="0" i="0" smtClean="0">
                                <a:latin typeface="Cambria Math" panose="02040503050406030204" pitchFamily="18" charset="0"/>
                                <a:ea typeface="Cambria Math" panose="02040503050406030204" pitchFamily="18" charset="0"/>
                              </a:rPr>
                              <m:t>; </m:t>
                            </m:r>
                            <m:sSup>
                              <m:sSupPr>
                                <m:ctrlPr>
                                  <a:rPr lang="vi-VN" sz="2000" b="0" i="1" smtClean="0">
                                    <a:latin typeface="Cambria Math" panose="02040503050406030204" pitchFamily="18" charset="0"/>
                                    <a:ea typeface="Cambria Math" panose="02040503050406030204" pitchFamily="18" charset="0"/>
                                  </a:rPr>
                                </m:ctrlPr>
                              </m:sSupPr>
                              <m:e>
                                <m:r>
                                  <m:rPr>
                                    <m:sty m:val="p"/>
                                  </m:rPr>
                                  <a:rPr lang="vi-VN" sz="2000" i="0">
                                    <a:latin typeface="Cambria Math" panose="02040503050406030204" pitchFamily="18" charset="0"/>
                                    <a:ea typeface="Cambria Math" panose="02040503050406030204" pitchFamily="18" charset="0"/>
                                  </a:rPr>
                                  <m:t>y</m:t>
                                </m:r>
                              </m:e>
                              <m:sup>
                                <m:r>
                                  <a:rPr lang="vi-VN" sz="2000" b="0" i="0" smtClean="0">
                                    <a:latin typeface="Cambria Math" panose="02040503050406030204" pitchFamily="18" charset="0"/>
                                    <a:ea typeface="Cambria Math" panose="02040503050406030204" pitchFamily="18" charset="0"/>
                                  </a:rPr>
                                  <m:t>′</m:t>
                                </m:r>
                              </m:sup>
                            </m:sSup>
                            <m:d>
                              <m:dPr>
                                <m:ctrlPr>
                                  <a:rPr lang="vi-VN" sz="2000" b="0" i="1" smtClean="0">
                                    <a:latin typeface="Cambria Math" panose="02040503050406030204" pitchFamily="18" charset="0"/>
                                    <a:ea typeface="Cambria Math" panose="02040503050406030204" pitchFamily="18" charset="0"/>
                                  </a:rPr>
                                </m:ctrlPr>
                              </m:dPr>
                              <m:e>
                                <m:sSub>
                                  <m:sSubPr>
                                    <m:ctrlPr>
                                      <a:rPr lang="vi-VN" sz="2000" b="0" i="1" smtClean="0">
                                        <a:latin typeface="Cambria Math" panose="02040503050406030204" pitchFamily="18" charset="0"/>
                                        <a:ea typeface="Cambria Math" panose="02040503050406030204" pitchFamily="18" charset="0"/>
                                      </a:rPr>
                                    </m:ctrlPr>
                                  </m:sSubPr>
                                  <m:e>
                                    <m:r>
                                      <m:rPr>
                                        <m:sty m:val="p"/>
                                      </m:rPr>
                                      <a:rPr lang="vi-VN" sz="2000" i="0">
                                        <a:latin typeface="Cambria Math" panose="02040503050406030204" pitchFamily="18" charset="0"/>
                                        <a:ea typeface="Cambria Math" panose="02040503050406030204" pitchFamily="18" charset="0"/>
                                      </a:rPr>
                                      <m:t>x</m:t>
                                    </m:r>
                                  </m:e>
                                  <m:sub>
                                    <m:r>
                                      <a:rPr lang="vi-VN" sz="2000" i="0">
                                        <a:latin typeface="Cambria Math" panose="02040503050406030204" pitchFamily="18" charset="0"/>
                                        <a:ea typeface="Cambria Math" panose="02040503050406030204" pitchFamily="18" charset="0"/>
                                      </a:rPr>
                                      <m:t>0</m:t>
                                    </m:r>
                                  </m:sub>
                                </m:sSub>
                              </m:e>
                            </m:d>
                            <m:r>
                              <a:rPr lang="vi-VN" sz="2000" b="0" i="0" smtClean="0">
                                <a:latin typeface="Cambria Math" panose="02040503050406030204" pitchFamily="18" charset="0"/>
                                <a:ea typeface="Cambria Math" panose="02040503050406030204" pitchFamily="18" charset="0"/>
                              </a:rPr>
                              <m:t>=</m:t>
                            </m:r>
                            <m:r>
                              <m:rPr>
                                <m:sty m:val="p"/>
                              </m:rPr>
                              <a:rPr lang="vi-VN" sz="2000" b="0" i="0" smtClean="0">
                                <a:latin typeface="Cambria Math" panose="02040503050406030204" pitchFamily="18" charset="0"/>
                                <a:ea typeface="Cambria Math" panose="02040503050406030204" pitchFamily="18" charset="0"/>
                              </a:rPr>
                              <m:t>β</m:t>
                            </m:r>
                          </m:e>
                        </m:eqArr>
                      </m:e>
                    </m:d>
                  </m:oMath>
                </a14:m>
                <a:endParaRPr lang="vi-VN" sz="2000" dirty="0"/>
              </a:p>
              <a:p>
                <a:pPr marL="514350" indent="-514350">
                  <a:buFont typeface="+mj-lt"/>
                  <a:buAutoNum type="arabicParenR"/>
                </a:pPr>
                <a:endParaRPr lang="vi-VN" sz="2000" dirty="0"/>
              </a:p>
              <a:p>
                <a:pPr marL="514350" indent="-514350">
                  <a:buFont typeface="+mj-lt"/>
                  <a:buAutoNum type="arabicParenR"/>
                </a:pPr>
                <a:endParaRPr lang="vi-VN" sz="2000" dirty="0"/>
              </a:p>
              <a:p>
                <a:pPr marL="514350" indent="-514350">
                  <a:buFont typeface="+mj-lt"/>
                  <a:buAutoNum type="arabicParenR"/>
                </a:pPr>
                <a14:m>
                  <m:oMath xmlns:m="http://schemas.openxmlformats.org/officeDocument/2006/math">
                    <m:d>
                      <m:dPr>
                        <m:begChr m:val="{"/>
                        <m:endChr m:val=""/>
                        <m:ctrlPr>
                          <a:rPr lang="en-US" sz="2000" i="1" smtClean="0">
                            <a:latin typeface="Cambria Math" panose="02040503050406030204" pitchFamily="18" charset="0"/>
                          </a:rPr>
                        </m:ctrlPr>
                      </m:dPr>
                      <m:e>
                        <m:eqArr>
                          <m:eqArrPr>
                            <m:ctrlPr>
                              <a:rPr lang="en-US" sz="2000" i="1" smtClean="0">
                                <a:latin typeface="Cambria Math" panose="02040503050406030204" pitchFamily="18" charset="0"/>
                              </a:rPr>
                            </m:ctrlPr>
                          </m:eqArrPr>
                          <m:e>
                            <m:sSup>
                              <m:sSupPr>
                                <m:ctrlPr>
                                  <a:rPr lang="vi-VN" sz="2000" b="0" i="1" smtClean="0">
                                    <a:latin typeface="Cambria Math" panose="02040503050406030204" pitchFamily="18" charset="0"/>
                                  </a:rPr>
                                </m:ctrlPr>
                              </m:sSupPr>
                              <m:e>
                                <m:r>
                                  <m:rPr>
                                    <m:sty m:val="p"/>
                                  </m:rPr>
                                  <a:rPr lang="vi-VN" sz="2000" i="0">
                                    <a:latin typeface="Cambria Math" panose="02040503050406030204" pitchFamily="18" charset="0"/>
                                  </a:rPr>
                                  <m:t>y</m:t>
                                </m:r>
                              </m:e>
                              <m:sup>
                                <m:r>
                                  <a:rPr lang="vi-VN" sz="2000" b="0" i="0" smtClean="0">
                                    <a:latin typeface="Cambria Math" panose="02040503050406030204" pitchFamily="18" charset="0"/>
                                  </a:rPr>
                                  <m:t>′</m:t>
                                </m:r>
                              </m:sup>
                            </m:sSup>
                            <m:r>
                              <a:rPr lang="vi-VN" sz="2000" b="0" i="0" smtClean="0">
                                <a:latin typeface="Cambria Math" panose="02040503050406030204" pitchFamily="18" charset="0"/>
                              </a:rPr>
                              <m:t>=</m:t>
                            </m:r>
                            <m:r>
                              <m:rPr>
                                <m:sty m:val="p"/>
                              </m:rPr>
                              <a:rPr lang="vi-VN" sz="2000" i="0">
                                <a:latin typeface="Cambria Math" panose="02040503050406030204" pitchFamily="18" charset="0"/>
                              </a:rPr>
                              <m:t>f</m:t>
                            </m:r>
                            <m:r>
                              <a:rPr lang="vi-VN" sz="2000" b="0" i="0" smtClean="0">
                                <a:latin typeface="Cambria Math" panose="02040503050406030204" pitchFamily="18" charset="0"/>
                              </a:rPr>
                              <m:t>(</m:t>
                            </m:r>
                            <m:r>
                              <m:rPr>
                                <m:sty m:val="p"/>
                              </m:rPr>
                              <a:rPr lang="vi-VN" sz="2000" i="0">
                                <a:latin typeface="Cambria Math" panose="02040503050406030204" pitchFamily="18" charset="0"/>
                              </a:rPr>
                              <m:t>x</m:t>
                            </m:r>
                            <m:r>
                              <a:rPr lang="vi-VN" sz="2000" b="0" i="0" smtClean="0">
                                <a:latin typeface="Cambria Math" panose="02040503050406030204" pitchFamily="18" charset="0"/>
                              </a:rPr>
                              <m:t>, </m:t>
                            </m:r>
                            <m:r>
                              <m:rPr>
                                <m:sty m:val="p"/>
                              </m:rPr>
                              <a:rPr lang="vi-VN" sz="2000" i="0">
                                <a:latin typeface="Cambria Math" panose="02040503050406030204" pitchFamily="18" charset="0"/>
                              </a:rPr>
                              <m:t>y</m:t>
                            </m:r>
                            <m:r>
                              <a:rPr lang="vi-VN" sz="2000" b="0" i="0" smtClean="0">
                                <a:latin typeface="Cambria Math" panose="02040503050406030204" pitchFamily="18" charset="0"/>
                              </a:rPr>
                              <m:t>, </m:t>
                            </m:r>
                            <m:r>
                              <m:rPr>
                                <m:sty m:val="p"/>
                              </m:rPr>
                              <a:rPr lang="vi-VN" sz="2000" i="0">
                                <a:latin typeface="Cambria Math" panose="02040503050406030204" pitchFamily="18" charset="0"/>
                              </a:rPr>
                              <m:t>z</m:t>
                            </m:r>
                            <m:r>
                              <a:rPr lang="vi-VN" sz="2000" b="0" i="0" smtClean="0">
                                <a:latin typeface="Cambria Math" panose="02040503050406030204" pitchFamily="18" charset="0"/>
                              </a:rPr>
                              <m:t>)</m:t>
                            </m:r>
                          </m:e>
                          <m:e>
                            <m:sSup>
                              <m:sSupPr>
                                <m:ctrlPr>
                                  <a:rPr lang="vi-VN" sz="2000" b="0" i="1" smtClean="0">
                                    <a:latin typeface="Cambria Math" panose="02040503050406030204" pitchFamily="18" charset="0"/>
                                  </a:rPr>
                                </m:ctrlPr>
                              </m:sSupPr>
                              <m:e>
                                <m:r>
                                  <m:rPr>
                                    <m:sty m:val="p"/>
                                  </m:rPr>
                                  <a:rPr lang="vi-VN" sz="2000" i="0">
                                    <a:latin typeface="Cambria Math" panose="02040503050406030204" pitchFamily="18" charset="0"/>
                                  </a:rPr>
                                  <m:t>z</m:t>
                                </m:r>
                              </m:e>
                              <m:sup>
                                <m:r>
                                  <a:rPr lang="vi-VN" sz="2000" b="0" i="0" smtClean="0">
                                    <a:latin typeface="Cambria Math" panose="02040503050406030204" pitchFamily="18" charset="0"/>
                                  </a:rPr>
                                  <m:t>′</m:t>
                                </m:r>
                              </m:sup>
                            </m:sSup>
                            <m:r>
                              <a:rPr lang="vi-VN" sz="2000" b="0" i="0" smtClean="0">
                                <a:latin typeface="Cambria Math" panose="02040503050406030204" pitchFamily="18" charset="0"/>
                              </a:rPr>
                              <m:t>= </m:t>
                            </m:r>
                            <m:r>
                              <m:rPr>
                                <m:sty m:val="p"/>
                              </m:rPr>
                              <a:rPr lang="vi-VN" sz="2000" i="0">
                                <a:latin typeface="Cambria Math" panose="02040503050406030204" pitchFamily="18" charset="0"/>
                              </a:rPr>
                              <m:t>g</m:t>
                            </m:r>
                            <m:r>
                              <a:rPr lang="vi-VN" sz="2000" b="0" i="0" smtClean="0">
                                <a:latin typeface="Cambria Math" panose="02040503050406030204" pitchFamily="18" charset="0"/>
                              </a:rPr>
                              <m:t>(</m:t>
                            </m:r>
                            <m:r>
                              <m:rPr>
                                <m:sty m:val="p"/>
                              </m:rPr>
                              <a:rPr lang="vi-VN" sz="2000" i="0">
                                <a:latin typeface="Cambria Math" panose="02040503050406030204" pitchFamily="18" charset="0"/>
                              </a:rPr>
                              <m:t>x</m:t>
                            </m:r>
                            <m:r>
                              <a:rPr lang="vi-VN" sz="2000" b="0" i="0" smtClean="0">
                                <a:latin typeface="Cambria Math" panose="02040503050406030204" pitchFamily="18" charset="0"/>
                              </a:rPr>
                              <m:t>, </m:t>
                            </m:r>
                            <m:r>
                              <m:rPr>
                                <m:sty m:val="p"/>
                              </m:rPr>
                              <a:rPr lang="vi-VN" sz="2000" i="0">
                                <a:latin typeface="Cambria Math" panose="02040503050406030204" pitchFamily="18" charset="0"/>
                              </a:rPr>
                              <m:t>y</m:t>
                            </m:r>
                            <m:r>
                              <a:rPr lang="vi-VN" sz="2000" b="0" i="0" smtClean="0">
                                <a:latin typeface="Cambria Math" panose="02040503050406030204" pitchFamily="18" charset="0"/>
                              </a:rPr>
                              <m:t>, </m:t>
                            </m:r>
                            <m:r>
                              <m:rPr>
                                <m:sty m:val="p"/>
                              </m:rPr>
                              <a:rPr lang="vi-VN" sz="2000" i="0">
                                <a:latin typeface="Cambria Math" panose="02040503050406030204" pitchFamily="18" charset="0"/>
                              </a:rPr>
                              <m:t>z</m:t>
                            </m:r>
                            <m:r>
                              <a:rPr lang="vi-VN" sz="2000" b="0" i="0" smtClean="0">
                                <a:latin typeface="Cambria Math" panose="02040503050406030204" pitchFamily="18" charset="0"/>
                              </a:rPr>
                              <m:t>)</m:t>
                            </m:r>
                          </m:e>
                          <m:e>
                            <m:r>
                              <m:rPr>
                                <m:sty m:val="p"/>
                              </m:rPr>
                              <a:rPr lang="vi-VN" sz="2000" i="0">
                                <a:latin typeface="Cambria Math" panose="02040503050406030204" pitchFamily="18" charset="0"/>
                              </a:rPr>
                              <m:t>y</m:t>
                            </m:r>
                            <m:sSub>
                              <m:sSubPr>
                                <m:ctrlPr>
                                  <a:rPr lang="vi-VN" sz="2000" i="1" smtClean="0">
                                    <a:latin typeface="Cambria Math" panose="02040503050406030204" pitchFamily="18" charset="0"/>
                                  </a:rPr>
                                </m:ctrlPr>
                              </m:sSubPr>
                              <m:e>
                                <m:r>
                                  <a:rPr lang="vi-VN" sz="2000" b="0" i="0" smtClean="0">
                                    <a:latin typeface="Cambria Math" panose="02040503050406030204" pitchFamily="18" charset="0"/>
                                  </a:rPr>
                                  <m:t>(</m:t>
                                </m:r>
                                <m:r>
                                  <m:rPr>
                                    <m:sty m:val="p"/>
                                  </m:rPr>
                                  <a:rPr lang="vi-VN" sz="2000" i="0">
                                    <a:latin typeface="Cambria Math" panose="02040503050406030204" pitchFamily="18" charset="0"/>
                                  </a:rPr>
                                  <m:t>x</m:t>
                                </m:r>
                              </m:e>
                              <m:sub>
                                <m:r>
                                  <a:rPr lang="vi-VN" sz="2000" i="0">
                                    <a:latin typeface="Cambria Math" panose="02040503050406030204" pitchFamily="18" charset="0"/>
                                  </a:rPr>
                                  <m:t>0</m:t>
                                </m:r>
                              </m:sub>
                            </m:sSub>
                            <m:r>
                              <a:rPr lang="vi-VN" sz="2000" b="0" i="0" smtClean="0">
                                <a:latin typeface="Cambria Math" panose="02040503050406030204" pitchFamily="18" charset="0"/>
                              </a:rPr>
                              <m:t>)=</m:t>
                            </m:r>
                            <m:r>
                              <m:rPr>
                                <m:sty m:val="p"/>
                              </m:rPr>
                              <a:rPr lang="vi-VN" sz="2000" b="0" i="0" smtClean="0">
                                <a:latin typeface="Cambria Math" panose="02040503050406030204" pitchFamily="18" charset="0"/>
                                <a:ea typeface="Cambria Math" panose="02040503050406030204" pitchFamily="18" charset="0"/>
                              </a:rPr>
                              <m:t>α</m:t>
                            </m:r>
                            <m:r>
                              <a:rPr lang="vi-VN" sz="2000" b="0" i="0" smtClean="0">
                                <a:latin typeface="Cambria Math" panose="02040503050406030204" pitchFamily="18" charset="0"/>
                                <a:ea typeface="Cambria Math" panose="02040503050406030204" pitchFamily="18" charset="0"/>
                              </a:rPr>
                              <m:t>; </m:t>
                            </m:r>
                            <m:r>
                              <m:rPr>
                                <m:sty m:val="p"/>
                              </m:rPr>
                              <a:rPr lang="vi-VN" sz="2000" i="0">
                                <a:latin typeface="Cambria Math" panose="02040503050406030204" pitchFamily="18" charset="0"/>
                                <a:ea typeface="Cambria Math" panose="02040503050406030204" pitchFamily="18" charset="0"/>
                              </a:rPr>
                              <m:t>z</m:t>
                            </m:r>
                            <m:d>
                              <m:dPr>
                                <m:ctrlPr>
                                  <a:rPr lang="vi-VN" sz="2000" b="0" i="1" smtClean="0">
                                    <a:latin typeface="Cambria Math" panose="02040503050406030204" pitchFamily="18" charset="0"/>
                                    <a:ea typeface="Cambria Math" panose="02040503050406030204" pitchFamily="18" charset="0"/>
                                  </a:rPr>
                                </m:ctrlPr>
                              </m:dPr>
                              <m:e>
                                <m:sSub>
                                  <m:sSubPr>
                                    <m:ctrlPr>
                                      <a:rPr lang="vi-VN" sz="2000" b="0" i="1" smtClean="0">
                                        <a:latin typeface="Cambria Math" panose="02040503050406030204" pitchFamily="18" charset="0"/>
                                        <a:ea typeface="Cambria Math" panose="02040503050406030204" pitchFamily="18" charset="0"/>
                                      </a:rPr>
                                    </m:ctrlPr>
                                  </m:sSubPr>
                                  <m:e>
                                    <m:r>
                                      <m:rPr>
                                        <m:sty m:val="p"/>
                                      </m:rPr>
                                      <a:rPr lang="vi-VN" sz="2000" i="0">
                                        <a:latin typeface="Cambria Math" panose="02040503050406030204" pitchFamily="18" charset="0"/>
                                        <a:ea typeface="Cambria Math" panose="02040503050406030204" pitchFamily="18" charset="0"/>
                                      </a:rPr>
                                      <m:t>x</m:t>
                                    </m:r>
                                  </m:e>
                                  <m:sub>
                                    <m:r>
                                      <a:rPr lang="vi-VN" sz="2000" i="0">
                                        <a:latin typeface="Cambria Math" panose="02040503050406030204" pitchFamily="18" charset="0"/>
                                        <a:ea typeface="Cambria Math" panose="02040503050406030204" pitchFamily="18" charset="0"/>
                                      </a:rPr>
                                      <m:t>0</m:t>
                                    </m:r>
                                  </m:sub>
                                </m:sSub>
                              </m:e>
                            </m:d>
                            <m:r>
                              <a:rPr lang="vi-VN" sz="2000" b="0" i="0" smtClean="0">
                                <a:latin typeface="Cambria Math" panose="02040503050406030204" pitchFamily="18" charset="0"/>
                                <a:ea typeface="Cambria Math" panose="02040503050406030204" pitchFamily="18" charset="0"/>
                              </a:rPr>
                              <m:t>=</m:t>
                            </m:r>
                            <m:r>
                              <m:rPr>
                                <m:sty m:val="p"/>
                              </m:rPr>
                              <a:rPr lang="vi-VN" sz="2000" b="0" i="0" smtClean="0">
                                <a:latin typeface="Cambria Math" panose="02040503050406030204" pitchFamily="18" charset="0"/>
                                <a:ea typeface="Cambria Math" panose="02040503050406030204" pitchFamily="18" charset="0"/>
                              </a:rPr>
                              <m:t>β</m:t>
                            </m:r>
                          </m:e>
                        </m:eqArr>
                      </m:e>
                    </m:d>
                  </m:oMath>
                </a14:m>
                <a:endParaRPr lang="en-US" sz="2000" dirty="0"/>
              </a:p>
            </p:txBody>
          </p:sp>
        </mc:Choice>
        <mc:Fallback xmlns="">
          <p:sp>
            <p:nvSpPr>
              <p:cNvPr id="3" name="Content Placeholder 2">
                <a:extLst>
                  <a:ext uri="{FF2B5EF4-FFF2-40B4-BE49-F238E27FC236}">
                    <a16:creationId xmlns:a16="http://schemas.microsoft.com/office/drawing/2014/main" id="{C8D7DEF3-66E0-465A-A764-8C450B10F7DC}"/>
                  </a:ext>
                </a:extLst>
              </p:cNvPr>
              <p:cNvSpPr>
                <a:spLocks noGrp="1" noRot="1" noChangeAspect="1" noMove="1" noResize="1" noEditPoints="1" noAdjustHandles="1" noChangeArrowheads="1" noChangeShapeType="1" noTextEdit="1"/>
              </p:cNvSpPr>
              <p:nvPr>
                <p:ph idx="1"/>
              </p:nvPr>
            </p:nvSpPr>
            <p:spPr>
              <a:xfrm>
                <a:off x="762000" y="1206631"/>
                <a:ext cx="10668000" cy="5088903"/>
              </a:xfrm>
              <a:blipFill>
                <a:blip r:embed="rId2"/>
                <a:stretch>
                  <a:fillRect l="-571" t="-1078"/>
                </a:stretch>
              </a:blipFill>
            </p:spPr>
            <p:txBody>
              <a:bodyPr/>
              <a:lstStyle/>
              <a:p>
                <a:r>
                  <a:rPr lang="en-US">
                    <a:noFill/>
                  </a:rPr>
                  <a:t> </a:t>
                </a:r>
              </a:p>
            </p:txBody>
          </p:sp>
        </mc:Fallback>
      </mc:AlternateContent>
    </p:spTree>
    <p:extLst>
      <p:ext uri="{BB962C8B-B14F-4D97-AF65-F5344CB8AC3E}">
        <p14:creationId xmlns:p14="http://schemas.microsoft.com/office/powerpoint/2010/main" val="2939777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ircle(in)">
                                      <p:cBhvr>
                                        <p:cTn id="13" dur="20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 calcmode="lin" valueType="num">
                                      <p:cBhvr>
                                        <p:cTn id="1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0" dur="500"/>
                                        <p:tgtEl>
                                          <p:spTgt spid="3">
                                            <p:txEl>
                                              <p:pRg st="3" end="3"/>
                                            </p:txEl>
                                          </p:spTgt>
                                        </p:tgtEl>
                                      </p:cBhvr>
                                    </p:animEffect>
                                  </p:childTnLst>
                                </p:cTn>
                              </p:par>
                              <p:par>
                                <p:cTn id="21" presetID="53" presetClass="entr" presetSubtype="16"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p:cTn id="23"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24"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25" dur="500"/>
                                        <p:tgtEl>
                                          <p:spTgt spid="3">
                                            <p:txEl>
                                              <p:pRg st="5" end="5"/>
                                            </p:txEl>
                                          </p:spTgt>
                                        </p:tgtEl>
                                      </p:cBhvr>
                                    </p:animEffect>
                                  </p:childTnLst>
                                </p:cTn>
                              </p:par>
                              <p:par>
                                <p:cTn id="26" presetID="53" presetClass="entr" presetSubtype="16"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 calcmode="lin" valueType="num">
                                      <p:cBhvr>
                                        <p:cTn id="28"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3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36A30-4738-45DE-B3D4-B00EA6A4136E}"/>
              </a:ext>
            </a:extLst>
          </p:cNvPr>
          <p:cNvSpPr>
            <a:spLocks noGrp="1"/>
          </p:cNvSpPr>
          <p:nvPr>
            <p:ph type="title"/>
          </p:nvPr>
        </p:nvSpPr>
        <p:spPr>
          <a:xfrm>
            <a:off x="762000" y="562466"/>
            <a:ext cx="9144000" cy="1263649"/>
          </a:xfrm>
        </p:spPr>
        <p:txBody>
          <a:bodyPr>
            <a:normAutofit/>
          </a:bodyPr>
          <a:lstStyle/>
          <a:p>
            <a:r>
              <a:rPr lang="vi-VN"/>
              <a:t>Phương pháp xấp xỉ liên tiếp Picard</a:t>
            </a:r>
            <a:br>
              <a:rPr lang="vi-VN"/>
            </a:b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8D7DEF3-66E0-465A-A764-8C450B10F7DC}"/>
                  </a:ext>
                </a:extLst>
              </p:cNvPr>
              <p:cNvSpPr>
                <a:spLocks noGrp="1"/>
              </p:cNvSpPr>
              <p:nvPr>
                <p:ph idx="1"/>
              </p:nvPr>
            </p:nvSpPr>
            <p:spPr>
              <a:xfrm>
                <a:off x="581337" y="1710964"/>
                <a:ext cx="10668000" cy="4942788"/>
              </a:xfrm>
            </p:spPr>
            <p:txBody>
              <a:bodyPr>
                <a:normAutofit/>
              </a:bodyPr>
              <a:lstStyle/>
              <a:p>
                <a:pPr>
                  <a:buFont typeface="Wingdings" panose="05000000000000000000" pitchFamily="2" charset="2"/>
                  <a:buChar char="v"/>
                </a:pPr>
                <a:r>
                  <a:rPr lang="vi-VN" dirty="0"/>
                  <a:t>Phát biểu phương pháp</a:t>
                </a:r>
              </a:p>
              <a:p>
                <a:pPr marL="0" indent="0">
                  <a:buNone/>
                </a:pPr>
                <a:r>
                  <a:rPr lang="vi-VN" dirty="0"/>
                  <a:t>Xét bài toán Cauchy cấp một:</a:t>
                </a:r>
              </a:p>
              <a:p>
                <a:pPr marL="0" indent="0">
                  <a:buNone/>
                </a:pPr>
                <a:r>
                  <a:rPr lang="vi-VN" dirty="0"/>
                  <a:t>		</a:t>
                </a:r>
                <a14:m>
                  <m:oMath xmlns:m="http://schemas.openxmlformats.org/officeDocument/2006/math">
                    <m:sSup>
                      <m:sSupPr>
                        <m:ctrlPr>
                          <a:rPr lang="vi-VN" sz="2400" b="0" i="1" smtClean="0">
                            <a:latin typeface="Cambria Math" panose="02040503050406030204" pitchFamily="18" charset="0"/>
                            <a:ea typeface="Cambria Math" panose="02040503050406030204" pitchFamily="18" charset="0"/>
                          </a:rPr>
                        </m:ctrlPr>
                      </m:sSupPr>
                      <m:e>
                        <m:r>
                          <m:rPr>
                            <m:sty m:val="p"/>
                          </m:rPr>
                          <a:rPr lang="vi-VN" sz="2400" i="1">
                            <a:latin typeface="Cambria Math" panose="02040503050406030204" pitchFamily="18" charset="0"/>
                            <a:ea typeface="Cambria Math" panose="02040503050406030204" pitchFamily="18" charset="0"/>
                          </a:rPr>
                          <m:t>x</m:t>
                        </m:r>
                      </m:e>
                      <m:sup>
                        <m:r>
                          <a:rPr lang="vi-VN" sz="2400" b="0" i="1" smtClean="0">
                            <a:latin typeface="Cambria Math" panose="02040503050406030204" pitchFamily="18" charset="0"/>
                            <a:ea typeface="Cambria Math" panose="02040503050406030204" pitchFamily="18" charset="0"/>
                          </a:rPr>
                          <m:t>′</m:t>
                        </m:r>
                      </m:sup>
                    </m:sSup>
                    <m:r>
                      <a:rPr lang="vi-VN" sz="2400" b="0" i="1" smtClean="0">
                        <a:latin typeface="Cambria Math" panose="02040503050406030204" pitchFamily="18" charset="0"/>
                        <a:ea typeface="Cambria Math" panose="02040503050406030204" pitchFamily="18" charset="0"/>
                      </a:rPr>
                      <m:t>=</m:t>
                    </m:r>
                    <m:r>
                      <m:rPr>
                        <m:sty m:val="p"/>
                      </m:rPr>
                      <a:rPr lang="vi-VN" sz="2400" i="1">
                        <a:latin typeface="Cambria Math" panose="02040503050406030204" pitchFamily="18" charset="0"/>
                        <a:ea typeface="Cambria Math" panose="02040503050406030204" pitchFamily="18" charset="0"/>
                      </a:rPr>
                      <m:t>f</m:t>
                    </m:r>
                  </m:oMath>
                </a14:m>
                <a:r>
                  <a:rPr lang="vi-VN" sz="2400" dirty="0"/>
                  <a:t>(x,t), x(</a:t>
                </a:r>
                <a14:m>
                  <m:oMath xmlns:m="http://schemas.openxmlformats.org/officeDocument/2006/math">
                    <m:sSub>
                      <m:sSubPr>
                        <m:ctrlPr>
                          <a:rPr lang="vi-VN" sz="2400" i="1" smtClean="0">
                            <a:latin typeface="Cambria Math" panose="02040503050406030204" pitchFamily="18" charset="0"/>
                          </a:rPr>
                        </m:ctrlPr>
                      </m:sSubPr>
                      <m:e>
                        <m:r>
                          <m:rPr>
                            <m:sty m:val="p"/>
                          </m:rPr>
                          <a:rPr lang="vi-VN" sz="2400" i="1">
                            <a:latin typeface="Cambria Math" panose="02040503050406030204" pitchFamily="18" charset="0"/>
                          </a:rPr>
                          <m:t>t</m:t>
                        </m:r>
                      </m:e>
                      <m:sub>
                        <m:r>
                          <a:rPr lang="vi-VN" sz="2400" i="1">
                            <a:latin typeface="Cambria Math" panose="02040503050406030204" pitchFamily="18" charset="0"/>
                          </a:rPr>
                          <m:t>0</m:t>
                        </m:r>
                      </m:sub>
                    </m:sSub>
                    <m:r>
                      <a:rPr lang="vi-VN" sz="2400" b="0" i="1" smtClean="0">
                        <a:latin typeface="Cambria Math" panose="02040503050406030204" pitchFamily="18" charset="0"/>
                      </a:rPr>
                      <m:t>)=</m:t>
                    </m:r>
                  </m:oMath>
                </a14:m>
                <a:r>
                  <a:rPr lang="vi-VN" sz="2400" dirty="0"/>
                  <a:t> </a:t>
                </a:r>
                <a14:m>
                  <m:oMath xmlns:m="http://schemas.openxmlformats.org/officeDocument/2006/math">
                    <m:sSub>
                      <m:sSubPr>
                        <m:ctrlPr>
                          <a:rPr lang="vi-VN" sz="2400" i="1" dirty="0" smtClean="0">
                            <a:latin typeface="Cambria Math" panose="02040503050406030204" pitchFamily="18" charset="0"/>
                          </a:rPr>
                        </m:ctrlPr>
                      </m:sSubPr>
                      <m:e>
                        <m:r>
                          <m:rPr>
                            <m:sty m:val="p"/>
                          </m:rPr>
                          <a:rPr lang="vi-VN" sz="2400" i="1" dirty="0">
                            <a:latin typeface="Cambria Math" panose="02040503050406030204" pitchFamily="18" charset="0"/>
                          </a:rPr>
                          <m:t>x</m:t>
                        </m:r>
                      </m:e>
                      <m:sub>
                        <m:r>
                          <a:rPr lang="vi-VN" sz="2400" i="1" dirty="0">
                            <a:latin typeface="Cambria Math" panose="02040503050406030204" pitchFamily="18" charset="0"/>
                          </a:rPr>
                          <m:t>0</m:t>
                        </m:r>
                      </m:sub>
                    </m:sSub>
                  </m:oMath>
                </a14:m>
                <a:r>
                  <a:rPr lang="vi-VN" sz="2400" dirty="0"/>
                  <a:t>					(1)</a:t>
                </a:r>
              </a:p>
              <a:p>
                <a:pPr marL="0" indent="0">
                  <a:buNone/>
                </a:pPr>
                <a:r>
                  <a:rPr lang="vi-VN" dirty="0"/>
                  <a:t>Theo Picard thì bài toán (1) được tìm theo phương pháp</a:t>
                </a:r>
              </a:p>
              <a:p>
                <a:pPr marL="0" indent="0">
                  <a:buNone/>
                </a:pPr>
                <a:r>
                  <a:rPr lang="vi-VN" dirty="0"/>
                  <a:t>		</a:t>
                </a:r>
                <a:r>
                  <a:rPr lang="vi-VN" sz="2400" dirty="0"/>
                  <a:t>x(t)=</a:t>
                </a:r>
                <a14:m>
                  <m:oMath xmlns:m="http://schemas.openxmlformats.org/officeDocument/2006/math">
                    <m:func>
                      <m:funcPr>
                        <m:ctrlPr>
                          <a:rPr lang="vi-VN" sz="2400" i="1" smtClean="0">
                            <a:latin typeface="Cambria Math" panose="02040503050406030204" pitchFamily="18" charset="0"/>
                          </a:rPr>
                        </m:ctrlPr>
                      </m:funcPr>
                      <m:fName>
                        <m:limLow>
                          <m:limLowPr>
                            <m:ctrlPr>
                              <a:rPr lang="vi-VN" sz="2400" i="1" smtClean="0">
                                <a:latin typeface="Cambria Math" panose="02040503050406030204" pitchFamily="18" charset="0"/>
                              </a:rPr>
                            </m:ctrlPr>
                          </m:limLowPr>
                          <m:e>
                            <m:r>
                              <m:rPr>
                                <m:sty m:val="p"/>
                              </m:rPr>
                              <a:rPr lang="vi-VN" sz="2400" i="0" smtClean="0">
                                <a:latin typeface="Cambria Math" panose="02040503050406030204" pitchFamily="18" charset="0"/>
                              </a:rPr>
                              <m:t>lim</m:t>
                            </m:r>
                          </m:e>
                          <m:lim>
                            <m:r>
                              <m:rPr>
                                <m:sty m:val="p"/>
                              </m:rPr>
                              <a:rPr lang="vi-VN" sz="2400" i="1">
                                <a:latin typeface="Cambria Math" panose="02040503050406030204" pitchFamily="18" charset="0"/>
                              </a:rPr>
                              <m:t>k</m:t>
                            </m:r>
                            <m:r>
                              <a:rPr lang="vi-VN" sz="2400" i="1" smtClean="0">
                                <a:latin typeface="Cambria Math" panose="02040503050406030204" pitchFamily="18" charset="0"/>
                                <a:ea typeface="Cambria Math" panose="02040503050406030204" pitchFamily="18" charset="0"/>
                              </a:rPr>
                              <m:t>→∞</m:t>
                            </m:r>
                          </m:lim>
                        </m:limLow>
                      </m:fName>
                      <m:e>
                        <m:sSub>
                          <m:sSubPr>
                            <m:ctrlPr>
                              <a:rPr lang="vi-VN" sz="2400" i="1" smtClean="0">
                                <a:latin typeface="Cambria Math" panose="02040503050406030204" pitchFamily="18" charset="0"/>
                              </a:rPr>
                            </m:ctrlPr>
                          </m:sSubPr>
                          <m:e>
                            <m:r>
                              <m:rPr>
                                <m:sty m:val="p"/>
                              </m:rPr>
                              <a:rPr lang="vi-VN" sz="2400" i="1">
                                <a:latin typeface="Cambria Math" panose="02040503050406030204" pitchFamily="18" charset="0"/>
                              </a:rPr>
                              <m:t>x</m:t>
                            </m:r>
                          </m:e>
                          <m:sub>
                            <m:r>
                              <m:rPr>
                                <m:sty m:val="p"/>
                              </m:rPr>
                              <a:rPr lang="vi-VN" sz="2400" i="1">
                                <a:latin typeface="Cambria Math" panose="02040503050406030204" pitchFamily="18" charset="0"/>
                              </a:rPr>
                              <m:t>k</m:t>
                            </m:r>
                          </m:sub>
                        </m:sSub>
                        <m:r>
                          <a:rPr lang="vi-VN" sz="2400" b="0" i="1" smtClean="0">
                            <a:latin typeface="Cambria Math" panose="02040503050406030204" pitchFamily="18" charset="0"/>
                          </a:rPr>
                          <m:t>(</m:t>
                        </m:r>
                        <m:r>
                          <m:rPr>
                            <m:sty m:val="p"/>
                          </m:rPr>
                          <a:rPr lang="vi-VN" sz="2400" i="1">
                            <a:latin typeface="Cambria Math" panose="02040503050406030204" pitchFamily="18" charset="0"/>
                          </a:rPr>
                          <m:t>t</m:t>
                        </m:r>
                        <m:r>
                          <a:rPr lang="vi-VN" sz="2400" b="0" i="1" smtClean="0">
                            <a:latin typeface="Cambria Math" panose="02040503050406030204" pitchFamily="18" charset="0"/>
                          </a:rPr>
                          <m:t>)</m:t>
                        </m:r>
                      </m:e>
                    </m:func>
                  </m:oMath>
                </a14:m>
                <a:r>
                  <a:rPr lang="vi-VN" sz="2400" dirty="0"/>
                  <a:t>				(2)</a:t>
                </a:r>
                <a:endParaRPr lang="en-US" sz="2400" dirty="0"/>
              </a:p>
            </p:txBody>
          </p:sp>
        </mc:Choice>
        <mc:Fallback xmlns="">
          <p:sp>
            <p:nvSpPr>
              <p:cNvPr id="3" name="Content Placeholder 2">
                <a:extLst>
                  <a:ext uri="{FF2B5EF4-FFF2-40B4-BE49-F238E27FC236}">
                    <a16:creationId xmlns:a16="http://schemas.microsoft.com/office/drawing/2014/main" id="{C8D7DEF3-66E0-465A-A764-8C450B10F7DC}"/>
                  </a:ext>
                </a:extLst>
              </p:cNvPr>
              <p:cNvSpPr>
                <a:spLocks noGrp="1" noRot="1" noChangeAspect="1" noMove="1" noResize="1" noEditPoints="1" noAdjustHandles="1" noChangeArrowheads="1" noChangeShapeType="1" noTextEdit="1"/>
              </p:cNvSpPr>
              <p:nvPr>
                <p:ph idx="1"/>
              </p:nvPr>
            </p:nvSpPr>
            <p:spPr>
              <a:xfrm>
                <a:off x="581337" y="1710964"/>
                <a:ext cx="10668000" cy="4942788"/>
              </a:xfrm>
              <a:blipFill>
                <a:blip r:embed="rId2"/>
                <a:stretch>
                  <a:fillRect l="-1029" t="-1235"/>
                </a:stretch>
              </a:blipFill>
            </p:spPr>
            <p:txBody>
              <a:bodyPr/>
              <a:lstStyle/>
              <a:p>
                <a:r>
                  <a:rPr lang="en-US">
                    <a:noFill/>
                  </a:rPr>
                  <a:t> </a:t>
                </a:r>
              </a:p>
            </p:txBody>
          </p:sp>
        </mc:Fallback>
      </mc:AlternateContent>
    </p:spTree>
    <p:extLst>
      <p:ext uri="{BB962C8B-B14F-4D97-AF65-F5344CB8AC3E}">
        <p14:creationId xmlns:p14="http://schemas.microsoft.com/office/powerpoint/2010/main" val="718284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E409A-4E57-4071-A306-C865C9AB9BDF}"/>
              </a:ext>
            </a:extLst>
          </p:cNvPr>
          <p:cNvSpPr>
            <a:spLocks noGrp="1"/>
          </p:cNvSpPr>
          <p:nvPr>
            <p:ph type="title"/>
          </p:nvPr>
        </p:nvSpPr>
        <p:spPr/>
        <p:txBody>
          <a:bodyPr/>
          <a:lstStyle/>
          <a:p>
            <a:endParaRPr lang="en-US"/>
          </a:p>
        </p:txBody>
      </p:sp>
      <p:pic>
        <p:nvPicPr>
          <p:cNvPr id="4" name="Picture 4" descr="Chart, diagram, box and whisker chart&#10;&#10;Description automatically generated">
            <a:extLst>
              <a:ext uri="{FF2B5EF4-FFF2-40B4-BE49-F238E27FC236}">
                <a16:creationId xmlns:a16="http://schemas.microsoft.com/office/drawing/2014/main" id="{87CDD8D9-4F1B-4161-9D00-B02224BD7AE1}"/>
              </a:ext>
            </a:extLst>
          </p:cNvPr>
          <p:cNvPicPr>
            <a:picLocks noGrp="1" noChangeAspect="1"/>
          </p:cNvPicPr>
          <p:nvPr>
            <p:ph idx="1"/>
          </p:nvPr>
        </p:nvPicPr>
        <p:blipFill>
          <a:blip r:embed="rId2"/>
          <a:stretch>
            <a:fillRect/>
          </a:stretch>
        </p:blipFill>
        <p:spPr>
          <a:xfrm>
            <a:off x="-581" y="-3369"/>
            <a:ext cx="12193161" cy="6864736"/>
          </a:xfrm>
        </p:spPr>
      </p:pic>
    </p:spTree>
    <p:extLst>
      <p:ext uri="{BB962C8B-B14F-4D97-AF65-F5344CB8AC3E}">
        <p14:creationId xmlns:p14="http://schemas.microsoft.com/office/powerpoint/2010/main" val="3731518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36A30-4738-45DE-B3D4-B00EA6A4136E}"/>
              </a:ext>
            </a:extLst>
          </p:cNvPr>
          <p:cNvSpPr>
            <a:spLocks noGrp="1"/>
          </p:cNvSpPr>
          <p:nvPr>
            <p:ph type="title"/>
          </p:nvPr>
        </p:nvSpPr>
        <p:spPr>
          <a:xfrm>
            <a:off x="762000" y="562466"/>
            <a:ext cx="9144000" cy="1263649"/>
          </a:xfrm>
        </p:spPr>
        <p:txBody>
          <a:bodyPr>
            <a:normAutofit/>
          </a:bodyPr>
          <a:lstStyle/>
          <a:p>
            <a:r>
              <a:rPr lang="vi-VN"/>
              <a:t>Phương pháp xấp xỉ liên tiếp Picard</a:t>
            </a:r>
            <a:br>
              <a:rPr lang="vi-VN"/>
            </a:b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8D7DEF3-66E0-465A-A764-8C450B10F7DC}"/>
                  </a:ext>
                </a:extLst>
              </p:cNvPr>
              <p:cNvSpPr>
                <a:spLocks noGrp="1"/>
              </p:cNvSpPr>
              <p:nvPr>
                <p:ph idx="1"/>
              </p:nvPr>
            </p:nvSpPr>
            <p:spPr>
              <a:xfrm>
                <a:off x="581337" y="1710964"/>
                <a:ext cx="10668000" cy="4942788"/>
              </a:xfrm>
            </p:spPr>
            <p:txBody>
              <a:bodyPr>
                <a:normAutofit/>
              </a:bodyPr>
              <a:lstStyle/>
              <a:p>
                <a:pPr marL="0" indent="0">
                  <a:buNone/>
                </a:pPr>
                <a:endParaRPr lang="vi-VN" b="0" dirty="0"/>
              </a:p>
              <a:p>
                <a:pPr>
                  <a:buFont typeface="Wingdings" panose="05000000000000000000" pitchFamily="2" charset="2"/>
                  <a:buChar char="v"/>
                </a:pPr>
                <a:r>
                  <a:rPr lang="vi-VN" sz="2400" dirty="0"/>
                  <a:t>Điều kiện thực hiện phương pháp</a:t>
                </a:r>
              </a:p>
              <a:p>
                <a:pPr lvl="1"/>
                <a:r>
                  <a:rPr lang="vi-VN" sz="2000" dirty="0"/>
                  <a:t>Hàm f(t,x) liên tục xác định trên miền hình chữ nhật</a:t>
                </a:r>
              </a:p>
              <a:p>
                <a:pPr marL="914400" lvl="2" indent="0">
                  <a:buNone/>
                </a:pPr>
                <a:r>
                  <a:rPr lang="vi-VN" dirty="0"/>
                  <a:t>	</a:t>
                </a:r>
                <a14:m>
                  <m:oMath xmlns:m="http://schemas.openxmlformats.org/officeDocument/2006/math">
                    <m:r>
                      <m:rPr>
                        <m:sty m:val="p"/>
                      </m:rPr>
                      <a:rPr lang="vi-VN" i="0" dirty="0" smtClean="0">
                        <a:latin typeface="Cambria Math" panose="02040503050406030204" pitchFamily="18" charset="0"/>
                        <a:ea typeface="Cambria Math" panose="02040503050406030204" pitchFamily="18" charset="0"/>
                      </a:rPr>
                      <m:t>D</m:t>
                    </m:r>
                    <m:r>
                      <a:rPr lang="vi-VN" b="0" i="0" dirty="0" smtClean="0">
                        <a:latin typeface="Cambria Math" panose="02040503050406030204" pitchFamily="18" charset="0"/>
                        <a:ea typeface="Cambria Math" panose="02040503050406030204" pitchFamily="18" charset="0"/>
                      </a:rPr>
                      <m:t>=</m:t>
                    </m:r>
                    <m:d>
                      <m:dPr>
                        <m:begChr m:val="{"/>
                        <m:endChr m:val="|"/>
                        <m:ctrlPr>
                          <a:rPr lang="vi-VN" b="0" i="1" dirty="0" smtClean="0">
                            <a:latin typeface="Cambria Math" panose="02040503050406030204" pitchFamily="18" charset="0"/>
                            <a:ea typeface="Cambria Math" panose="02040503050406030204" pitchFamily="18" charset="0"/>
                          </a:rPr>
                        </m:ctrlPr>
                      </m:dPr>
                      <m:e>
                        <m:d>
                          <m:dPr>
                            <m:ctrlPr>
                              <a:rPr lang="vi-VN" b="0" i="1" dirty="0" smtClean="0">
                                <a:latin typeface="Cambria Math" panose="02040503050406030204" pitchFamily="18" charset="0"/>
                                <a:ea typeface="Cambria Math" panose="02040503050406030204" pitchFamily="18" charset="0"/>
                              </a:rPr>
                            </m:ctrlPr>
                          </m:dPr>
                          <m:e>
                            <m:r>
                              <m:rPr>
                                <m:sty m:val="p"/>
                              </m:rPr>
                              <a:rPr lang="vi-VN" i="0" dirty="0">
                                <a:latin typeface="Cambria Math" panose="02040503050406030204" pitchFamily="18" charset="0"/>
                                <a:ea typeface="Cambria Math" panose="02040503050406030204" pitchFamily="18" charset="0"/>
                              </a:rPr>
                              <m:t>t</m:t>
                            </m:r>
                            <m:r>
                              <a:rPr lang="vi-VN" b="0" i="0" dirty="0" smtClean="0">
                                <a:latin typeface="Cambria Math" panose="02040503050406030204" pitchFamily="18" charset="0"/>
                                <a:ea typeface="Cambria Math" panose="02040503050406030204" pitchFamily="18" charset="0"/>
                              </a:rPr>
                              <m:t>,</m:t>
                            </m:r>
                            <m:r>
                              <m:rPr>
                                <m:sty m:val="p"/>
                              </m:rPr>
                              <a:rPr lang="vi-VN" i="0" dirty="0">
                                <a:latin typeface="Cambria Math" panose="02040503050406030204" pitchFamily="18" charset="0"/>
                                <a:ea typeface="Cambria Math" panose="02040503050406030204" pitchFamily="18" charset="0"/>
                              </a:rPr>
                              <m:t>x</m:t>
                            </m:r>
                          </m:e>
                        </m:d>
                        <m:r>
                          <a:rPr lang="vi-VN" i="0" smtClean="0">
                            <a:latin typeface="Cambria Math" panose="02040503050406030204" pitchFamily="18" charset="0"/>
                            <a:ea typeface="Cambria Math" panose="02040503050406030204" pitchFamily="18" charset="0"/>
                          </a:rPr>
                          <m:t>∈</m:t>
                        </m:r>
                        <m:r>
                          <a:rPr lang="vi-VN" b="0" i="0" smtClean="0">
                            <a:latin typeface="Cambria Math" panose="02040503050406030204" pitchFamily="18" charset="0"/>
                            <a:ea typeface="Cambria Math" panose="02040503050406030204" pitchFamily="18" charset="0"/>
                          </a:rPr>
                          <m:t> </m:t>
                        </m:r>
                        <m:sSup>
                          <m:sSupPr>
                            <m:ctrlPr>
                              <a:rPr lang="vi-VN" b="0" i="1" smtClean="0">
                                <a:latin typeface="Cambria Math" panose="02040503050406030204" pitchFamily="18" charset="0"/>
                                <a:ea typeface="Cambria Math" panose="02040503050406030204" pitchFamily="18" charset="0"/>
                              </a:rPr>
                            </m:ctrlPr>
                          </m:sSupPr>
                          <m:e>
                            <m:r>
                              <m:rPr>
                                <m:sty m:val="p"/>
                              </m:rPr>
                              <a:rPr lang="vi-VN" i="0">
                                <a:latin typeface="Cambria Math" panose="02040503050406030204" pitchFamily="18" charset="0"/>
                                <a:ea typeface="Cambria Math" panose="02040503050406030204" pitchFamily="18" charset="0"/>
                              </a:rPr>
                              <m:t>R</m:t>
                            </m:r>
                          </m:e>
                          <m:sup>
                            <m:r>
                              <a:rPr lang="vi-VN" i="0">
                                <a:latin typeface="Cambria Math" panose="02040503050406030204" pitchFamily="18" charset="0"/>
                                <a:ea typeface="Cambria Math" panose="02040503050406030204" pitchFamily="18" charset="0"/>
                              </a:rPr>
                              <m:t>2</m:t>
                            </m:r>
                          </m:sup>
                        </m:sSup>
                      </m:e>
                    </m:d>
                    <m:r>
                      <a:rPr lang="vi-VN" b="0" i="0" smtClean="0">
                        <a:latin typeface="Cambria Math" panose="02040503050406030204" pitchFamily="18" charset="0"/>
                        <a:ea typeface="Cambria Math" panose="02040503050406030204" pitchFamily="18" charset="0"/>
                      </a:rPr>
                      <m:t> |</m:t>
                    </m:r>
                    <m:r>
                      <m:rPr>
                        <m:sty m:val="p"/>
                      </m:rPr>
                      <a:rPr lang="vi-VN" i="0">
                        <a:latin typeface="Cambria Math" panose="02040503050406030204" pitchFamily="18" charset="0"/>
                        <a:ea typeface="Cambria Math" panose="02040503050406030204" pitchFamily="18" charset="0"/>
                      </a:rPr>
                      <m:t>x</m:t>
                    </m:r>
                  </m:oMath>
                </a14:m>
                <a:r>
                  <a:rPr lang="vi-VN" dirty="0"/>
                  <a:t>-</a:t>
                </a:r>
                <a14:m>
                  <m:oMath xmlns:m="http://schemas.openxmlformats.org/officeDocument/2006/math">
                    <m:sSub>
                      <m:sSubPr>
                        <m:ctrlPr>
                          <a:rPr lang="vi-VN" i="1" dirty="0" smtClean="0">
                            <a:latin typeface="Cambria Math" panose="02040503050406030204" pitchFamily="18" charset="0"/>
                          </a:rPr>
                        </m:ctrlPr>
                      </m:sSubPr>
                      <m:e>
                        <m:r>
                          <m:rPr>
                            <m:sty m:val="p"/>
                          </m:rPr>
                          <a:rPr lang="vi-VN" i="0" dirty="0">
                            <a:latin typeface="Cambria Math" panose="02040503050406030204" pitchFamily="18" charset="0"/>
                          </a:rPr>
                          <m:t>x</m:t>
                        </m:r>
                      </m:e>
                      <m:sub>
                        <m:r>
                          <a:rPr lang="vi-VN" i="0" dirty="0">
                            <a:latin typeface="Cambria Math" panose="02040503050406030204" pitchFamily="18" charset="0"/>
                          </a:rPr>
                          <m:t>0</m:t>
                        </m:r>
                      </m:sub>
                    </m:sSub>
                    <m:r>
                      <a:rPr lang="vi-VN" b="0" i="0" dirty="0" smtClean="0">
                        <a:latin typeface="Cambria Math" panose="02040503050406030204" pitchFamily="18" charset="0"/>
                      </a:rPr>
                      <m:t>|</m:t>
                    </m:r>
                    <m:r>
                      <a:rPr lang="vi-VN" b="0" i="0" dirty="0" smtClean="0">
                        <a:latin typeface="Cambria Math" panose="02040503050406030204" pitchFamily="18" charset="0"/>
                        <a:ea typeface="Cambria Math" panose="02040503050406030204" pitchFamily="18" charset="0"/>
                      </a:rPr>
                      <m:t>≤</m:t>
                    </m:r>
                    <m:r>
                      <m:rPr>
                        <m:sty m:val="p"/>
                      </m:rPr>
                      <a:rPr lang="vi-VN" b="0" i="0" dirty="0" smtClean="0">
                        <a:latin typeface="Cambria Math" panose="02040503050406030204" pitchFamily="18" charset="0"/>
                        <a:ea typeface="Cambria Math" panose="02040503050406030204" pitchFamily="18" charset="0"/>
                      </a:rPr>
                      <m:t>δ</m:t>
                    </m:r>
                    <m:r>
                      <a:rPr lang="vi-VN" b="0" i="0" dirty="0" smtClean="0">
                        <a:latin typeface="Cambria Math" panose="02040503050406030204" pitchFamily="18" charset="0"/>
                        <a:ea typeface="Cambria Math" panose="02040503050406030204" pitchFamily="18" charset="0"/>
                      </a:rPr>
                      <m:t>, |</m:t>
                    </m:r>
                    <m:r>
                      <m:rPr>
                        <m:sty m:val="p"/>
                      </m:rPr>
                      <a:rPr lang="vi-VN" i="0" dirty="0">
                        <a:latin typeface="Cambria Math" panose="02040503050406030204" pitchFamily="18" charset="0"/>
                        <a:ea typeface="Cambria Math" panose="02040503050406030204" pitchFamily="18" charset="0"/>
                      </a:rPr>
                      <m:t>t</m:t>
                    </m:r>
                  </m:oMath>
                </a14:m>
                <a:r>
                  <a:rPr lang="vi-VN" dirty="0"/>
                  <a:t>-</a:t>
                </a:r>
                <a14:m>
                  <m:oMath xmlns:m="http://schemas.openxmlformats.org/officeDocument/2006/math">
                    <m:sSub>
                      <m:sSubPr>
                        <m:ctrlPr>
                          <a:rPr lang="vi-VN" i="1" dirty="0" smtClean="0">
                            <a:latin typeface="Cambria Math" panose="02040503050406030204" pitchFamily="18" charset="0"/>
                          </a:rPr>
                        </m:ctrlPr>
                      </m:sSubPr>
                      <m:e>
                        <m:r>
                          <m:rPr>
                            <m:sty m:val="p"/>
                          </m:rPr>
                          <a:rPr lang="vi-VN" i="0" dirty="0">
                            <a:latin typeface="Cambria Math" panose="02040503050406030204" pitchFamily="18" charset="0"/>
                          </a:rPr>
                          <m:t>t</m:t>
                        </m:r>
                      </m:e>
                      <m:sub>
                        <m:r>
                          <a:rPr lang="vi-VN" i="0" dirty="0">
                            <a:latin typeface="Cambria Math" panose="02040503050406030204" pitchFamily="18" charset="0"/>
                          </a:rPr>
                          <m:t>0</m:t>
                        </m:r>
                      </m:sub>
                    </m:sSub>
                    <m:r>
                      <a:rPr lang="vi-VN" b="0" i="0" dirty="0" smtClean="0">
                        <a:latin typeface="Cambria Math" panose="02040503050406030204" pitchFamily="18" charset="0"/>
                      </a:rPr>
                      <m:t>|</m:t>
                    </m:r>
                    <m:r>
                      <a:rPr lang="vi-VN" b="0" i="0" dirty="0" smtClean="0">
                        <a:latin typeface="Cambria Math" panose="02040503050406030204" pitchFamily="18" charset="0"/>
                        <a:ea typeface="Cambria Math" panose="02040503050406030204" pitchFamily="18" charset="0"/>
                      </a:rPr>
                      <m:t>≤</m:t>
                    </m:r>
                    <m:sSub>
                      <m:sSubPr>
                        <m:ctrlPr>
                          <a:rPr lang="vi-VN" b="0" i="1" dirty="0" smtClean="0">
                            <a:latin typeface="Cambria Math" panose="02040503050406030204" pitchFamily="18" charset="0"/>
                            <a:ea typeface="Cambria Math" panose="02040503050406030204" pitchFamily="18" charset="0"/>
                          </a:rPr>
                        </m:ctrlPr>
                      </m:sSubPr>
                      <m:e>
                        <m:r>
                          <m:rPr>
                            <m:sty m:val="p"/>
                          </m:rPr>
                          <a:rPr lang="vi-VN" b="0" i="0" dirty="0" smtClean="0">
                            <a:latin typeface="Cambria Math" panose="02040503050406030204" pitchFamily="18" charset="0"/>
                            <a:ea typeface="Cambria Math" panose="02040503050406030204" pitchFamily="18" charset="0"/>
                          </a:rPr>
                          <m:t>δ</m:t>
                        </m:r>
                      </m:e>
                      <m:sub>
                        <m:r>
                          <m:rPr>
                            <m:sty m:val="p"/>
                          </m:rPr>
                          <a:rPr lang="vi-VN" i="0" dirty="0">
                            <a:latin typeface="Cambria Math" panose="02040503050406030204" pitchFamily="18" charset="0"/>
                            <a:ea typeface="Cambria Math" panose="02040503050406030204" pitchFamily="18" charset="0"/>
                          </a:rPr>
                          <m:t>t</m:t>
                        </m:r>
                      </m:sub>
                    </m:sSub>
                    <m:r>
                      <a:rPr lang="vi-VN" b="0" i="0" dirty="0" smtClean="0">
                        <a:latin typeface="Cambria Math" panose="02040503050406030204" pitchFamily="18" charset="0"/>
                        <a:ea typeface="Cambria Math" panose="02040503050406030204" pitchFamily="18" charset="0"/>
                      </a:rPr>
                      <m:t>}</m:t>
                    </m:r>
                  </m:oMath>
                </a14:m>
                <a:r>
                  <a:rPr lang="vi-VN" dirty="0"/>
                  <a:t>	</a:t>
                </a:r>
              </a:p>
              <a:p>
                <a:pPr lvl="1"/>
                <a:r>
                  <a:rPr lang="vi-VN" sz="2000" dirty="0"/>
                  <a:t>Tồn tại L để f(t,x) là L – Lipchitz theo x trên D</a:t>
                </a:r>
              </a:p>
              <a:p>
                <a:pPr lvl="1"/>
                <a:r>
                  <a:rPr lang="vi-VN" sz="2000" dirty="0"/>
                  <a:t>Tồn tại M để |f(t,x)| bị chặn bởi M trên D</a:t>
                </a:r>
              </a:p>
              <a:p>
                <a:pPr>
                  <a:buFont typeface="Wingdings" panose="05000000000000000000" pitchFamily="2" charset="2"/>
                  <a:buChar char="v"/>
                </a:pPr>
                <a:endParaRPr lang="vi-VN" dirty="0"/>
              </a:p>
              <a:p>
                <a:pPr marL="0" indent="0">
                  <a:buNone/>
                </a:pPr>
                <a:r>
                  <a:rPr lang="vi-VN" dirty="0"/>
                  <a:t>	</a:t>
                </a:r>
                <a:endParaRPr lang="en-US" dirty="0"/>
              </a:p>
            </p:txBody>
          </p:sp>
        </mc:Choice>
        <mc:Fallback xmlns="">
          <p:sp>
            <p:nvSpPr>
              <p:cNvPr id="3" name="Content Placeholder 2">
                <a:extLst>
                  <a:ext uri="{FF2B5EF4-FFF2-40B4-BE49-F238E27FC236}">
                    <a16:creationId xmlns:a16="http://schemas.microsoft.com/office/drawing/2014/main" id="{C8D7DEF3-66E0-465A-A764-8C450B10F7DC}"/>
                  </a:ext>
                </a:extLst>
              </p:cNvPr>
              <p:cNvSpPr>
                <a:spLocks noGrp="1" noRot="1" noChangeAspect="1" noMove="1" noResize="1" noEditPoints="1" noAdjustHandles="1" noChangeArrowheads="1" noChangeShapeType="1" noTextEdit="1"/>
              </p:cNvSpPr>
              <p:nvPr>
                <p:ph idx="1"/>
              </p:nvPr>
            </p:nvSpPr>
            <p:spPr>
              <a:xfrm>
                <a:off x="581337" y="1710964"/>
                <a:ext cx="10668000" cy="4942788"/>
              </a:xfrm>
              <a:blipFill>
                <a:blip r:embed="rId2"/>
                <a:stretch>
                  <a:fillRect l="-400"/>
                </a:stretch>
              </a:blipFill>
            </p:spPr>
            <p:txBody>
              <a:bodyPr/>
              <a:lstStyle/>
              <a:p>
                <a:r>
                  <a:rPr lang="en-US">
                    <a:noFill/>
                  </a:rPr>
                  <a:t> </a:t>
                </a:r>
              </a:p>
            </p:txBody>
          </p:sp>
        </mc:Fallback>
      </mc:AlternateContent>
    </p:spTree>
    <p:extLst>
      <p:ext uri="{BB962C8B-B14F-4D97-AF65-F5344CB8AC3E}">
        <p14:creationId xmlns:p14="http://schemas.microsoft.com/office/powerpoint/2010/main" val="3775964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heel(1)">
                                      <p:cBhvr>
                                        <p:cTn id="7" dur="2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arn(inVertical)">
                                      <p:cBhvr>
                                        <p:cTn id="15" dur="500"/>
                                        <p:tgtEl>
                                          <p:spTgt spid="3">
                                            <p:txEl>
                                              <p:pRg st="3" end="3"/>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arn(inVertical)">
                                      <p:cBhvr>
                                        <p:cTn id="18" dur="500"/>
                                        <p:tgtEl>
                                          <p:spTgt spid="3">
                                            <p:txEl>
                                              <p:pRg st="4" end="4"/>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arn(inVertical)">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36A30-4738-45DE-B3D4-B00EA6A4136E}"/>
              </a:ext>
            </a:extLst>
          </p:cNvPr>
          <p:cNvSpPr>
            <a:spLocks noGrp="1"/>
          </p:cNvSpPr>
          <p:nvPr>
            <p:ph type="title"/>
          </p:nvPr>
        </p:nvSpPr>
        <p:spPr>
          <a:xfrm>
            <a:off x="762000" y="562466"/>
            <a:ext cx="9144000" cy="1263649"/>
          </a:xfrm>
        </p:spPr>
        <p:txBody>
          <a:bodyPr>
            <a:normAutofit/>
          </a:bodyPr>
          <a:lstStyle/>
          <a:p>
            <a:r>
              <a:rPr lang="vi-VN" dirty="0"/>
              <a:t>Phương pháp xấp xỉ liên tiếp Picard</a:t>
            </a:r>
            <a:br>
              <a:rPr lang="vi-VN" dirty="0"/>
            </a:b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8D7DEF3-66E0-465A-A764-8C450B10F7DC}"/>
                  </a:ext>
                </a:extLst>
              </p:cNvPr>
              <p:cNvSpPr>
                <a:spLocks noGrp="1"/>
              </p:cNvSpPr>
              <p:nvPr>
                <p:ph idx="1"/>
              </p:nvPr>
            </p:nvSpPr>
            <p:spPr>
              <a:xfrm>
                <a:off x="553057" y="1710964"/>
                <a:ext cx="10668000" cy="4942788"/>
              </a:xfrm>
            </p:spPr>
            <p:txBody>
              <a:bodyPr>
                <a:normAutofit/>
              </a:bodyPr>
              <a:lstStyle/>
              <a:p>
                <a:pPr>
                  <a:buFont typeface="Wingdings" panose="05000000000000000000" pitchFamily="2" charset="2"/>
                  <a:buChar char="v"/>
                </a:pPr>
                <a:r>
                  <a:rPr lang="vi-VN" b="0" dirty="0"/>
                  <a:t>Làm rõ phương pháp</a:t>
                </a:r>
                <a:endParaRPr lang="vi-VN" dirty="0"/>
              </a:p>
              <a:p>
                <a:r>
                  <a:rPr lang="vi-VN" dirty="0"/>
                  <a:t>Khi hàm f(t,x) đã thỏa mãn liên tục xác định trên hình chữ nhật </a:t>
                </a:r>
              </a:p>
              <a:p>
                <a:endParaRPr lang="vi-VN" dirty="0"/>
              </a:p>
              <a:p>
                <a:r>
                  <a:rPr lang="vi-VN" dirty="0"/>
                  <a:t>Đặt </a:t>
                </a:r>
                <a14:m>
                  <m:oMath xmlns:m="http://schemas.openxmlformats.org/officeDocument/2006/math">
                    <m:r>
                      <a:rPr lang="vi-VN" i="1" smtClean="0">
                        <a:latin typeface="Cambria Math" panose="02040503050406030204" pitchFamily="18" charset="0"/>
                      </a:rPr>
                      <m:t>𝑀</m:t>
                    </m:r>
                    <m:r>
                      <a:rPr lang="vi-VN" i="1" smtClean="0">
                        <a:latin typeface="Cambria Math" panose="02040503050406030204" pitchFamily="18" charset="0"/>
                      </a:rPr>
                      <m:t>=</m:t>
                    </m:r>
                    <m:func>
                      <m:funcPr>
                        <m:ctrlPr>
                          <a:rPr lang="vi-VN" i="1" smtClean="0">
                            <a:latin typeface="Cambria Math" panose="02040503050406030204" pitchFamily="18" charset="0"/>
                          </a:rPr>
                        </m:ctrlPr>
                      </m:funcPr>
                      <m:fName>
                        <m:limLow>
                          <m:limLowPr>
                            <m:ctrlPr>
                              <a:rPr lang="vi-VN" i="1" smtClean="0">
                                <a:latin typeface="Cambria Math" panose="02040503050406030204" pitchFamily="18" charset="0"/>
                              </a:rPr>
                            </m:ctrlPr>
                          </m:limLowPr>
                          <m:e>
                            <m:r>
                              <m:rPr>
                                <m:sty m:val="p"/>
                              </m:rPr>
                              <a:rPr lang="vi-VN" i="0" smtClean="0">
                                <a:latin typeface="Cambria Math" panose="02040503050406030204" pitchFamily="18" charset="0"/>
                              </a:rPr>
                              <m:t>sup</m:t>
                            </m:r>
                          </m:e>
                          <m:lim>
                            <m:d>
                              <m:dPr>
                                <m:ctrlPr>
                                  <a:rPr lang="vi-VN" i="1" smtClean="0">
                                    <a:latin typeface="Cambria Math" panose="02040503050406030204" pitchFamily="18" charset="0"/>
                                  </a:rPr>
                                </m:ctrlPr>
                              </m:dPr>
                              <m:e>
                                <m:r>
                                  <a:rPr lang="vi-VN" i="1" smtClean="0">
                                    <a:latin typeface="Cambria Math" panose="02040503050406030204" pitchFamily="18" charset="0"/>
                                  </a:rPr>
                                  <m:t>𝑡</m:t>
                                </m:r>
                                <m:r>
                                  <a:rPr lang="vi-VN" i="1" smtClean="0">
                                    <a:latin typeface="Cambria Math" panose="02040503050406030204" pitchFamily="18" charset="0"/>
                                  </a:rPr>
                                  <m:t>,</m:t>
                                </m:r>
                                <m:r>
                                  <a:rPr lang="vi-VN" i="1" smtClean="0">
                                    <a:latin typeface="Cambria Math" panose="02040503050406030204" pitchFamily="18" charset="0"/>
                                  </a:rPr>
                                  <m:t>𝑥</m:t>
                                </m:r>
                              </m:e>
                            </m:d>
                            <m:r>
                              <a:rPr lang="vi-VN" i="1" smtClean="0">
                                <a:latin typeface="Cambria Math" panose="02040503050406030204" pitchFamily="18" charset="0"/>
                              </a:rPr>
                              <m:t>∈</m:t>
                            </m:r>
                            <m:r>
                              <a:rPr lang="vi-VN" i="1" smtClean="0">
                                <a:latin typeface="Cambria Math" panose="02040503050406030204" pitchFamily="18" charset="0"/>
                              </a:rPr>
                              <m:t>𝐷</m:t>
                            </m:r>
                          </m:lim>
                        </m:limLow>
                      </m:fName>
                      <m:e>
                        <m:d>
                          <m:dPr>
                            <m:begChr m:val="|"/>
                            <m:endChr m:val="|"/>
                            <m:ctrlPr>
                              <a:rPr lang="vi-VN" i="1" smtClean="0">
                                <a:latin typeface="Cambria Math" panose="02040503050406030204" pitchFamily="18" charset="0"/>
                              </a:rPr>
                            </m:ctrlPr>
                          </m:dPr>
                          <m:e>
                            <m:r>
                              <a:rPr lang="vi-VN" i="1" smtClean="0">
                                <a:latin typeface="Cambria Math" panose="02040503050406030204" pitchFamily="18" charset="0"/>
                              </a:rPr>
                              <m:t>𝑓</m:t>
                            </m:r>
                            <m:d>
                              <m:dPr>
                                <m:ctrlPr>
                                  <a:rPr lang="vi-VN" i="1" smtClean="0">
                                    <a:latin typeface="Cambria Math" panose="02040503050406030204" pitchFamily="18" charset="0"/>
                                  </a:rPr>
                                </m:ctrlPr>
                              </m:dPr>
                              <m:e>
                                <m:r>
                                  <a:rPr lang="vi-VN" i="1" smtClean="0">
                                    <a:latin typeface="Cambria Math" panose="02040503050406030204" pitchFamily="18" charset="0"/>
                                  </a:rPr>
                                  <m:t>𝑡</m:t>
                                </m:r>
                                <m:r>
                                  <a:rPr lang="vi-VN" i="1" smtClean="0">
                                    <a:latin typeface="Cambria Math" panose="02040503050406030204" pitchFamily="18" charset="0"/>
                                  </a:rPr>
                                  <m:t>,</m:t>
                                </m:r>
                                <m:r>
                                  <a:rPr lang="vi-VN" i="1" smtClean="0">
                                    <a:latin typeface="Cambria Math" panose="02040503050406030204" pitchFamily="18" charset="0"/>
                                  </a:rPr>
                                  <m:t>𝑥</m:t>
                                </m:r>
                              </m:e>
                            </m:d>
                          </m:e>
                        </m:d>
                      </m:e>
                    </m:func>
                    <m:r>
                      <a:rPr lang="vi-VN" i="1" smtClean="0">
                        <a:latin typeface="Cambria Math" panose="02040503050406030204" pitchFamily="18" charset="0"/>
                      </a:rPr>
                      <m:t> ,</m:t>
                    </m:r>
                    <m:r>
                      <a:rPr lang="vi-VN" i="1" smtClean="0">
                        <a:latin typeface="Cambria Math" panose="02040503050406030204" pitchFamily="18" charset="0"/>
                      </a:rPr>
                      <m:t>𝜖</m:t>
                    </m:r>
                    <m:r>
                      <a:rPr lang="vi-VN" i="1" smtClean="0">
                        <a:latin typeface="Cambria Math" panose="02040503050406030204" pitchFamily="18" charset="0"/>
                      </a:rPr>
                      <m:t>=</m:t>
                    </m:r>
                    <m:r>
                      <a:rPr lang="vi-VN" i="1" smtClean="0">
                        <a:latin typeface="Cambria Math" panose="02040503050406030204" pitchFamily="18" charset="0"/>
                      </a:rPr>
                      <m:t>𝑚𝑖𝑛</m:t>
                    </m:r>
                    <m:d>
                      <m:dPr>
                        <m:ctrlPr>
                          <a:rPr lang="vi-VN" i="1" smtClean="0">
                            <a:latin typeface="Cambria Math" panose="02040503050406030204" pitchFamily="18" charset="0"/>
                          </a:rPr>
                        </m:ctrlPr>
                      </m:dPr>
                      <m:e>
                        <m:sSub>
                          <m:sSubPr>
                            <m:ctrlPr>
                              <a:rPr lang="vi-VN" i="1" smtClean="0">
                                <a:latin typeface="Cambria Math" panose="02040503050406030204" pitchFamily="18" charset="0"/>
                              </a:rPr>
                            </m:ctrlPr>
                          </m:sSubPr>
                          <m:e>
                            <m:r>
                              <a:rPr lang="vi-VN" i="1" smtClean="0">
                                <a:latin typeface="Cambria Math" panose="02040503050406030204" pitchFamily="18" charset="0"/>
                              </a:rPr>
                              <m:t>𝛿</m:t>
                            </m:r>
                          </m:e>
                          <m:sub>
                            <m:r>
                              <a:rPr lang="vi-VN" i="1" smtClean="0">
                                <a:latin typeface="Cambria Math" panose="02040503050406030204" pitchFamily="18" charset="0"/>
                              </a:rPr>
                              <m:t>𝑡</m:t>
                            </m:r>
                          </m:sub>
                        </m:sSub>
                        <m:r>
                          <a:rPr lang="vi-VN" i="1" smtClean="0">
                            <a:latin typeface="Cambria Math" panose="02040503050406030204" pitchFamily="18" charset="0"/>
                          </a:rPr>
                          <m:t>,</m:t>
                        </m:r>
                        <m:f>
                          <m:fPr>
                            <m:ctrlPr>
                              <a:rPr lang="vi-VN" i="1" smtClean="0">
                                <a:latin typeface="Cambria Math" panose="02040503050406030204" pitchFamily="18" charset="0"/>
                              </a:rPr>
                            </m:ctrlPr>
                          </m:fPr>
                          <m:num>
                            <m:r>
                              <a:rPr lang="vi-VN" i="1" smtClean="0">
                                <a:latin typeface="Cambria Math" panose="02040503050406030204" pitchFamily="18" charset="0"/>
                              </a:rPr>
                              <m:t>𝛿</m:t>
                            </m:r>
                          </m:num>
                          <m:den>
                            <m:r>
                              <a:rPr lang="vi-VN" i="1" smtClean="0">
                                <a:latin typeface="Cambria Math" panose="02040503050406030204" pitchFamily="18" charset="0"/>
                              </a:rPr>
                              <m:t>𝑀</m:t>
                            </m:r>
                          </m:den>
                        </m:f>
                      </m:e>
                    </m:d>
                  </m:oMath>
                </a14:m>
                <a:endParaRPr lang="vi-VN" dirty="0"/>
              </a:p>
              <a:p>
                <a:endParaRPr lang="vi-VN" dirty="0"/>
              </a:p>
              <a:p>
                <a:r>
                  <a:rPr lang="vi-VN" dirty="0"/>
                  <a:t>Đặt L sao cho </a:t>
                </a:r>
                <a14:m>
                  <m:oMath xmlns:m="http://schemas.openxmlformats.org/officeDocument/2006/math">
                    <m:d>
                      <m:dPr>
                        <m:begChr m:val="|"/>
                        <m:endChr m:val="|"/>
                        <m:ctrlPr>
                          <a:rPr lang="vi-VN" i="1" smtClean="0">
                            <a:latin typeface="Cambria Math" panose="02040503050406030204" pitchFamily="18" charset="0"/>
                          </a:rPr>
                        </m:ctrlPr>
                      </m:dPr>
                      <m:e>
                        <m:r>
                          <a:rPr lang="vi-VN" i="1" smtClean="0">
                            <a:latin typeface="Cambria Math" panose="02040503050406030204" pitchFamily="18" charset="0"/>
                          </a:rPr>
                          <m:t>𝑓</m:t>
                        </m:r>
                        <m:d>
                          <m:dPr>
                            <m:ctrlPr>
                              <a:rPr lang="vi-VN" i="1" smtClean="0">
                                <a:latin typeface="Cambria Math" panose="02040503050406030204" pitchFamily="18" charset="0"/>
                              </a:rPr>
                            </m:ctrlPr>
                          </m:dPr>
                          <m:e>
                            <m:r>
                              <a:rPr lang="vi-VN" i="1" smtClean="0">
                                <a:latin typeface="Cambria Math" panose="02040503050406030204" pitchFamily="18" charset="0"/>
                              </a:rPr>
                              <m:t>𝑡</m:t>
                            </m:r>
                            <m:r>
                              <a:rPr lang="vi-VN" i="1" smtClean="0">
                                <a:latin typeface="Cambria Math" panose="02040503050406030204" pitchFamily="18" charset="0"/>
                              </a:rPr>
                              <m:t>,</m:t>
                            </m:r>
                            <m:sSub>
                              <m:sSubPr>
                                <m:ctrlPr>
                                  <a:rPr lang="vi-VN" i="1" smtClean="0">
                                    <a:latin typeface="Cambria Math" panose="02040503050406030204" pitchFamily="18" charset="0"/>
                                  </a:rPr>
                                </m:ctrlPr>
                              </m:sSubPr>
                              <m:e>
                                <m:r>
                                  <a:rPr lang="vi-VN" i="1" smtClean="0">
                                    <a:latin typeface="Cambria Math" panose="02040503050406030204" pitchFamily="18" charset="0"/>
                                  </a:rPr>
                                  <m:t>𝑥</m:t>
                                </m:r>
                              </m:e>
                              <m:sub>
                                <m:r>
                                  <a:rPr lang="vi-VN" i="1" smtClean="0">
                                    <a:latin typeface="Cambria Math" panose="02040503050406030204" pitchFamily="18" charset="0"/>
                                  </a:rPr>
                                  <m:t>1</m:t>
                                </m:r>
                              </m:sub>
                            </m:sSub>
                          </m:e>
                        </m:d>
                        <m:r>
                          <a:rPr lang="vi-VN" i="1" smtClean="0">
                            <a:latin typeface="Cambria Math" panose="02040503050406030204" pitchFamily="18" charset="0"/>
                          </a:rPr>
                          <m:t>−</m:t>
                        </m:r>
                        <m:r>
                          <a:rPr lang="vi-VN" i="1" smtClean="0">
                            <a:latin typeface="Cambria Math" panose="02040503050406030204" pitchFamily="18" charset="0"/>
                          </a:rPr>
                          <m:t>𝑓</m:t>
                        </m:r>
                        <m:d>
                          <m:dPr>
                            <m:ctrlPr>
                              <a:rPr lang="vi-VN" i="1" smtClean="0">
                                <a:latin typeface="Cambria Math" panose="02040503050406030204" pitchFamily="18" charset="0"/>
                              </a:rPr>
                            </m:ctrlPr>
                          </m:dPr>
                          <m:e>
                            <m:r>
                              <a:rPr lang="vi-VN" i="1" smtClean="0">
                                <a:latin typeface="Cambria Math" panose="02040503050406030204" pitchFamily="18" charset="0"/>
                              </a:rPr>
                              <m:t>𝑡</m:t>
                            </m:r>
                            <m:r>
                              <a:rPr lang="vi-VN" i="1" smtClean="0">
                                <a:latin typeface="Cambria Math" panose="02040503050406030204" pitchFamily="18" charset="0"/>
                              </a:rPr>
                              <m:t>,</m:t>
                            </m:r>
                            <m:sSub>
                              <m:sSubPr>
                                <m:ctrlPr>
                                  <a:rPr lang="vi-VN" i="1" smtClean="0">
                                    <a:latin typeface="Cambria Math" panose="02040503050406030204" pitchFamily="18" charset="0"/>
                                  </a:rPr>
                                </m:ctrlPr>
                              </m:sSubPr>
                              <m:e>
                                <m:r>
                                  <a:rPr lang="vi-VN" i="1" smtClean="0">
                                    <a:latin typeface="Cambria Math" panose="02040503050406030204" pitchFamily="18" charset="0"/>
                                  </a:rPr>
                                  <m:t>𝑥</m:t>
                                </m:r>
                              </m:e>
                              <m:sub>
                                <m:r>
                                  <a:rPr lang="vi-VN" i="1" smtClean="0">
                                    <a:latin typeface="Cambria Math" panose="02040503050406030204" pitchFamily="18" charset="0"/>
                                  </a:rPr>
                                  <m:t>2</m:t>
                                </m:r>
                              </m:sub>
                            </m:sSub>
                          </m:e>
                        </m:d>
                      </m:e>
                    </m:d>
                    <m:r>
                      <a:rPr lang="vi-VN" i="1" smtClean="0">
                        <a:latin typeface="Cambria Math" panose="02040503050406030204" pitchFamily="18" charset="0"/>
                      </a:rPr>
                      <m:t>≤</m:t>
                    </m:r>
                    <m:r>
                      <a:rPr lang="vi-VN" i="1" smtClean="0">
                        <a:latin typeface="Cambria Math" panose="02040503050406030204" pitchFamily="18" charset="0"/>
                      </a:rPr>
                      <m:t>𝐿</m:t>
                    </m:r>
                    <m:d>
                      <m:dPr>
                        <m:begChr m:val="|"/>
                        <m:endChr m:val="|"/>
                        <m:ctrlPr>
                          <a:rPr lang="vi-VN" i="1" smtClean="0">
                            <a:latin typeface="Cambria Math" panose="02040503050406030204" pitchFamily="18" charset="0"/>
                          </a:rPr>
                        </m:ctrlPr>
                      </m:dPr>
                      <m:e>
                        <m:sSub>
                          <m:sSubPr>
                            <m:ctrlPr>
                              <a:rPr lang="vi-VN" i="1" smtClean="0">
                                <a:latin typeface="Cambria Math" panose="02040503050406030204" pitchFamily="18" charset="0"/>
                              </a:rPr>
                            </m:ctrlPr>
                          </m:sSubPr>
                          <m:e>
                            <m:r>
                              <a:rPr lang="vi-VN" i="1" smtClean="0">
                                <a:latin typeface="Cambria Math" panose="02040503050406030204" pitchFamily="18" charset="0"/>
                              </a:rPr>
                              <m:t>𝑥</m:t>
                            </m:r>
                          </m:e>
                          <m:sub>
                            <m:r>
                              <a:rPr lang="vi-VN" i="1" smtClean="0">
                                <a:latin typeface="Cambria Math" panose="02040503050406030204" pitchFamily="18" charset="0"/>
                              </a:rPr>
                              <m:t>1</m:t>
                            </m:r>
                          </m:sub>
                        </m:sSub>
                        <m:r>
                          <a:rPr lang="vi-VN" i="1" smtClean="0">
                            <a:latin typeface="Cambria Math" panose="02040503050406030204" pitchFamily="18" charset="0"/>
                          </a:rPr>
                          <m:t>−</m:t>
                        </m:r>
                        <m:sSub>
                          <m:sSubPr>
                            <m:ctrlPr>
                              <a:rPr lang="vi-VN" i="1" smtClean="0">
                                <a:latin typeface="Cambria Math" panose="02040503050406030204" pitchFamily="18" charset="0"/>
                              </a:rPr>
                            </m:ctrlPr>
                          </m:sSubPr>
                          <m:e>
                            <m:r>
                              <a:rPr lang="vi-VN" i="1" smtClean="0">
                                <a:latin typeface="Cambria Math" panose="02040503050406030204" pitchFamily="18" charset="0"/>
                              </a:rPr>
                              <m:t>𝑥</m:t>
                            </m:r>
                          </m:e>
                          <m:sub>
                            <m:r>
                              <a:rPr lang="vi-VN" i="1" smtClean="0">
                                <a:latin typeface="Cambria Math" panose="02040503050406030204" pitchFamily="18" charset="0"/>
                              </a:rPr>
                              <m:t>2</m:t>
                            </m:r>
                          </m:sub>
                        </m:sSub>
                      </m:e>
                    </m:d>
                  </m:oMath>
                </a14:m>
                <a:r>
                  <a:rPr lang="vi-VN" dirty="0"/>
                  <a:t> ( gọi là hằng Lipchitz )</a:t>
                </a:r>
              </a:p>
              <a:p>
                <a:pPr marL="0" indent="0">
                  <a:buNone/>
                </a:pPr>
                <a:r>
                  <a:rPr lang="vi-VN" dirty="0"/>
                  <a:t>	</a:t>
                </a:r>
                <a:endParaRPr lang="en-US" dirty="0"/>
              </a:p>
            </p:txBody>
          </p:sp>
        </mc:Choice>
        <mc:Fallback xmlns="">
          <p:sp>
            <p:nvSpPr>
              <p:cNvPr id="3" name="Content Placeholder 2">
                <a:extLst>
                  <a:ext uri="{FF2B5EF4-FFF2-40B4-BE49-F238E27FC236}">
                    <a16:creationId xmlns:a16="http://schemas.microsoft.com/office/drawing/2014/main" id="{C8D7DEF3-66E0-465A-A764-8C450B10F7DC}"/>
                  </a:ext>
                </a:extLst>
              </p:cNvPr>
              <p:cNvSpPr>
                <a:spLocks noGrp="1" noRot="1" noChangeAspect="1" noMove="1" noResize="1" noEditPoints="1" noAdjustHandles="1" noChangeArrowheads="1" noChangeShapeType="1" noTextEdit="1"/>
              </p:cNvSpPr>
              <p:nvPr>
                <p:ph idx="1"/>
              </p:nvPr>
            </p:nvSpPr>
            <p:spPr>
              <a:xfrm>
                <a:off x="553057" y="1710964"/>
                <a:ext cx="10668000" cy="4942788"/>
              </a:xfrm>
              <a:blipFill>
                <a:blip r:embed="rId2"/>
                <a:stretch>
                  <a:fillRect l="-1029" t="-2099"/>
                </a:stretch>
              </a:blipFill>
            </p:spPr>
            <p:txBody>
              <a:bodyPr/>
              <a:lstStyle/>
              <a:p>
                <a:r>
                  <a:rPr lang="en-US">
                    <a:noFill/>
                  </a:rPr>
                  <a:t> </a:t>
                </a:r>
              </a:p>
            </p:txBody>
          </p:sp>
        </mc:Fallback>
      </mc:AlternateContent>
    </p:spTree>
    <p:extLst>
      <p:ext uri="{BB962C8B-B14F-4D97-AF65-F5344CB8AC3E}">
        <p14:creationId xmlns:p14="http://schemas.microsoft.com/office/powerpoint/2010/main" val="3365238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1000"/>
                                        <p:tgtEl>
                                          <p:spTgt spid="3">
                                            <p:txEl>
                                              <p:pRg st="5" end="5"/>
                                            </p:txEl>
                                          </p:spTgt>
                                        </p:tgtEl>
                                      </p:cBhvr>
                                    </p:animEffect>
                                    <p:anim calcmode="lin" valueType="num">
                                      <p:cBhvr>
                                        <p:cTn id="2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36A30-4738-45DE-B3D4-B00EA6A4136E}"/>
              </a:ext>
            </a:extLst>
          </p:cNvPr>
          <p:cNvSpPr>
            <a:spLocks noGrp="1"/>
          </p:cNvSpPr>
          <p:nvPr>
            <p:ph type="title"/>
          </p:nvPr>
        </p:nvSpPr>
        <p:spPr>
          <a:xfrm>
            <a:off x="762000" y="562466"/>
            <a:ext cx="9144000" cy="1263649"/>
          </a:xfrm>
        </p:spPr>
        <p:txBody>
          <a:bodyPr>
            <a:normAutofit/>
          </a:bodyPr>
          <a:lstStyle/>
          <a:p>
            <a:r>
              <a:rPr lang="vi-VN"/>
              <a:t>Phương pháp xấp xỉ liên tiếp Picard</a:t>
            </a:r>
            <a:br>
              <a:rPr lang="vi-VN"/>
            </a:b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8D7DEF3-66E0-465A-A764-8C450B10F7DC}"/>
                  </a:ext>
                </a:extLst>
              </p:cNvPr>
              <p:cNvSpPr>
                <a:spLocks noGrp="1"/>
              </p:cNvSpPr>
              <p:nvPr>
                <p:ph idx="1"/>
              </p:nvPr>
            </p:nvSpPr>
            <p:spPr>
              <a:xfrm>
                <a:off x="553057" y="1710964"/>
                <a:ext cx="10668000" cy="4942788"/>
              </a:xfrm>
            </p:spPr>
            <p:txBody>
              <a:bodyPr>
                <a:normAutofit/>
              </a:bodyPr>
              <a:lstStyle/>
              <a:p>
                <a:pPr>
                  <a:buFont typeface="Wingdings" panose="05000000000000000000" pitchFamily="2" charset="2"/>
                  <a:buChar char="v"/>
                </a:pPr>
                <a:r>
                  <a:rPr lang="vi-VN" b="0" dirty="0"/>
                  <a:t>Định lý về sự tồn tại nghiệm</a:t>
                </a:r>
              </a:p>
              <a:p>
                <a:pPr marL="0" indent="0">
                  <a:buNone/>
                </a:pPr>
                <a:endParaRPr lang="vi-VN" dirty="0"/>
              </a:p>
              <a:p>
                <a:r>
                  <a:rPr lang="vi-VN" dirty="0"/>
                  <a:t>Khi đó, </a:t>
                </a:r>
                <a14:m>
                  <m:oMath xmlns:m="http://schemas.openxmlformats.org/officeDocument/2006/math">
                    <m:r>
                      <a:rPr lang="vi-VN" i="1" smtClean="0">
                        <a:latin typeface="Cambria Math" panose="02040503050406030204" pitchFamily="18" charset="0"/>
                        <a:ea typeface="Cambria Math" panose="02040503050406030204" pitchFamily="18" charset="0"/>
                      </a:rPr>
                      <m:t>∀</m:t>
                    </m:r>
                  </m:oMath>
                </a14:m>
                <a:r>
                  <a:rPr lang="vi-VN" dirty="0"/>
                  <a:t> </a:t>
                </a:r>
                <a14:m>
                  <m:oMath xmlns:m="http://schemas.openxmlformats.org/officeDocument/2006/math">
                    <m:r>
                      <a:rPr lang="de-DE" i="1" dirty="0" smtClean="0">
                        <a:latin typeface="Cambria Math" panose="02040503050406030204" pitchFamily="18" charset="0"/>
                      </a:rPr>
                      <m:t>𝑡</m:t>
                    </m:r>
                    <m:r>
                      <a:rPr lang="de-DE" i="1" dirty="0" smtClean="0">
                        <a:latin typeface="Cambria Math" panose="02040503050406030204" pitchFamily="18" charset="0"/>
                      </a:rPr>
                      <m:t>∈</m:t>
                    </m:r>
                    <m:d>
                      <m:dPr>
                        <m:begChr m:val="["/>
                        <m:endChr m:val="]"/>
                        <m:ctrlPr>
                          <a:rPr lang="de-DE" i="1" dirty="0" smtClean="0">
                            <a:latin typeface="Cambria Math" panose="02040503050406030204" pitchFamily="18" charset="0"/>
                          </a:rPr>
                        </m:ctrlPr>
                      </m:dPr>
                      <m:e>
                        <m:sSub>
                          <m:sSubPr>
                            <m:ctrlPr>
                              <a:rPr lang="de-DE" i="1" dirty="0" smtClean="0">
                                <a:latin typeface="Cambria Math" panose="02040503050406030204" pitchFamily="18" charset="0"/>
                              </a:rPr>
                            </m:ctrlPr>
                          </m:sSubPr>
                          <m:e>
                            <m:r>
                              <a:rPr lang="de-DE" i="1" dirty="0" smtClean="0">
                                <a:latin typeface="Cambria Math" panose="02040503050406030204" pitchFamily="18" charset="0"/>
                              </a:rPr>
                              <m:t>𝑡</m:t>
                            </m:r>
                          </m:e>
                          <m:sub>
                            <m:r>
                              <a:rPr lang="de-DE" i="1" dirty="0" smtClean="0">
                                <a:latin typeface="Cambria Math" panose="02040503050406030204" pitchFamily="18" charset="0"/>
                              </a:rPr>
                              <m:t>0</m:t>
                            </m:r>
                          </m:sub>
                        </m:sSub>
                        <m:r>
                          <a:rPr lang="de-DE" i="1" dirty="0" smtClean="0">
                            <a:latin typeface="Cambria Math" panose="02040503050406030204" pitchFamily="18" charset="0"/>
                          </a:rPr>
                          <m:t>−</m:t>
                        </m:r>
                        <m:r>
                          <a:rPr lang="de-DE" i="1" dirty="0" smtClean="0">
                            <a:latin typeface="Cambria Math" panose="02040503050406030204" pitchFamily="18" charset="0"/>
                          </a:rPr>
                          <m:t>𝜖</m:t>
                        </m:r>
                        <m:r>
                          <a:rPr lang="de-DE" i="1" dirty="0" smtClean="0">
                            <a:latin typeface="Cambria Math" panose="02040503050406030204" pitchFamily="18" charset="0"/>
                          </a:rPr>
                          <m:t>,</m:t>
                        </m:r>
                        <m:sSub>
                          <m:sSubPr>
                            <m:ctrlPr>
                              <a:rPr lang="de-DE" i="1" dirty="0" smtClean="0">
                                <a:latin typeface="Cambria Math" panose="02040503050406030204" pitchFamily="18" charset="0"/>
                              </a:rPr>
                            </m:ctrlPr>
                          </m:sSubPr>
                          <m:e>
                            <m:r>
                              <a:rPr lang="de-DE" i="1" dirty="0" smtClean="0">
                                <a:latin typeface="Cambria Math" panose="02040503050406030204" pitchFamily="18" charset="0"/>
                              </a:rPr>
                              <m:t>𝑡</m:t>
                            </m:r>
                          </m:e>
                          <m:sub>
                            <m:r>
                              <a:rPr lang="de-DE" i="1" dirty="0" smtClean="0">
                                <a:latin typeface="Cambria Math" panose="02040503050406030204" pitchFamily="18" charset="0"/>
                              </a:rPr>
                              <m:t>0</m:t>
                            </m:r>
                          </m:sub>
                        </m:sSub>
                        <m:r>
                          <a:rPr lang="de-DE" i="1" dirty="0" smtClean="0">
                            <a:latin typeface="Cambria Math" panose="02040503050406030204" pitchFamily="18" charset="0"/>
                          </a:rPr>
                          <m:t>+</m:t>
                        </m:r>
                        <m:r>
                          <a:rPr lang="de-DE" i="1" dirty="0" smtClean="0">
                            <a:latin typeface="Cambria Math" panose="02040503050406030204" pitchFamily="18" charset="0"/>
                          </a:rPr>
                          <m:t>𝜖</m:t>
                        </m:r>
                      </m:e>
                    </m:d>
                  </m:oMath>
                </a14:m>
                <a:r>
                  <a:rPr lang="vi-VN" dirty="0"/>
                  <a:t> ta có: </a:t>
                </a:r>
                <a14:m>
                  <m:oMath xmlns:m="http://schemas.openxmlformats.org/officeDocument/2006/math">
                    <m:d>
                      <m:dPr>
                        <m:begChr m:val="|"/>
                        <m:endChr m:val="|"/>
                        <m:ctrlPr>
                          <a:rPr lang="vi-VN" i="1" smtClean="0">
                            <a:latin typeface="Cambria Math" panose="02040503050406030204" pitchFamily="18" charset="0"/>
                          </a:rPr>
                        </m:ctrlPr>
                      </m:dPr>
                      <m:e>
                        <m:sSub>
                          <m:sSubPr>
                            <m:ctrlPr>
                              <a:rPr lang="vi-VN" i="1" smtClean="0">
                                <a:latin typeface="Cambria Math" panose="02040503050406030204" pitchFamily="18" charset="0"/>
                              </a:rPr>
                            </m:ctrlPr>
                          </m:sSubPr>
                          <m:e>
                            <m:r>
                              <a:rPr lang="vi-VN" i="1" smtClean="0">
                                <a:latin typeface="Cambria Math" panose="02040503050406030204" pitchFamily="18" charset="0"/>
                              </a:rPr>
                              <m:t>𝑥</m:t>
                            </m:r>
                          </m:e>
                          <m:sub>
                            <m:r>
                              <m:rPr>
                                <m:sty m:val="p"/>
                              </m:rPr>
                              <a:rPr lang="vi-VN" i="1">
                                <a:latin typeface="Cambria Math" panose="02040503050406030204" pitchFamily="18" charset="0"/>
                              </a:rPr>
                              <m:t>k</m:t>
                            </m:r>
                          </m:sub>
                        </m:sSub>
                        <m:d>
                          <m:dPr>
                            <m:ctrlPr>
                              <a:rPr lang="vi-VN" i="1" smtClean="0">
                                <a:latin typeface="Cambria Math" panose="02040503050406030204" pitchFamily="18" charset="0"/>
                              </a:rPr>
                            </m:ctrlPr>
                          </m:dPr>
                          <m:e>
                            <m:r>
                              <a:rPr lang="vi-VN" i="1" smtClean="0">
                                <a:latin typeface="Cambria Math" panose="02040503050406030204" pitchFamily="18" charset="0"/>
                              </a:rPr>
                              <m:t>𝑡</m:t>
                            </m:r>
                          </m:e>
                        </m:d>
                        <m:r>
                          <a:rPr lang="vi-VN" i="1" smtClean="0">
                            <a:latin typeface="Cambria Math" panose="02040503050406030204" pitchFamily="18" charset="0"/>
                          </a:rPr>
                          <m:t>−</m:t>
                        </m:r>
                        <m:sSub>
                          <m:sSubPr>
                            <m:ctrlPr>
                              <a:rPr lang="vi-VN" i="1" smtClean="0">
                                <a:latin typeface="Cambria Math" panose="02040503050406030204" pitchFamily="18" charset="0"/>
                              </a:rPr>
                            </m:ctrlPr>
                          </m:sSubPr>
                          <m:e>
                            <m:r>
                              <a:rPr lang="vi-VN" i="1" smtClean="0">
                                <a:latin typeface="Cambria Math" panose="02040503050406030204" pitchFamily="18" charset="0"/>
                              </a:rPr>
                              <m:t>𝑥</m:t>
                            </m:r>
                          </m:e>
                          <m:sub>
                            <m:r>
                              <a:rPr lang="vi-VN" i="1" smtClean="0">
                                <a:latin typeface="Cambria Math" panose="02040503050406030204" pitchFamily="18" charset="0"/>
                              </a:rPr>
                              <m:t>0</m:t>
                            </m:r>
                          </m:sub>
                        </m:sSub>
                      </m:e>
                    </m:d>
                    <m:r>
                      <a:rPr lang="vi-VN" i="1" smtClean="0">
                        <a:latin typeface="Cambria Math" panose="02040503050406030204" pitchFamily="18" charset="0"/>
                      </a:rPr>
                      <m:t>≤</m:t>
                    </m:r>
                    <m:r>
                      <a:rPr lang="vi-VN" i="1" smtClean="0">
                        <a:latin typeface="Cambria Math" panose="02040503050406030204" pitchFamily="18" charset="0"/>
                      </a:rPr>
                      <m:t>𝛿</m:t>
                    </m:r>
                  </m:oMath>
                </a14:m>
                <a:r>
                  <a:rPr lang="vi-VN" dirty="0"/>
                  <a:t> với mọi k</a:t>
                </a:r>
              </a:p>
              <a:p>
                <a:r>
                  <a:rPr lang="vi-VN" dirty="0"/>
                  <a:t>Với cách chọn này, phép lặp Picard làm các hàm </a:t>
                </a:r>
                <a14:m>
                  <m:oMath xmlns:m="http://schemas.openxmlformats.org/officeDocument/2006/math">
                    <m:sSub>
                      <m:sSubPr>
                        <m:ctrlPr>
                          <a:rPr lang="vi-VN" i="1" smtClean="0">
                            <a:latin typeface="Cambria Math" panose="02040503050406030204" pitchFamily="18" charset="0"/>
                          </a:rPr>
                        </m:ctrlPr>
                      </m:sSubPr>
                      <m:e>
                        <m:r>
                          <m:rPr>
                            <m:sty m:val="p"/>
                          </m:rPr>
                          <a:rPr lang="vi-VN" i="1">
                            <a:latin typeface="Cambria Math" panose="02040503050406030204" pitchFamily="18" charset="0"/>
                          </a:rPr>
                          <m:t>x</m:t>
                        </m:r>
                      </m:e>
                      <m:sub>
                        <m:r>
                          <m:rPr>
                            <m:sty m:val="p"/>
                          </m:rPr>
                          <a:rPr lang="vi-VN" i="1">
                            <a:latin typeface="Cambria Math" panose="02040503050406030204" pitchFamily="18" charset="0"/>
                          </a:rPr>
                          <m:t>k</m:t>
                        </m:r>
                      </m:sub>
                    </m:sSub>
                  </m:oMath>
                </a14:m>
                <a:r>
                  <a:rPr lang="vi-VN" dirty="0"/>
                  <a:t> </a:t>
                </a:r>
                <a:r>
                  <a:rPr lang="vi-VN" u="sng" dirty="0"/>
                  <a:t>không đi ra khỏi phần hình chữ nhật D</a:t>
                </a:r>
                <a:r>
                  <a:rPr lang="vi-VN" dirty="0"/>
                  <a:t> ứng với </a:t>
                </a:r>
                <a14:m>
                  <m:oMath xmlns:m="http://schemas.openxmlformats.org/officeDocument/2006/math">
                    <m:r>
                      <a:rPr lang="vi-VN" i="1">
                        <a:latin typeface="Cambria Math" panose="02040503050406030204" pitchFamily="18" charset="0"/>
                        <a:ea typeface="Cambria Math" panose="02040503050406030204" pitchFamily="18" charset="0"/>
                      </a:rPr>
                      <m:t>∀</m:t>
                    </m:r>
                  </m:oMath>
                </a14:m>
                <a:r>
                  <a:rPr lang="vi-VN" dirty="0"/>
                  <a:t> </a:t>
                </a:r>
                <a14:m>
                  <m:oMath xmlns:m="http://schemas.openxmlformats.org/officeDocument/2006/math">
                    <m:r>
                      <a:rPr lang="de-DE" i="1" dirty="0">
                        <a:latin typeface="Cambria Math" panose="02040503050406030204" pitchFamily="18" charset="0"/>
                      </a:rPr>
                      <m:t>𝑡</m:t>
                    </m:r>
                    <m:r>
                      <a:rPr lang="de-DE" i="1" dirty="0">
                        <a:latin typeface="Cambria Math" panose="02040503050406030204" pitchFamily="18" charset="0"/>
                      </a:rPr>
                      <m:t>∈</m:t>
                    </m:r>
                    <m:d>
                      <m:dPr>
                        <m:begChr m:val="["/>
                        <m:endChr m:val="]"/>
                        <m:ctrlPr>
                          <a:rPr lang="de-DE" i="1" dirty="0">
                            <a:latin typeface="Cambria Math" panose="02040503050406030204" pitchFamily="18" charset="0"/>
                          </a:rPr>
                        </m:ctrlPr>
                      </m:dPr>
                      <m:e>
                        <m:sSub>
                          <m:sSubPr>
                            <m:ctrlPr>
                              <a:rPr lang="de-DE" i="1" dirty="0">
                                <a:latin typeface="Cambria Math" panose="02040503050406030204" pitchFamily="18" charset="0"/>
                              </a:rPr>
                            </m:ctrlPr>
                          </m:sSubPr>
                          <m:e>
                            <m:r>
                              <a:rPr lang="de-DE" i="1" dirty="0">
                                <a:latin typeface="Cambria Math" panose="02040503050406030204" pitchFamily="18" charset="0"/>
                              </a:rPr>
                              <m:t>𝑡</m:t>
                            </m:r>
                          </m:e>
                          <m:sub>
                            <m:r>
                              <a:rPr lang="de-DE" i="1" dirty="0">
                                <a:latin typeface="Cambria Math" panose="02040503050406030204" pitchFamily="18" charset="0"/>
                              </a:rPr>
                              <m:t>0</m:t>
                            </m:r>
                          </m:sub>
                        </m:sSub>
                        <m:r>
                          <a:rPr lang="de-DE" i="1" dirty="0">
                            <a:latin typeface="Cambria Math" panose="02040503050406030204" pitchFamily="18" charset="0"/>
                          </a:rPr>
                          <m:t>−</m:t>
                        </m:r>
                        <m:r>
                          <a:rPr lang="de-DE" i="1" dirty="0">
                            <a:latin typeface="Cambria Math" panose="02040503050406030204" pitchFamily="18" charset="0"/>
                          </a:rPr>
                          <m:t>𝜖</m:t>
                        </m:r>
                        <m:r>
                          <a:rPr lang="de-DE" i="1" dirty="0">
                            <a:latin typeface="Cambria Math" panose="02040503050406030204" pitchFamily="18" charset="0"/>
                          </a:rPr>
                          <m:t>,</m:t>
                        </m:r>
                        <m:sSub>
                          <m:sSubPr>
                            <m:ctrlPr>
                              <a:rPr lang="de-DE" i="1" dirty="0">
                                <a:latin typeface="Cambria Math" panose="02040503050406030204" pitchFamily="18" charset="0"/>
                              </a:rPr>
                            </m:ctrlPr>
                          </m:sSubPr>
                          <m:e>
                            <m:r>
                              <a:rPr lang="de-DE" i="1" dirty="0">
                                <a:latin typeface="Cambria Math" panose="02040503050406030204" pitchFamily="18" charset="0"/>
                              </a:rPr>
                              <m:t>𝑡</m:t>
                            </m:r>
                          </m:e>
                          <m:sub>
                            <m:r>
                              <a:rPr lang="de-DE" i="1" dirty="0">
                                <a:latin typeface="Cambria Math" panose="02040503050406030204" pitchFamily="18" charset="0"/>
                              </a:rPr>
                              <m:t>0</m:t>
                            </m:r>
                          </m:sub>
                        </m:sSub>
                        <m:r>
                          <a:rPr lang="de-DE" i="1" dirty="0">
                            <a:latin typeface="Cambria Math" panose="02040503050406030204" pitchFamily="18" charset="0"/>
                          </a:rPr>
                          <m:t>+</m:t>
                        </m:r>
                        <m:r>
                          <a:rPr lang="de-DE" i="1" dirty="0">
                            <a:latin typeface="Cambria Math" panose="02040503050406030204" pitchFamily="18" charset="0"/>
                          </a:rPr>
                          <m:t>𝜖</m:t>
                        </m:r>
                      </m:e>
                    </m:d>
                  </m:oMath>
                </a14:m>
                <a:endParaRPr lang="vi-VN" dirty="0"/>
              </a:p>
              <a:p>
                <a:r>
                  <a:rPr lang="vi-VN" dirty="0"/>
                  <a:t>Khi tồn tại hằng số L ( hằng Lipchitz ) nghiệm của bài toán sẽ tồn tại và </a:t>
                </a:r>
                <a:r>
                  <a:rPr lang="vi-VN" u="sng" dirty="0"/>
                  <a:t>duy nhất</a:t>
                </a:r>
                <a:r>
                  <a:rPr lang="vi-VN" dirty="0"/>
                  <a:t> trong đoạn </a:t>
                </a:r>
                <a14:m>
                  <m:oMath xmlns:m="http://schemas.openxmlformats.org/officeDocument/2006/math">
                    <m:d>
                      <m:dPr>
                        <m:begChr m:val="["/>
                        <m:endChr m:val="]"/>
                        <m:ctrlPr>
                          <a:rPr lang="vi-VN" i="1" smtClean="0">
                            <a:latin typeface="Cambria Math" panose="02040503050406030204" pitchFamily="18" charset="0"/>
                          </a:rPr>
                        </m:ctrlPr>
                      </m:dPr>
                      <m:e>
                        <m:sSub>
                          <m:sSubPr>
                            <m:ctrlPr>
                              <a:rPr lang="vi-VN" i="1" smtClean="0">
                                <a:latin typeface="Cambria Math" panose="02040503050406030204" pitchFamily="18" charset="0"/>
                              </a:rPr>
                            </m:ctrlPr>
                          </m:sSubPr>
                          <m:e>
                            <m:r>
                              <a:rPr lang="vi-VN" i="1" smtClean="0">
                                <a:latin typeface="Cambria Math" panose="02040503050406030204" pitchFamily="18" charset="0"/>
                              </a:rPr>
                              <m:t>𝑡</m:t>
                            </m:r>
                          </m:e>
                          <m:sub>
                            <m:r>
                              <a:rPr lang="vi-VN" i="1" smtClean="0">
                                <a:latin typeface="Cambria Math" panose="02040503050406030204" pitchFamily="18" charset="0"/>
                              </a:rPr>
                              <m:t>0</m:t>
                            </m:r>
                          </m:sub>
                        </m:sSub>
                        <m:r>
                          <a:rPr lang="vi-VN" i="1" smtClean="0">
                            <a:latin typeface="Cambria Math" panose="02040503050406030204" pitchFamily="18" charset="0"/>
                          </a:rPr>
                          <m:t>−</m:t>
                        </m:r>
                        <m:r>
                          <a:rPr lang="vi-VN" i="1" smtClean="0">
                            <a:latin typeface="Cambria Math" panose="02040503050406030204" pitchFamily="18" charset="0"/>
                          </a:rPr>
                          <m:t>𝜖</m:t>
                        </m:r>
                        <m:r>
                          <a:rPr lang="vi-VN" i="1" smtClean="0">
                            <a:latin typeface="Cambria Math" panose="02040503050406030204" pitchFamily="18" charset="0"/>
                          </a:rPr>
                          <m:t>,</m:t>
                        </m:r>
                        <m:sSub>
                          <m:sSubPr>
                            <m:ctrlPr>
                              <a:rPr lang="vi-VN" i="1" smtClean="0">
                                <a:latin typeface="Cambria Math" panose="02040503050406030204" pitchFamily="18" charset="0"/>
                              </a:rPr>
                            </m:ctrlPr>
                          </m:sSubPr>
                          <m:e>
                            <m:r>
                              <a:rPr lang="vi-VN" i="1" smtClean="0">
                                <a:latin typeface="Cambria Math" panose="02040503050406030204" pitchFamily="18" charset="0"/>
                              </a:rPr>
                              <m:t>𝑡</m:t>
                            </m:r>
                          </m:e>
                          <m:sub>
                            <m:r>
                              <a:rPr lang="vi-VN" i="1" smtClean="0">
                                <a:latin typeface="Cambria Math" panose="02040503050406030204" pitchFamily="18" charset="0"/>
                              </a:rPr>
                              <m:t>0</m:t>
                            </m:r>
                          </m:sub>
                        </m:sSub>
                        <m:r>
                          <a:rPr lang="vi-VN" i="1" smtClean="0">
                            <a:latin typeface="Cambria Math" panose="02040503050406030204" pitchFamily="18" charset="0"/>
                          </a:rPr>
                          <m:t>+</m:t>
                        </m:r>
                        <m:r>
                          <a:rPr lang="vi-VN" i="1" smtClean="0">
                            <a:latin typeface="Cambria Math" panose="02040503050406030204" pitchFamily="18" charset="0"/>
                          </a:rPr>
                          <m:t>𝜖</m:t>
                        </m:r>
                      </m:e>
                    </m:d>
                  </m:oMath>
                </a14:m>
                <a:r>
                  <a:rPr lang="vi-VN" dirty="0"/>
                  <a:t> như trên</a:t>
                </a:r>
              </a:p>
              <a:p>
                <a:pPr marL="0" indent="0">
                  <a:buNone/>
                </a:pPr>
                <a:r>
                  <a:rPr lang="vi-VN" dirty="0"/>
                  <a:t>	</a:t>
                </a:r>
                <a:endParaRPr lang="en-US" dirty="0"/>
              </a:p>
            </p:txBody>
          </p:sp>
        </mc:Choice>
        <mc:Fallback xmlns="">
          <p:sp>
            <p:nvSpPr>
              <p:cNvPr id="3" name="Content Placeholder 2">
                <a:extLst>
                  <a:ext uri="{FF2B5EF4-FFF2-40B4-BE49-F238E27FC236}">
                    <a16:creationId xmlns:a16="http://schemas.microsoft.com/office/drawing/2014/main" id="{C8D7DEF3-66E0-465A-A764-8C450B10F7DC}"/>
                  </a:ext>
                </a:extLst>
              </p:cNvPr>
              <p:cNvSpPr>
                <a:spLocks noGrp="1" noRot="1" noChangeAspect="1" noMove="1" noResize="1" noEditPoints="1" noAdjustHandles="1" noChangeArrowheads="1" noChangeShapeType="1" noTextEdit="1"/>
              </p:cNvSpPr>
              <p:nvPr>
                <p:ph idx="1"/>
              </p:nvPr>
            </p:nvSpPr>
            <p:spPr>
              <a:xfrm>
                <a:off x="553057" y="1710964"/>
                <a:ext cx="10668000" cy="4942788"/>
              </a:xfrm>
              <a:blipFill>
                <a:blip r:embed="rId2"/>
                <a:stretch>
                  <a:fillRect l="-1029" t="-2099" r="-286"/>
                </a:stretch>
              </a:blipFill>
            </p:spPr>
            <p:txBody>
              <a:bodyPr/>
              <a:lstStyle/>
              <a:p>
                <a:r>
                  <a:rPr lang="en-US">
                    <a:noFill/>
                  </a:rPr>
                  <a:t> </a:t>
                </a:r>
              </a:p>
            </p:txBody>
          </p:sp>
        </mc:Fallback>
      </mc:AlternateContent>
    </p:spTree>
    <p:extLst>
      <p:ext uri="{BB962C8B-B14F-4D97-AF65-F5344CB8AC3E}">
        <p14:creationId xmlns:p14="http://schemas.microsoft.com/office/powerpoint/2010/main" val="3244585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B82B93E6D40CA4FBC7A6E79A578F96D" ma:contentTypeVersion="3" ma:contentTypeDescription="Create a new document." ma:contentTypeScope="" ma:versionID="53247d14421ea84a980cbef2334c2a9b">
  <xsd:schema xmlns:xsd="http://www.w3.org/2001/XMLSchema" xmlns:xs="http://www.w3.org/2001/XMLSchema" xmlns:p="http://schemas.microsoft.com/office/2006/metadata/properties" xmlns:ns2="ad9bfe62-4726-4fb1-83ec-b332fdf8470e" targetNamespace="http://schemas.microsoft.com/office/2006/metadata/properties" ma:root="true" ma:fieldsID="2898f9088e5829abcedd0b0b291982fb" ns2:_="">
    <xsd:import namespace="ad9bfe62-4726-4fb1-83ec-b332fdf8470e"/>
    <xsd:element name="properties">
      <xsd:complexType>
        <xsd:sequence>
          <xsd:element name="documentManagement">
            <xsd:complexType>
              <xsd:all>
                <xsd:element ref="ns2:ReferenceId"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d9bfe62-4726-4fb1-83ec-b332fdf8470e"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ReferenceId xmlns="ad9bfe62-4726-4fb1-83ec-b332fdf8470e" xsi:nil="true"/>
  </documentManagement>
</p:properties>
</file>

<file path=customXml/itemProps1.xml><?xml version="1.0" encoding="utf-8"?>
<ds:datastoreItem xmlns:ds="http://schemas.openxmlformats.org/officeDocument/2006/customXml" ds:itemID="{1389B5DA-7422-461A-AF4F-A11A48E9D2B3}"/>
</file>

<file path=customXml/itemProps2.xml><?xml version="1.0" encoding="utf-8"?>
<ds:datastoreItem xmlns:ds="http://schemas.openxmlformats.org/officeDocument/2006/customXml" ds:itemID="{311BA2C0-CE38-4820-B9AF-C336E692B02F}"/>
</file>

<file path=customXml/itemProps3.xml><?xml version="1.0" encoding="utf-8"?>
<ds:datastoreItem xmlns:ds="http://schemas.openxmlformats.org/officeDocument/2006/customXml" ds:itemID="{BB10B000-7EBC-4995-B7F5-EE16892A0694}"/>
</file>

<file path=docProps/app.xml><?xml version="1.0" encoding="utf-8"?>
<Properties xmlns="http://schemas.openxmlformats.org/officeDocument/2006/extended-properties" xmlns:vt="http://schemas.openxmlformats.org/officeDocument/2006/docPropsVTypes">
  <Template>Facet</Template>
  <TotalTime>188</TotalTime>
  <Words>2078</Words>
  <Application>Microsoft Office PowerPoint</Application>
  <PresentationFormat>Widescreen</PresentationFormat>
  <Paragraphs>194</Paragraphs>
  <Slides>23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Calibri</vt:lpstr>
      <vt:lpstr>Cambria Math</vt:lpstr>
      <vt:lpstr>Tahoma</vt:lpstr>
      <vt:lpstr>Times New Roman</vt:lpstr>
      <vt:lpstr>Trebuchet MS</vt:lpstr>
      <vt:lpstr>Wingdings</vt:lpstr>
      <vt:lpstr>Wingdings 3</vt:lpstr>
      <vt:lpstr>Facet</vt:lpstr>
      <vt:lpstr>Báo cáo chủ đề  môn Giải tích số  Chủ đề 26:  Phương pháp xấp xỉ liên tiếp Picard.  Phương pháp chuỗi lũy thừa.</vt:lpstr>
      <vt:lpstr>Kết cấu:</vt:lpstr>
      <vt:lpstr>Phương trình vi phân</vt:lpstr>
      <vt:lpstr>Bài toán Cauchy</vt:lpstr>
      <vt:lpstr>Phương pháp xấp xỉ liên tiếp Picard </vt:lpstr>
      <vt:lpstr>PowerPoint Presentation</vt:lpstr>
      <vt:lpstr>Phương pháp xấp xỉ liên tiếp Picard </vt:lpstr>
      <vt:lpstr>Phương pháp xấp xỉ liên tiếp Picard </vt:lpstr>
      <vt:lpstr>Phương pháp xấp xỉ liên tiếp Picard </vt:lpstr>
      <vt:lpstr>Phương pháp xấp xỉ liên tiếp Picard </vt:lpstr>
      <vt:lpstr>Phương pháp xấp xỉ liên tiếp Picard </vt:lpstr>
      <vt:lpstr>Phương pháp xấp xỉ liên tiếp Picard </vt:lpstr>
      <vt:lpstr>Phương pháp xấp xỉ liên tiếp Picard </vt:lpstr>
      <vt:lpstr>Phương pháp xấp xỉ liên tiếp Picard </vt:lpstr>
      <vt:lpstr>Phương pháp xấp xỉ liên tiếp Picard </vt:lpstr>
      <vt:lpstr>Phương pháp chuỗi lũy thừa </vt:lpstr>
      <vt:lpstr>Phương pháp chuỗi lũy thừa </vt:lpstr>
      <vt:lpstr>Phương pháp chuỗi lũy thừa </vt:lpstr>
      <vt:lpstr>Phương pháp chuỗi lũy thừa </vt:lpstr>
      <vt:lpstr>Phương pháp chuỗi lũy thừa </vt:lpstr>
      <vt:lpstr>Phương pháp chuỗi lũy thừa </vt:lpstr>
      <vt:lpstr>Phương pháp chuỗi lũy thừa </vt:lpstr>
      <vt:lpstr>Cảm ơn cô và các bạn đã lắng nghe phần báo cáo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Gooyufuyl;’.</dc:title>
  <dc:creator>Gia Phước Nguyễn</dc:creator>
  <cp:lastModifiedBy>Student User</cp:lastModifiedBy>
  <cp:revision>14</cp:revision>
  <dcterms:created xsi:type="dcterms:W3CDTF">2020-12-19T02:23:57Z</dcterms:created>
  <dcterms:modified xsi:type="dcterms:W3CDTF">2020-12-30T15:14:37Z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0x010100BB82B93E6D40CA4FBC7A6E79A578F96D</vt:lpwstr>
  </property>
</Properties>
</file>