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FF33"/>
    <a:srgbClr val="00FFFF"/>
    <a:srgbClr val="66FFFF"/>
    <a:srgbClr val="CCFFFF"/>
    <a:srgbClr val="99FF33"/>
    <a:srgbClr val="FFFFFF"/>
    <a:srgbClr val="FFFF99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97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93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25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3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67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2015/8/4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67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2015/8/4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63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2015/8/4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90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2015/8/4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88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2015/8/4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75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2015/8/4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9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2AB9-89C2-47AE-B437-B0246B363A54}" type="datetimeFigureOut">
              <a:rPr kumimoji="1" lang="ja-JP" altLang="en-US" smtClean="0"/>
              <a:t>2015/8/4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08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271" y="0"/>
            <a:ext cx="1079454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87624" y="260648"/>
            <a:ext cx="5819426" cy="830997"/>
          </a:xfrm>
          <a:prstGeom prst="rect">
            <a:avLst/>
          </a:prstGeom>
          <a:solidFill>
            <a:srgbClr val="00FFFF">
              <a:alpha val="4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itchFamily="66" charset="-128"/>
                <a:ea typeface="HG正楷書体-PRO" pitchFamily="66" charset="-128"/>
              </a:rPr>
              <a:t>すしはむ</a:t>
            </a:r>
            <a:r>
              <a:rPr kumimoji="1" lang="ja-JP" altLang="en-US" sz="48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itchFamily="66" charset="-128"/>
                <a:ea typeface="HG正楷書体-PRO" pitchFamily="66" charset="-128"/>
              </a:rPr>
              <a:t>鮎</a:t>
            </a:r>
            <a:r>
              <a:rPr kumimoji="1" lang="ja-JP" altLang="en-US" sz="28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itchFamily="66" charset="-128"/>
                <a:ea typeface="HG正楷書体-PRO" pitchFamily="66" charset="-128"/>
              </a:rPr>
              <a:t>パーティー </a:t>
            </a:r>
            <a:r>
              <a:rPr kumimoji="1" lang="en-US" altLang="ja-JP" sz="28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itchFamily="66" charset="-128"/>
                <a:ea typeface="HG正楷書体-PRO" pitchFamily="66" charset="-128"/>
              </a:rPr>
              <a:t>201</a:t>
            </a:r>
            <a:r>
              <a:rPr lang="en-US" altLang="ja-JP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itchFamily="66" charset="-128"/>
                <a:ea typeface="HG正楷書体-PRO" pitchFamily="66" charset="-128"/>
              </a:rPr>
              <a:t>5</a:t>
            </a:r>
            <a:endParaRPr kumimoji="1" lang="en-US" altLang="ja-JP" sz="2800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itchFamily="66" charset="-128"/>
              <a:ea typeface="HG正楷書体-PRO" pitchFamily="66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8693" y="3212976"/>
            <a:ext cx="8683787" cy="3570208"/>
          </a:xfrm>
          <a:prstGeom prst="rect">
            <a:avLst/>
          </a:prstGeom>
          <a:solidFill>
            <a:srgbClr val="009900">
              <a:alpha val="4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お待たせしました</a:t>
            </a:r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・・、</a:t>
            </a:r>
            <a:r>
              <a:rPr lang="ja-JP" altLang="en-US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まほろばの</a:t>
            </a:r>
            <a:r>
              <a:rPr lang="ja-JP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宴♪　</a:t>
            </a:r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endParaRPr lang="en-US" altLang="ja-JP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en-US" altLang="ja-JP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待ちに待った・・</a:t>
            </a:r>
            <a:r>
              <a:rPr lang="ja-JP" altLang="en-US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まほろばの</a:t>
            </a:r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宴♪　とうとう今週末となりましたー！</a:t>
            </a:r>
            <a:endParaRPr lang="en-US" altLang="ja-JP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万事繰り合わせのうえ、体調管理など注意され　ご参加下さいますよう 宜しく御案内申し上げます。</a:t>
            </a:r>
            <a:endParaRPr lang="en-US" altLang="ja-JP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≪鮎パ </a:t>
            </a:r>
            <a:r>
              <a:rPr lang="ja-JP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♨ </a:t>
            </a:r>
            <a:r>
              <a:rPr kumimoji="1"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合宿≫</a:t>
            </a:r>
            <a:endParaRPr kumimoji="1" lang="en-US" altLang="ja-JP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・日時：</a:t>
            </a:r>
            <a:r>
              <a:rPr lang="ja-JP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８</a:t>
            </a:r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９・１０（日月）、集合（日</a:t>
            </a:r>
            <a:r>
              <a:rPr lang="ja-JP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ja-JP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ﾍﾞｰｼｱ</a:t>
            </a:r>
            <a:r>
              <a:rPr lang="ja-JP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烏山店</a:t>
            </a:r>
            <a:r>
              <a:rPr lang="ja-JP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10:00 </a:t>
            </a:r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 解散（月）</a:t>
            </a:r>
            <a:r>
              <a:rPr lang="ja-JP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現地</a:t>
            </a:r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10:00</a:t>
            </a:r>
          </a:p>
          <a:p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・場所：</a:t>
            </a:r>
            <a:r>
              <a:rPr lang="ja-JP" altLang="en-US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まほろば</a:t>
            </a:r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温泉・ふるさとロッジ</a:t>
            </a:r>
            <a:endParaRPr lang="en-US" altLang="ja-JP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・会費：予想￥</a:t>
            </a:r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8,000 </a:t>
            </a:r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円（宿代</a:t>
            </a:r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2500</a:t>
            </a:r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＋食材酒</a:t>
            </a:r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3000</a:t>
            </a:r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＋温泉夕食込</a:t>
            </a:r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1500</a:t>
            </a:r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＋他、現地清算）</a:t>
            </a:r>
            <a:endParaRPr lang="en-US" altLang="ja-JP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・内容：鮎の塩焼き（８</a:t>
            </a:r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７（金）連休前日有休対応で釣ります♪）、バーベキュー、温泉♨、</a:t>
            </a:r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他</a:t>
            </a:r>
            <a:endParaRPr lang="en-US" altLang="ja-JP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時程：裏面に表示、目安です。</a:t>
            </a:r>
            <a:endParaRPr lang="en-US" altLang="ja-JP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以上、宜しくお願い申し上げます。</a:t>
            </a:r>
            <a:endParaRPr lang="en-US" altLang="ja-JP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ムー 鮎吉　携帯 ℡</a:t>
            </a:r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090-8022-8937</a:t>
            </a:r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会社携帯 ℡</a:t>
            </a:r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080-9463-3551</a:t>
            </a:r>
          </a:p>
        </p:txBody>
      </p:sp>
    </p:spTree>
    <p:extLst>
      <p:ext uri="{BB962C8B-B14F-4D97-AF65-F5344CB8AC3E}">
        <p14:creationId xmlns:p14="http://schemas.microsoft.com/office/powerpoint/2010/main" val="19202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5146" y="-91143"/>
            <a:ext cx="11101762" cy="704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203848" y="44624"/>
            <a:ext cx="5359591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☆初日８</a:t>
            </a:r>
            <a:r>
              <a:rPr lang="en-US" altLang="ja-JP" sz="1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ja-JP" altLang="en-US" sz="1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９（</a:t>
            </a:r>
            <a:r>
              <a:rPr lang="ja-JP" altLang="en-US" sz="1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ja-JP" altLang="en-US" sz="1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）☆</a:t>
            </a:r>
            <a:endParaRPr lang="en-US" altLang="ja-JP" sz="1400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10:00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10:15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：ベーシア烏山店℡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0287-80-0088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Ｐ集合</a:t>
            </a:r>
            <a:endParaRPr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10:15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11:00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：食材酒（ﾊﾞｰﾍﾞｷｭｰ用、二次会用、朝食用）</a:t>
            </a:r>
            <a:r>
              <a:rPr lang="ja-JP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／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調達　　</a:t>
            </a:r>
            <a:endParaRPr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11:00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11:30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：移動　⇒　那珂川河原／</a:t>
            </a:r>
            <a:r>
              <a:rPr lang="ja-JP" alt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まほろばの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湯</a:t>
            </a:r>
            <a:endParaRPr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11:30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14:30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：鮎塩焼き＆バーベキュー、他　</a:t>
            </a:r>
            <a:endParaRPr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:30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15:0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：片付け、</a:t>
            </a:r>
            <a:endParaRPr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15:00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16:00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：チェックイン！ 一休み</a:t>
            </a:r>
            <a:endParaRPr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16:00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19:00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：温泉♨ ～ </a:t>
            </a:r>
            <a:r>
              <a:rPr lang="ja-JP" alt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まほろば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御膳</a:t>
            </a:r>
            <a:r>
              <a:rPr lang="en-US" altLang="ja-JP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 温泉♨</a:t>
            </a:r>
            <a:endParaRPr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19:00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22:00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：二次会（手巻き寿司など）／ロッジ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22:00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        </a:t>
            </a:r>
            <a:r>
              <a:rPr lang="ja-JP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：消灯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就寝</a:t>
            </a:r>
            <a:endParaRPr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7504" y="3212976"/>
            <a:ext cx="5076054" cy="13849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☆二日目８</a:t>
            </a:r>
            <a:r>
              <a:rPr lang="en-US" altLang="zh-CN" sz="1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ja-JP" altLang="en-US" sz="1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１０（</a:t>
            </a:r>
            <a:r>
              <a:rPr lang="ja-JP" altLang="en-US" sz="1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ja-JP" altLang="en-US" sz="1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）☆</a:t>
            </a:r>
            <a:endParaRPr lang="en-US" altLang="ja-JP" sz="1400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7:00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　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8:00</a:t>
            </a:r>
            <a:r>
              <a:rPr lang="ja-JP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：起床、柔軟、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洗面、他</a:t>
            </a:r>
            <a:endParaRPr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8:00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　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9:00</a:t>
            </a:r>
            <a:r>
              <a:rPr lang="ja-JP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食事</a:t>
            </a:r>
            <a:endParaRPr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9:00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　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9:30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：清算</a:t>
            </a:r>
            <a:endParaRPr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9:30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10:00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：片付け、ﾁｪｯｸｱｳﾄ</a:t>
            </a:r>
            <a:endParaRPr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7504" y="5212938"/>
            <a:ext cx="8784976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※</a:t>
            </a:r>
            <a:r>
              <a:rPr lang="ja-JP" altLang="en-US" sz="1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役割分担</a:t>
            </a:r>
            <a:r>
              <a:rPr lang="en-US" altLang="ja-JP" sz="1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※</a:t>
            </a:r>
          </a:p>
          <a:p>
            <a:endParaRPr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①総括：スーさん　　　②ﾊﾞｰﾍﾞｷｭｰ道具等：シーさん　　　③会計他：ハーさん　　　④鮎塩焼き道具等：ムー鮎吉</a:t>
            </a:r>
            <a:endParaRPr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各自、昨年の経験から前向きな提案と行動、そして奉仕の心で盛り上げ、愛（鮎パ）を次ぎに繋げましょう♪</a:t>
            </a:r>
            <a:endParaRPr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3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51</Words>
  <Application>Microsoft Office PowerPoint</Application>
  <PresentationFormat>画面に合わせる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setup</dc:creator>
  <cp:lastModifiedBy>setup</cp:lastModifiedBy>
  <cp:revision>41</cp:revision>
  <dcterms:created xsi:type="dcterms:W3CDTF">2013-09-25T10:38:07Z</dcterms:created>
  <dcterms:modified xsi:type="dcterms:W3CDTF">2015-08-04T05:26:06Z</dcterms:modified>
</cp:coreProperties>
</file>