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2AB9-89C2-47AE-B437-B0246B363A54}" type="datetimeFigureOut">
              <a:rPr kumimoji="1" lang="ja-JP" altLang="en-US" smtClean="0"/>
              <a:t>2013/9/25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355B-04BC-4748-88B0-58C048183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97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2AB9-89C2-47AE-B437-B0246B363A54}" type="datetimeFigureOut">
              <a:rPr kumimoji="1" lang="ja-JP" altLang="en-US" smtClean="0"/>
              <a:t>2013/9/25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355B-04BC-4748-88B0-58C048183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93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2AB9-89C2-47AE-B437-B0246B363A54}" type="datetimeFigureOut">
              <a:rPr kumimoji="1" lang="ja-JP" altLang="en-US" smtClean="0"/>
              <a:t>2013/9/25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355B-04BC-4748-88B0-58C048183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25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2AB9-89C2-47AE-B437-B0246B363A54}" type="datetimeFigureOut">
              <a:rPr kumimoji="1" lang="ja-JP" altLang="en-US" smtClean="0"/>
              <a:t>2013/9/25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355B-04BC-4748-88B0-58C048183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3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2AB9-89C2-47AE-B437-B0246B363A54}" type="datetimeFigureOut">
              <a:rPr kumimoji="1" lang="ja-JP" altLang="en-US" smtClean="0"/>
              <a:t>2013/9/25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355B-04BC-4748-88B0-58C048183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67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2AB9-89C2-47AE-B437-B0246B363A54}" type="datetimeFigureOut">
              <a:rPr kumimoji="1" lang="ja-JP" altLang="en-US" smtClean="0"/>
              <a:t>2013/9/25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355B-04BC-4748-88B0-58C048183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67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2AB9-89C2-47AE-B437-B0246B363A54}" type="datetimeFigureOut">
              <a:rPr kumimoji="1" lang="ja-JP" altLang="en-US" smtClean="0"/>
              <a:t>2013/9/25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355B-04BC-4748-88B0-58C048183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63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2AB9-89C2-47AE-B437-B0246B363A54}" type="datetimeFigureOut">
              <a:rPr kumimoji="1" lang="ja-JP" altLang="en-US" smtClean="0"/>
              <a:t>2013/9/25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355B-04BC-4748-88B0-58C048183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90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2AB9-89C2-47AE-B437-B0246B363A54}" type="datetimeFigureOut">
              <a:rPr kumimoji="1" lang="ja-JP" altLang="en-US" smtClean="0"/>
              <a:t>2013/9/25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355B-04BC-4748-88B0-58C048183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88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2AB9-89C2-47AE-B437-B0246B363A54}" type="datetimeFigureOut">
              <a:rPr kumimoji="1" lang="ja-JP" altLang="en-US" smtClean="0"/>
              <a:t>2013/9/25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355B-04BC-4748-88B0-58C048183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75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2AB9-89C2-47AE-B437-B0246B363A54}" type="datetimeFigureOut">
              <a:rPr kumimoji="1" lang="ja-JP" altLang="en-US" smtClean="0"/>
              <a:t>2013/9/25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355B-04BC-4748-88B0-58C048183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99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F2AB9-89C2-47AE-B437-B0246B363A54}" type="datetimeFigureOut">
              <a:rPr kumimoji="1" lang="ja-JP" altLang="en-US" smtClean="0"/>
              <a:t>2013/9/25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C355B-04BC-4748-88B0-58C048183C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508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6104" y="-10426"/>
            <a:ext cx="10116616" cy="694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1187624" y="260648"/>
            <a:ext cx="5819426" cy="830997"/>
          </a:xfrm>
          <a:prstGeom prst="rect">
            <a:avLst/>
          </a:prstGeom>
          <a:solidFill>
            <a:srgbClr val="FFFF99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u="sng" dirty="0">
                <a:latin typeface="HG正楷書体-PRO" pitchFamily="66" charset="-128"/>
                <a:ea typeface="HG正楷書体-PRO" pitchFamily="66" charset="-128"/>
              </a:rPr>
              <a:t>すしはむ</a:t>
            </a:r>
            <a:r>
              <a:rPr kumimoji="1" lang="ja-JP" altLang="en-US" sz="4800" b="1" u="sng" dirty="0" smtClean="0">
                <a:latin typeface="HG正楷書体-PRO" pitchFamily="66" charset="-128"/>
                <a:ea typeface="HG正楷書体-PRO" pitchFamily="66" charset="-128"/>
              </a:rPr>
              <a:t>鮎</a:t>
            </a:r>
            <a:r>
              <a:rPr kumimoji="1" lang="ja-JP" altLang="en-US" sz="2800" b="1" u="sng" dirty="0" smtClean="0">
                <a:latin typeface="HG正楷書体-PRO" pitchFamily="66" charset="-128"/>
                <a:ea typeface="HG正楷書体-PRO" pitchFamily="66" charset="-128"/>
              </a:rPr>
              <a:t>パーティー </a:t>
            </a:r>
            <a:r>
              <a:rPr kumimoji="1" lang="en-US" altLang="ja-JP" sz="2800" b="1" u="sng" dirty="0" smtClean="0">
                <a:latin typeface="HG正楷書体-PRO" pitchFamily="66" charset="-128"/>
                <a:ea typeface="HG正楷書体-PRO" pitchFamily="66" charset="-128"/>
              </a:rPr>
              <a:t>2013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3711" y="1518458"/>
            <a:ext cx="8901796" cy="5078313"/>
          </a:xfrm>
          <a:prstGeom prst="rect">
            <a:avLst/>
          </a:prstGeom>
          <a:solidFill>
            <a:srgbClr val="FFFF99">
              <a:alpha val="81961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天高く馬肥ゆる秋♪　日々のお勤め、誠に ご苦労様に存じます。</a:t>
            </a:r>
            <a:endParaRPr kumimoji="1" lang="en-US" altLang="ja-JP" b="1" dirty="0" smtClean="0"/>
          </a:p>
          <a:p>
            <a:r>
              <a:rPr lang="ja-JP" altLang="en-US" b="1" dirty="0"/>
              <a:t>何か</a:t>
            </a:r>
            <a:r>
              <a:rPr lang="ja-JP" altLang="en-US" b="1" dirty="0" smtClean="0"/>
              <a:t>と忙しく、</a:t>
            </a:r>
            <a:r>
              <a:rPr lang="ja-JP" altLang="en-US" b="1" dirty="0"/>
              <a:t>あわただしい</a:t>
            </a:r>
            <a:r>
              <a:rPr lang="ja-JP" altLang="en-US" b="1" dirty="0" smtClean="0"/>
              <a:t>今日</a:t>
            </a:r>
            <a:r>
              <a:rPr lang="ja-JP" altLang="en-US" b="1" dirty="0"/>
              <a:t>この頃</a:t>
            </a:r>
            <a:r>
              <a:rPr lang="ja-JP" altLang="en-US" b="1" dirty="0" smtClean="0"/>
              <a:t>でございますが・・、皆様いかがお過ごしでしょうか。</a:t>
            </a:r>
            <a:endParaRPr lang="en-US" altLang="ja-JP" b="1" dirty="0" smtClean="0"/>
          </a:p>
          <a:p>
            <a:endParaRPr kumimoji="1" lang="en-US" altLang="ja-JP" b="1" dirty="0"/>
          </a:p>
          <a:p>
            <a:r>
              <a:rPr kumimoji="1" lang="ja-JP" altLang="en-US" b="1" dirty="0" smtClean="0"/>
              <a:t>この度、スーさんをはじめ、皆さんのリクエストに応えて連続開催の運びとなりました宴♪</a:t>
            </a:r>
            <a:endParaRPr kumimoji="1" lang="en-US" altLang="ja-JP" b="1" dirty="0" smtClean="0"/>
          </a:p>
          <a:p>
            <a:r>
              <a:rPr lang="ja-JP" altLang="en-US" b="1" dirty="0" smtClean="0"/>
              <a:t>万事繰り合わせのうえ、ご参加くださいますよう宜しく御案内申し上げます。</a:t>
            </a:r>
            <a:endParaRPr lang="en-US" altLang="ja-JP" b="1" dirty="0"/>
          </a:p>
          <a:p>
            <a:endParaRPr lang="en-US" altLang="ja-JP" b="1" dirty="0"/>
          </a:p>
          <a:p>
            <a:r>
              <a:rPr kumimoji="1" lang="ja-JP" altLang="en-US" b="1" dirty="0" smtClean="0"/>
              <a:t>≪交流強化合宿≫</a:t>
            </a:r>
            <a:endParaRPr kumimoji="1" lang="en-US" altLang="ja-JP" b="1" dirty="0" smtClean="0"/>
          </a:p>
          <a:p>
            <a:r>
              <a:rPr lang="ja-JP" altLang="en-US" b="1" dirty="0" smtClean="0"/>
              <a:t>・日時：</a:t>
            </a:r>
            <a:r>
              <a:rPr lang="ja-JP" altLang="en-US" b="1" dirty="0"/>
              <a:t>９</a:t>
            </a:r>
            <a:r>
              <a:rPr lang="en-US" altLang="ja-JP" b="1" dirty="0" smtClean="0"/>
              <a:t>/</a:t>
            </a:r>
            <a:r>
              <a:rPr lang="ja-JP" altLang="en-US" b="1" dirty="0" smtClean="0"/>
              <a:t>２９・</a:t>
            </a:r>
            <a:r>
              <a:rPr lang="ja-JP" altLang="en-US" b="1" dirty="0"/>
              <a:t>３０</a:t>
            </a:r>
            <a:r>
              <a:rPr lang="ja-JP" altLang="en-US" b="1" dirty="0" smtClean="0"/>
              <a:t>（日月）、集合（日） </a:t>
            </a:r>
            <a:r>
              <a:rPr lang="en-US" altLang="ja-JP" b="1" dirty="0" smtClean="0"/>
              <a:t>10:00 </a:t>
            </a:r>
            <a:r>
              <a:rPr lang="ja-JP" altLang="en-US" b="1" dirty="0" smtClean="0"/>
              <a:t>～ 解散（月） </a:t>
            </a:r>
            <a:r>
              <a:rPr lang="en-US" altLang="ja-JP" b="1" dirty="0" smtClean="0"/>
              <a:t>10:00</a:t>
            </a:r>
          </a:p>
          <a:p>
            <a:r>
              <a:rPr lang="ja-JP" altLang="en-US" b="1" dirty="0" smtClean="0"/>
              <a:t>・場所：</a:t>
            </a:r>
            <a:r>
              <a:rPr lang="ja-JP" altLang="en-US" b="1" dirty="0" err="1" smtClean="0"/>
              <a:t>まほろば</a:t>
            </a:r>
            <a:r>
              <a:rPr lang="ja-JP" altLang="en-US" b="1" dirty="0" smtClean="0"/>
              <a:t>温泉・ふるさとロッジ</a:t>
            </a:r>
            <a:endParaRPr lang="en-US" altLang="ja-JP" b="1" dirty="0" smtClean="0"/>
          </a:p>
          <a:p>
            <a:r>
              <a:rPr lang="ja-JP" altLang="en-US" b="1" dirty="0" smtClean="0"/>
              <a:t>・会費：予想￥</a:t>
            </a:r>
            <a:r>
              <a:rPr lang="en-US" altLang="ja-JP" b="1" dirty="0" smtClean="0"/>
              <a:t>8,000 </a:t>
            </a:r>
            <a:r>
              <a:rPr lang="ja-JP" altLang="en-US" b="1" dirty="0" smtClean="0"/>
              <a:t>円（宿代</a:t>
            </a:r>
            <a:r>
              <a:rPr lang="en-US" altLang="ja-JP" b="1" dirty="0" smtClean="0"/>
              <a:t>2500</a:t>
            </a:r>
            <a:r>
              <a:rPr lang="ja-JP" altLang="en-US" b="1" dirty="0" smtClean="0"/>
              <a:t>＋食材酒</a:t>
            </a:r>
            <a:r>
              <a:rPr lang="en-US" altLang="ja-JP" b="1" dirty="0" smtClean="0"/>
              <a:t>3000</a:t>
            </a:r>
            <a:r>
              <a:rPr lang="ja-JP" altLang="en-US" b="1" dirty="0" smtClean="0"/>
              <a:t>＋温泉夕食込</a:t>
            </a:r>
            <a:r>
              <a:rPr lang="en-US" altLang="ja-JP" b="1" dirty="0" smtClean="0"/>
              <a:t>1500</a:t>
            </a:r>
            <a:r>
              <a:rPr lang="ja-JP" altLang="en-US" b="1" dirty="0" smtClean="0"/>
              <a:t>＋他、現地清算）</a:t>
            </a:r>
            <a:endParaRPr lang="en-US" altLang="ja-JP" b="1" dirty="0" smtClean="0"/>
          </a:p>
          <a:p>
            <a:r>
              <a:rPr lang="ja-JP" altLang="en-US" b="1" dirty="0" smtClean="0"/>
              <a:t>・内容：鮎の塩焼き（</a:t>
            </a:r>
            <a:r>
              <a:rPr lang="en-US" altLang="ja-JP" b="1" dirty="0" smtClean="0"/>
              <a:t>9/27</a:t>
            </a:r>
            <a:r>
              <a:rPr lang="ja-JP" altLang="en-US" b="1" dirty="0" smtClean="0"/>
              <a:t>有休対応で釣ります♪）、バーベキュー</a:t>
            </a:r>
            <a:r>
              <a:rPr lang="ja-JP" altLang="en-US" b="1" dirty="0" smtClean="0"/>
              <a:t>、</a:t>
            </a:r>
            <a:r>
              <a:rPr lang="ja-JP" altLang="en-US" b="1" dirty="0" smtClean="0"/>
              <a:t>温泉♨、</a:t>
            </a:r>
            <a:r>
              <a:rPr lang="ja-JP" altLang="en-US" b="1" dirty="0" smtClean="0"/>
              <a:t>他</a:t>
            </a:r>
            <a:endParaRPr lang="en-US" altLang="ja-JP" b="1" dirty="0" smtClean="0"/>
          </a:p>
          <a:p>
            <a:r>
              <a:rPr lang="ja-JP" altLang="en-US" b="1" dirty="0" smtClean="0"/>
              <a:t>・時程：裏面に表示、目安です。</a:t>
            </a:r>
            <a:endParaRPr lang="en-US" altLang="ja-JP" b="1" dirty="0"/>
          </a:p>
          <a:p>
            <a:endParaRPr lang="en-US" altLang="ja-JP" b="1" dirty="0" smtClean="0"/>
          </a:p>
          <a:p>
            <a:r>
              <a:rPr lang="ja-JP" altLang="en-US" b="1" dirty="0" smtClean="0"/>
              <a:t>以上、宜しくお願い申し上げます。</a:t>
            </a:r>
            <a:endParaRPr lang="en-US" altLang="ja-JP" b="1" dirty="0" smtClean="0"/>
          </a:p>
          <a:p>
            <a:endParaRPr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　　　ムー 鮎吉　</a:t>
            </a:r>
            <a:r>
              <a:rPr lang="ja-JP" altLang="en-US" sz="1200" b="1" dirty="0" smtClean="0"/>
              <a:t>村瀬貴久夫　個人携帯 ℡</a:t>
            </a:r>
            <a:r>
              <a:rPr lang="en-US" altLang="ja-JP" sz="1200" b="1" dirty="0" smtClean="0"/>
              <a:t>090-8022-8937</a:t>
            </a:r>
          </a:p>
          <a:p>
            <a:r>
              <a:rPr lang="ja-JP" altLang="en-US" sz="1200" b="1" dirty="0" smtClean="0"/>
              <a:t>　</a:t>
            </a:r>
            <a:r>
              <a:rPr lang="ja-JP" altLang="en-US" sz="1200" b="1" dirty="0"/>
              <a:t>　</a:t>
            </a:r>
            <a:r>
              <a:rPr lang="ja-JP" altLang="en-US" sz="1200" b="1" dirty="0" smtClean="0"/>
              <a:t>　　</a:t>
            </a:r>
            <a:r>
              <a:rPr lang="ja-JP" altLang="en-US" sz="1200" b="1" dirty="0"/>
              <a:t>　</a:t>
            </a:r>
            <a:r>
              <a:rPr lang="ja-JP" altLang="en-US" sz="1200" b="1" dirty="0" smtClean="0"/>
              <a:t>　　　　  　　　　　　　　　　　　　　　　 ﾒｰﾙ　</a:t>
            </a:r>
            <a:r>
              <a:rPr lang="en-US" altLang="ja-JP" sz="1200" b="1" dirty="0" smtClean="0"/>
              <a:t>k.murase-karate-ayu-ski-windo-@dokomo.ne.jp</a:t>
            </a:r>
          </a:p>
          <a:p>
            <a:r>
              <a:rPr lang="en-US" altLang="ja-JP" sz="1200" b="1" dirty="0" smtClean="0"/>
              <a:t>        </a:t>
            </a:r>
            <a:r>
              <a:rPr lang="ja-JP" altLang="en-US" sz="1200" b="1" dirty="0" smtClean="0"/>
              <a:t>　　　　　　　　　　　　　　　　　　　　　　  会社</a:t>
            </a:r>
            <a:r>
              <a:rPr lang="ja-JP" altLang="en-US" sz="1200" b="1" dirty="0"/>
              <a:t>携帯 ℡</a:t>
            </a:r>
            <a:r>
              <a:rPr lang="en-US" altLang="ja-JP" sz="1200" b="1" dirty="0" smtClean="0"/>
              <a:t>080-9463-3551</a:t>
            </a:r>
          </a:p>
          <a:p>
            <a:r>
              <a:rPr lang="ja-JP" altLang="en-US" sz="1200" b="1" dirty="0" smtClean="0"/>
              <a:t>　　　　　　　　　　　　　　　　　               　　　　ﾒｰﾙ</a:t>
            </a:r>
            <a:r>
              <a:rPr lang="ja-JP" altLang="en-US" sz="1200" b="1" dirty="0"/>
              <a:t>　</a:t>
            </a:r>
            <a:r>
              <a:rPr lang="en-US" altLang="ja-JP" sz="1200" b="1" dirty="0" smtClean="0"/>
              <a:t>kikuo_murase@n.t.rd.honda.co.jp</a:t>
            </a:r>
          </a:p>
        </p:txBody>
      </p:sp>
    </p:spTree>
    <p:extLst>
      <p:ext uri="{BB962C8B-B14F-4D97-AF65-F5344CB8AC3E}">
        <p14:creationId xmlns:p14="http://schemas.microsoft.com/office/powerpoint/2010/main" val="381351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91041" y="0"/>
            <a:ext cx="1111556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CECFF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68593" y="332656"/>
            <a:ext cx="5359591" cy="289310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400" b="1" dirty="0" smtClean="0"/>
              <a:t>☆初日</a:t>
            </a:r>
            <a:r>
              <a:rPr lang="ja-JP" altLang="en-US" sz="1400" b="1" dirty="0"/>
              <a:t>９</a:t>
            </a:r>
            <a:r>
              <a:rPr lang="en-US" altLang="ja-JP" sz="1400" b="1" dirty="0" smtClean="0"/>
              <a:t>/</a:t>
            </a:r>
            <a:r>
              <a:rPr lang="ja-JP" altLang="en-US" sz="1400" b="1" dirty="0" smtClean="0"/>
              <a:t>２９（</a:t>
            </a:r>
            <a:r>
              <a:rPr lang="ja-JP" altLang="en-US" sz="1400" b="1" dirty="0"/>
              <a:t>日</a:t>
            </a:r>
            <a:r>
              <a:rPr lang="ja-JP" altLang="en-US" sz="1400" b="1" dirty="0" smtClean="0"/>
              <a:t>）☆</a:t>
            </a:r>
            <a:endParaRPr lang="en-US" altLang="ja-JP" sz="1400" b="1" dirty="0" smtClean="0"/>
          </a:p>
          <a:p>
            <a:endParaRPr lang="en-US" altLang="ja-JP" sz="1400" b="1" dirty="0" smtClean="0"/>
          </a:p>
          <a:p>
            <a:endParaRPr lang="en-US" altLang="ja-JP" sz="1400" b="1" dirty="0"/>
          </a:p>
          <a:p>
            <a:r>
              <a:rPr lang="en-US" altLang="ja-JP" sz="1400" b="1" dirty="0" smtClean="0"/>
              <a:t>10:00</a:t>
            </a:r>
            <a:r>
              <a:rPr lang="ja-JP" altLang="en-US" sz="1400" b="1" dirty="0" smtClean="0"/>
              <a:t>～</a:t>
            </a:r>
            <a:r>
              <a:rPr lang="en-US" altLang="ja-JP" sz="1400" b="1" dirty="0" smtClean="0"/>
              <a:t>10:15</a:t>
            </a:r>
            <a:r>
              <a:rPr lang="ja-JP" altLang="en-US" sz="1400" b="1" dirty="0" smtClean="0"/>
              <a:t>：ベーシア烏山店℡</a:t>
            </a:r>
            <a:r>
              <a:rPr lang="en-US" altLang="ja-JP" sz="1400" dirty="0" smtClean="0"/>
              <a:t>0287-80-0088</a:t>
            </a:r>
            <a:r>
              <a:rPr lang="ja-JP" altLang="en-US" sz="1400" dirty="0" smtClean="0"/>
              <a:t>　</a:t>
            </a:r>
            <a:r>
              <a:rPr lang="ja-JP" altLang="en-US" sz="1400" b="1" dirty="0" smtClean="0"/>
              <a:t>Ｐ集合</a:t>
            </a:r>
            <a:endParaRPr lang="ja-JP" altLang="en-US" sz="1400" b="1" dirty="0"/>
          </a:p>
          <a:p>
            <a:r>
              <a:rPr lang="en-US" altLang="ja-JP" sz="1400" b="1" dirty="0" smtClean="0"/>
              <a:t>10:15</a:t>
            </a:r>
            <a:r>
              <a:rPr lang="zh-TW" altLang="en-US" sz="1400" b="1" dirty="0" smtClean="0"/>
              <a:t>～</a:t>
            </a:r>
            <a:r>
              <a:rPr lang="en-US" altLang="zh-TW" sz="1400" b="1" dirty="0" smtClean="0"/>
              <a:t>11:00</a:t>
            </a:r>
            <a:r>
              <a:rPr lang="ja-JP" altLang="en-US" sz="1400" b="1" dirty="0" smtClean="0"/>
              <a:t>：食材酒（ﾊﾞｰﾍﾞｷｭｰ用、二次会用、朝食用）</a:t>
            </a:r>
            <a:r>
              <a:rPr lang="ja-JP" altLang="en-US" sz="1400" b="1" dirty="0"/>
              <a:t>／</a:t>
            </a:r>
            <a:r>
              <a:rPr lang="ja-JP" altLang="en-US" sz="1400" b="1" dirty="0" smtClean="0"/>
              <a:t>調達　　</a:t>
            </a:r>
            <a:endParaRPr lang="en-US" altLang="ja-JP" sz="1400" b="1" dirty="0" smtClean="0"/>
          </a:p>
          <a:p>
            <a:r>
              <a:rPr lang="en-US" altLang="ja-JP" sz="1400" b="1" dirty="0" smtClean="0"/>
              <a:t>11:00</a:t>
            </a:r>
            <a:r>
              <a:rPr lang="ja-JP" altLang="en-US" sz="1400" b="1" dirty="0" smtClean="0"/>
              <a:t>～</a:t>
            </a:r>
            <a:r>
              <a:rPr lang="en-US" altLang="ja-JP" sz="1400" b="1" dirty="0" smtClean="0"/>
              <a:t>11:30</a:t>
            </a:r>
            <a:r>
              <a:rPr lang="ja-JP" altLang="en-US" sz="1400" b="1" dirty="0" smtClean="0"/>
              <a:t>：移動　⇒　那珂川河原／</a:t>
            </a:r>
            <a:r>
              <a:rPr lang="ja-JP" altLang="en-US" sz="1400" b="1" dirty="0" err="1" smtClean="0"/>
              <a:t>まほろばの</a:t>
            </a:r>
            <a:r>
              <a:rPr lang="ja-JP" altLang="en-US" sz="1400" b="1" dirty="0" smtClean="0"/>
              <a:t>湯</a:t>
            </a:r>
            <a:endParaRPr lang="en-US" altLang="ja-JP" sz="1400" b="1" dirty="0" smtClean="0"/>
          </a:p>
          <a:p>
            <a:r>
              <a:rPr lang="en-US" altLang="ja-JP" sz="1400" b="1" dirty="0" smtClean="0"/>
              <a:t>11:30</a:t>
            </a:r>
            <a:r>
              <a:rPr lang="ja-JP" altLang="en-US" sz="1400" b="1" dirty="0" smtClean="0"/>
              <a:t>～</a:t>
            </a:r>
            <a:r>
              <a:rPr lang="en-US" altLang="ja-JP" sz="1400" b="1" dirty="0" smtClean="0"/>
              <a:t>14:30</a:t>
            </a:r>
            <a:r>
              <a:rPr lang="ja-JP" altLang="en-US" sz="1400" b="1" dirty="0" smtClean="0"/>
              <a:t>：鮎塩焼き＆バーベキュー、他　</a:t>
            </a:r>
            <a:endParaRPr lang="ja-JP" altLang="en-US" sz="1400" b="1" dirty="0"/>
          </a:p>
          <a:p>
            <a:r>
              <a:rPr lang="en-US" altLang="zh-TW" sz="1400" b="1" dirty="0" smtClean="0"/>
              <a:t>1</a:t>
            </a:r>
            <a:r>
              <a:rPr lang="en-US" altLang="zh-TW" sz="1400" b="1" dirty="0"/>
              <a:t>4</a:t>
            </a:r>
            <a:r>
              <a:rPr lang="en-US" altLang="zh-TW" sz="1400" b="1" dirty="0" smtClean="0"/>
              <a:t>:30</a:t>
            </a:r>
            <a:r>
              <a:rPr lang="zh-TW" altLang="en-US" sz="1400" b="1" dirty="0" smtClean="0"/>
              <a:t>～</a:t>
            </a:r>
            <a:r>
              <a:rPr lang="en-US" altLang="zh-TW" sz="1400" b="1" dirty="0" smtClean="0"/>
              <a:t>15:0</a:t>
            </a:r>
            <a:r>
              <a:rPr lang="en-US" altLang="ja-JP" sz="1400" b="1" dirty="0" smtClean="0"/>
              <a:t>0</a:t>
            </a:r>
            <a:r>
              <a:rPr lang="ja-JP" altLang="en-US" sz="1400" b="1" dirty="0" smtClean="0"/>
              <a:t>：片付け、</a:t>
            </a:r>
            <a:endParaRPr lang="en-US" altLang="ja-JP" sz="1400" b="1" dirty="0" smtClean="0"/>
          </a:p>
          <a:p>
            <a:r>
              <a:rPr lang="en-US" altLang="ja-JP" sz="1400" b="1" dirty="0" smtClean="0"/>
              <a:t>15:00</a:t>
            </a:r>
            <a:r>
              <a:rPr lang="ja-JP" altLang="en-US" sz="1400" b="1" dirty="0" smtClean="0"/>
              <a:t>～</a:t>
            </a:r>
            <a:r>
              <a:rPr lang="en-US" altLang="ja-JP" sz="1400" b="1" dirty="0" smtClean="0"/>
              <a:t>16:00</a:t>
            </a:r>
            <a:r>
              <a:rPr lang="ja-JP" altLang="en-US" sz="1400" b="1" dirty="0" smtClean="0"/>
              <a:t>：チェックイン！ 一休み</a:t>
            </a:r>
            <a:endParaRPr lang="ja-JP" altLang="en-US" sz="1400" b="1" dirty="0"/>
          </a:p>
          <a:p>
            <a:r>
              <a:rPr lang="en-US" altLang="ja-JP" sz="1400" b="1" dirty="0" smtClean="0"/>
              <a:t>16:00</a:t>
            </a:r>
            <a:r>
              <a:rPr lang="ja-JP" altLang="en-US" sz="1400" b="1" dirty="0" smtClean="0"/>
              <a:t>～</a:t>
            </a:r>
            <a:r>
              <a:rPr lang="en-US" altLang="ja-JP" sz="1400" b="1" dirty="0" smtClean="0"/>
              <a:t>19:00</a:t>
            </a:r>
            <a:r>
              <a:rPr lang="ja-JP" altLang="en-US" sz="1400" b="1" dirty="0" smtClean="0"/>
              <a:t>：温泉♨ ～ </a:t>
            </a:r>
            <a:r>
              <a:rPr lang="ja-JP" altLang="en-US" sz="1400" b="1" dirty="0" err="1" smtClean="0"/>
              <a:t>まほろば</a:t>
            </a:r>
            <a:r>
              <a:rPr lang="ja-JP" altLang="en-US" sz="1400" b="1" dirty="0" smtClean="0"/>
              <a:t>御膳</a:t>
            </a:r>
            <a:r>
              <a:rPr lang="en-US" altLang="ja-JP" sz="1400" b="1" dirty="0"/>
              <a:t> </a:t>
            </a:r>
            <a:r>
              <a:rPr lang="ja-JP" altLang="en-US" sz="1400" b="1" dirty="0" smtClean="0"/>
              <a:t>～ 温泉♨</a:t>
            </a:r>
            <a:endParaRPr lang="ja-JP" altLang="en-US" sz="1400" b="1" dirty="0"/>
          </a:p>
          <a:p>
            <a:r>
              <a:rPr lang="en-US" altLang="zh-CN" sz="1400" b="1" dirty="0" smtClean="0"/>
              <a:t>19:00</a:t>
            </a:r>
            <a:r>
              <a:rPr lang="zh-CN" altLang="en-US" sz="1400" b="1" dirty="0" smtClean="0"/>
              <a:t>～</a:t>
            </a:r>
            <a:r>
              <a:rPr lang="en-US" altLang="zh-CN" sz="1400" b="1" dirty="0" smtClean="0"/>
              <a:t>22:00</a:t>
            </a:r>
            <a:r>
              <a:rPr lang="ja-JP" altLang="en-US" sz="1400" b="1" dirty="0" smtClean="0"/>
              <a:t>：二次会／ロッジ</a:t>
            </a:r>
            <a:endParaRPr lang="zh-TW" altLang="en-US" sz="1400" b="1" dirty="0"/>
          </a:p>
          <a:p>
            <a:r>
              <a:rPr lang="en-US" altLang="zh-CN" sz="1400" b="1" dirty="0" smtClean="0"/>
              <a:t>22:00</a:t>
            </a:r>
            <a:r>
              <a:rPr lang="zh-CN" altLang="en-US" sz="1400" b="1" dirty="0"/>
              <a:t>～        </a:t>
            </a:r>
            <a:r>
              <a:rPr lang="ja-JP" altLang="en-US" sz="1400" b="1" dirty="0"/>
              <a:t> </a:t>
            </a:r>
            <a:r>
              <a:rPr lang="zh-CN" altLang="en-US" sz="1400" b="1" dirty="0" smtClean="0"/>
              <a:t> </a:t>
            </a:r>
            <a:r>
              <a:rPr lang="ja-JP" altLang="en-US" sz="1400" b="1" dirty="0" smtClean="0"/>
              <a:t>：消灯</a:t>
            </a:r>
            <a:r>
              <a:rPr lang="en-US" altLang="zh-CN" sz="1400" b="1" dirty="0" smtClean="0"/>
              <a:t>/</a:t>
            </a:r>
            <a:r>
              <a:rPr lang="ja-JP" altLang="en-US" sz="1400" b="1" dirty="0" smtClean="0"/>
              <a:t>就寝</a:t>
            </a:r>
            <a:endParaRPr lang="en-US" altLang="ja-JP" sz="1400" b="1" dirty="0" smtClean="0"/>
          </a:p>
          <a:p>
            <a:endParaRPr lang="en-US" altLang="ja-JP" sz="1400" b="1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864098" y="3429000"/>
            <a:ext cx="5076054" cy="160043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1400" b="1" dirty="0" smtClean="0"/>
              <a:t>☆二日目</a:t>
            </a:r>
            <a:r>
              <a:rPr lang="ja-JP" altLang="en-US" sz="1400" b="1" dirty="0"/>
              <a:t>９</a:t>
            </a:r>
            <a:r>
              <a:rPr lang="en-US" altLang="zh-CN" sz="1400" b="1" dirty="0" smtClean="0"/>
              <a:t>/</a:t>
            </a:r>
            <a:r>
              <a:rPr lang="ja-JP" altLang="en-US" sz="1400" b="1" dirty="0" smtClean="0"/>
              <a:t>３０（</a:t>
            </a:r>
            <a:r>
              <a:rPr lang="ja-JP" altLang="en-US" sz="1400" b="1" dirty="0"/>
              <a:t>月</a:t>
            </a:r>
            <a:r>
              <a:rPr lang="ja-JP" altLang="en-US" sz="1400" b="1" dirty="0" smtClean="0"/>
              <a:t>）☆</a:t>
            </a:r>
            <a:endParaRPr lang="en-US" altLang="ja-JP" sz="1400" b="1" dirty="0" smtClean="0"/>
          </a:p>
          <a:p>
            <a:endParaRPr lang="en-US" altLang="ja-JP" sz="1400" b="1" dirty="0" smtClean="0"/>
          </a:p>
          <a:p>
            <a:endParaRPr lang="zh-CN" altLang="en-US" sz="1400" b="1" dirty="0"/>
          </a:p>
          <a:p>
            <a:r>
              <a:rPr lang="ja-JP" altLang="en-US" sz="1400" b="1" dirty="0"/>
              <a:t>  </a:t>
            </a:r>
            <a:r>
              <a:rPr lang="en-US" altLang="ja-JP" sz="1400" b="1" dirty="0" smtClean="0"/>
              <a:t>5:00</a:t>
            </a:r>
            <a:r>
              <a:rPr lang="ja-JP" altLang="en-US" sz="1400" b="1" dirty="0" smtClean="0"/>
              <a:t>～　</a:t>
            </a:r>
            <a:r>
              <a:rPr lang="en-US" altLang="ja-JP" sz="1400" b="1" dirty="0" smtClean="0"/>
              <a:t>6:00</a:t>
            </a:r>
            <a:r>
              <a:rPr lang="ja-JP" altLang="en-US" sz="1400" b="1" dirty="0"/>
              <a:t>：起床、柔軟、洗面～着替え</a:t>
            </a:r>
          </a:p>
          <a:p>
            <a:r>
              <a:rPr lang="ja-JP" altLang="en-US" sz="1400" b="1" dirty="0"/>
              <a:t>  </a:t>
            </a:r>
            <a:r>
              <a:rPr lang="en-US" altLang="ja-JP" sz="1400" b="1" dirty="0" smtClean="0"/>
              <a:t>6:00</a:t>
            </a:r>
            <a:r>
              <a:rPr lang="ja-JP" altLang="en-US" sz="1400" b="1" dirty="0" smtClean="0"/>
              <a:t>～　</a:t>
            </a:r>
            <a:r>
              <a:rPr lang="en-US" altLang="ja-JP" sz="1400" b="1" dirty="0" smtClean="0"/>
              <a:t>8:00</a:t>
            </a:r>
            <a:r>
              <a:rPr lang="ja-JP" altLang="en-US" sz="1400" b="1" dirty="0"/>
              <a:t>：早朝稽古</a:t>
            </a:r>
            <a:r>
              <a:rPr lang="ja-JP" altLang="en-US" sz="1400" b="1" dirty="0" smtClean="0"/>
              <a:t>（駆足、</a:t>
            </a:r>
            <a:r>
              <a:rPr lang="en-US" altLang="ja-JP" sz="1400" b="1" dirty="0"/>
              <a:t>100</a:t>
            </a:r>
            <a:r>
              <a:rPr lang="ja-JP" altLang="en-US" sz="1400" b="1" dirty="0" smtClean="0"/>
              <a:t>本突き、三戦 ・転掌）</a:t>
            </a:r>
            <a:r>
              <a:rPr lang="ja-JP" altLang="en-US" sz="1400" b="1" dirty="0"/>
              <a:t>、</a:t>
            </a:r>
            <a:r>
              <a:rPr lang="ja-JP" altLang="en-US" sz="1400" b="1" dirty="0" smtClean="0"/>
              <a:t>ｼｬﾜｰ</a:t>
            </a:r>
            <a:endParaRPr lang="ja-JP" altLang="en-US" sz="1400" b="1" dirty="0"/>
          </a:p>
          <a:p>
            <a:r>
              <a:rPr lang="ja-JP" altLang="en-US" sz="1400" b="1" dirty="0"/>
              <a:t>  </a:t>
            </a:r>
            <a:r>
              <a:rPr lang="en-US" altLang="ja-JP" sz="1400" b="1" dirty="0" smtClean="0"/>
              <a:t>8:00</a:t>
            </a:r>
            <a:r>
              <a:rPr lang="ja-JP" altLang="en-US" sz="1400" b="1" dirty="0" smtClean="0"/>
              <a:t>～　</a:t>
            </a:r>
            <a:r>
              <a:rPr lang="en-US" altLang="ja-JP" sz="1400" b="1" dirty="0" smtClean="0"/>
              <a:t>9:30</a:t>
            </a:r>
            <a:r>
              <a:rPr lang="ja-JP" altLang="en-US" sz="1400" b="1" dirty="0"/>
              <a:t>：</a:t>
            </a:r>
            <a:r>
              <a:rPr lang="ja-JP" altLang="en-US" sz="1400" b="1" dirty="0" smtClean="0"/>
              <a:t>食事</a:t>
            </a:r>
            <a:endParaRPr lang="en-US" altLang="ja-JP" sz="1400" b="1" dirty="0" smtClean="0"/>
          </a:p>
          <a:p>
            <a:r>
              <a:rPr lang="ja-JP" altLang="en-US" sz="1400" b="1" dirty="0"/>
              <a:t>  </a:t>
            </a:r>
            <a:r>
              <a:rPr lang="en-US" altLang="ja-JP" sz="1400" b="1" dirty="0" smtClean="0"/>
              <a:t>9:30</a:t>
            </a:r>
            <a:r>
              <a:rPr lang="ja-JP" altLang="en-US" sz="1400" b="1" dirty="0" smtClean="0"/>
              <a:t>～</a:t>
            </a:r>
            <a:r>
              <a:rPr lang="en-US" altLang="zh-TW" sz="1400" b="1" dirty="0" smtClean="0"/>
              <a:t>10:00</a:t>
            </a:r>
            <a:r>
              <a:rPr lang="ja-JP" altLang="en-US" sz="1400" b="1" dirty="0" smtClean="0"/>
              <a:t>：片付け、ﾁｪｯｸｱｳﾄ</a:t>
            </a:r>
            <a:endParaRPr lang="ja-JP" altLang="en-US" sz="1400" b="1" dirty="0"/>
          </a:p>
        </p:txBody>
      </p:sp>
      <p:sp>
        <p:nvSpPr>
          <p:cNvPr id="10" name="正方形/長方形 9"/>
          <p:cNvSpPr/>
          <p:nvPr/>
        </p:nvSpPr>
        <p:spPr>
          <a:xfrm>
            <a:off x="251520" y="5212938"/>
            <a:ext cx="8784976" cy="11695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400" b="1" dirty="0" smtClean="0"/>
              <a:t>※</a:t>
            </a:r>
            <a:r>
              <a:rPr lang="ja-JP" altLang="en-US" sz="1400" b="1" dirty="0" smtClean="0"/>
              <a:t>役割分担</a:t>
            </a:r>
            <a:r>
              <a:rPr lang="en-US" altLang="ja-JP" sz="1400" b="1" dirty="0" smtClean="0"/>
              <a:t>※</a:t>
            </a:r>
          </a:p>
          <a:p>
            <a:endParaRPr lang="en-US" altLang="ja-JP" sz="1400" b="1" dirty="0" smtClean="0"/>
          </a:p>
          <a:p>
            <a:r>
              <a:rPr lang="ja-JP" altLang="en-US" sz="1400" b="1" dirty="0" smtClean="0"/>
              <a:t>①総括：スーさん　　　②ﾊﾞｰﾍﾞｷｭｰ道具等</a:t>
            </a:r>
            <a:r>
              <a:rPr lang="ja-JP" altLang="en-US" sz="1400" b="1" dirty="0" smtClean="0"/>
              <a:t>：シー</a:t>
            </a:r>
            <a:r>
              <a:rPr lang="ja-JP" altLang="en-US" sz="1400" b="1" dirty="0" smtClean="0"/>
              <a:t>さん　　　③会計他：ハーさん　　　④鮎塩焼き道具等：ムー鮎吉</a:t>
            </a:r>
            <a:endParaRPr lang="en-US" altLang="ja-JP" sz="1400" b="1" dirty="0" smtClean="0"/>
          </a:p>
          <a:p>
            <a:endParaRPr lang="en-US" altLang="ja-JP" sz="1400" b="1" dirty="0"/>
          </a:p>
          <a:p>
            <a:r>
              <a:rPr lang="ja-JP" altLang="en-US" sz="1400" b="1" dirty="0" smtClean="0"/>
              <a:t>各自、昨年の経験から前向きな提案と行動、そして奉仕の心で盛り上げ、愛（鮎パ）を次ぎに繋げましょう♪</a:t>
            </a:r>
            <a:endParaRPr lang="en-US" altLang="ja-JP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243665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CECFF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79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623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49</Words>
  <Application>Microsoft Office PowerPoint</Application>
  <PresentationFormat>画面に合わせる 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setup</dc:creator>
  <cp:lastModifiedBy>setup</cp:lastModifiedBy>
  <cp:revision>13</cp:revision>
  <dcterms:created xsi:type="dcterms:W3CDTF">2013-09-25T10:38:07Z</dcterms:created>
  <dcterms:modified xsi:type="dcterms:W3CDTF">2013-09-25T12:41:39Z</dcterms:modified>
</cp:coreProperties>
</file>