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8" r:id="rId6"/>
    <p:sldId id="259" r:id="rId7"/>
    <p:sldId id="275" r:id="rId8"/>
    <p:sldId id="261" r:id="rId9"/>
    <p:sldId id="269" r:id="rId10"/>
    <p:sldId id="263" r:id="rId11"/>
    <p:sldId id="270" r:id="rId12"/>
    <p:sldId id="264" r:id="rId13"/>
    <p:sldId id="271" r:id="rId14"/>
    <p:sldId id="266" r:id="rId15"/>
    <p:sldId id="272" r:id="rId16"/>
    <p:sldId id="268" r:id="rId17"/>
    <p:sldId id="273" r:id="rId18"/>
    <p:sldId id="257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12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B0E1E-86FB-4FA3-891E-7930089AF4F1}" type="datetimeFigureOut">
              <a:rPr lang="hu-HU" smtClean="0"/>
              <a:t>2022.09.21.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B2ACAD40-4D88-45B6-9406-8259844DA5E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82766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B0E1E-86FB-4FA3-891E-7930089AF4F1}" type="datetimeFigureOut">
              <a:rPr lang="hu-HU" smtClean="0"/>
              <a:t>2022.09.21.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CAD40-4D88-45B6-9406-8259844DA5E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18290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B0E1E-86FB-4FA3-891E-7930089AF4F1}" type="datetimeFigureOut">
              <a:rPr lang="hu-HU" smtClean="0"/>
              <a:t>2022.09.21.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CAD40-4D88-45B6-9406-8259844DA5E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11522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B0E1E-86FB-4FA3-891E-7930089AF4F1}" type="datetimeFigureOut">
              <a:rPr lang="hu-HU" smtClean="0"/>
              <a:t>2022.09.21.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CAD40-4D88-45B6-9406-8259844DA5E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19087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A0FB0E1E-86FB-4FA3-891E-7930089AF4F1}" type="datetimeFigureOut">
              <a:rPr lang="hu-HU" smtClean="0"/>
              <a:t>2022.09.21.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hu-HU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B2ACAD40-4D88-45B6-9406-8259844DA5E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97680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B0E1E-86FB-4FA3-891E-7930089AF4F1}" type="datetimeFigureOut">
              <a:rPr lang="hu-HU" smtClean="0"/>
              <a:t>2022.09.21.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CAD40-4D88-45B6-9406-8259844DA5E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4946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B0E1E-86FB-4FA3-891E-7930089AF4F1}" type="datetimeFigureOut">
              <a:rPr lang="hu-HU" smtClean="0"/>
              <a:t>2022.09.21.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CAD40-4D88-45B6-9406-8259844DA5E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39095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B0E1E-86FB-4FA3-891E-7930089AF4F1}" type="datetimeFigureOut">
              <a:rPr lang="hu-HU" smtClean="0"/>
              <a:t>2022.09.21.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CAD40-4D88-45B6-9406-8259844DA5E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69968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B0E1E-86FB-4FA3-891E-7930089AF4F1}" type="datetimeFigureOut">
              <a:rPr lang="hu-HU" smtClean="0"/>
              <a:t>2022.09.21.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CAD40-4D88-45B6-9406-8259844DA5E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6287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B0E1E-86FB-4FA3-891E-7930089AF4F1}" type="datetimeFigureOut">
              <a:rPr lang="hu-HU" smtClean="0"/>
              <a:t>2022.09.21.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CAD40-4D88-45B6-9406-8259844DA5E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04735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B0E1E-86FB-4FA3-891E-7930089AF4F1}" type="datetimeFigureOut">
              <a:rPr lang="hu-HU" smtClean="0"/>
              <a:t>2022.09.21.</a:t>
            </a:fld>
            <a:endParaRPr lang="hu-HU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CAD40-4D88-45B6-9406-8259844DA5E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02887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A0FB0E1E-86FB-4FA3-891E-7930089AF4F1}" type="datetimeFigureOut">
              <a:rPr lang="hu-HU" smtClean="0"/>
              <a:t>2022.09.21.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hu-HU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B2ACAD40-4D88-45B6-9406-8259844DA5E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61323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gi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gi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7" Type="http://schemas.openxmlformats.org/officeDocument/2006/relationships/image" Target="../media/image10.gif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gif"/><Relationship Id="rId5" Type="http://schemas.openxmlformats.org/officeDocument/2006/relationships/image" Target="../media/image8.gif"/><Relationship Id="rId4" Type="http://schemas.openxmlformats.org/officeDocument/2006/relationships/image" Target="../media/image7.gif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gi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gi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gi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elad.hu/utvonal/fajl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88E352E-7D85-637B-B706-A7219D5F48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Szerverek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F558CBF5-AD1D-D07C-8276-EE93C3B0DF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Készítette: Török Péter 9.A</a:t>
            </a:r>
          </a:p>
        </p:txBody>
      </p:sp>
    </p:spTree>
    <p:extLst>
      <p:ext uri="{BB962C8B-B14F-4D97-AF65-F5344CB8AC3E}">
        <p14:creationId xmlns:p14="http://schemas.microsoft.com/office/powerpoint/2010/main" val="554173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DCBE6C4-7E12-D6F3-8D8B-B98DA7A4B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Felhőszolgáltatás alapú szerver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18307F3-5C7A-90C4-F3B3-0931E0ACF0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hu-HU" sz="2500" dirty="0"/>
              <a:t>Nem helyhez kötött</a:t>
            </a:r>
          </a:p>
          <a:p>
            <a:r>
              <a:rPr lang="hu-HU" sz="2500" dirty="0"/>
              <a:t>Biztonságos</a:t>
            </a:r>
          </a:p>
          <a:p>
            <a:r>
              <a:rPr lang="hu-HU" sz="2500" dirty="0"/>
              <a:t>Ingyenes verzió is létezik</a:t>
            </a:r>
          </a:p>
          <a:p>
            <a:r>
              <a:rPr lang="hu-HU" sz="2500" dirty="0"/>
              <a:t>Használatuk könnyen kezelhetőek</a:t>
            </a:r>
          </a:p>
          <a:p>
            <a:r>
              <a:rPr lang="hu-HU" sz="2500" dirty="0"/>
              <a:t>Tárhelyük bővíthető</a:t>
            </a:r>
          </a:p>
          <a:p>
            <a:r>
              <a:rPr lang="hu-HU" sz="2500" dirty="0"/>
              <a:t>Alacsony esély az adatvesztésre</a:t>
            </a:r>
          </a:p>
          <a:p>
            <a:endParaRPr lang="hu-HU" sz="2500" dirty="0"/>
          </a:p>
          <a:p>
            <a:endParaRPr lang="hu-HU" sz="2500" dirty="0"/>
          </a:p>
          <a:p>
            <a:r>
              <a:rPr lang="hu-HU" sz="2500" dirty="0"/>
              <a:t>Felhőszolgáltatások: OneDrive, Google Drive, </a:t>
            </a:r>
            <a:r>
              <a:rPr lang="hu-HU" sz="2500" dirty="0" err="1"/>
              <a:t>Dropbox</a:t>
            </a:r>
            <a:r>
              <a:rPr lang="hu-HU" sz="2500" dirty="0"/>
              <a:t> stb.</a:t>
            </a:r>
          </a:p>
        </p:txBody>
      </p:sp>
    </p:spTree>
    <p:extLst>
      <p:ext uri="{BB962C8B-B14F-4D97-AF65-F5344CB8AC3E}">
        <p14:creationId xmlns:p14="http://schemas.microsoft.com/office/powerpoint/2010/main" val="1574658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2A313B03-D361-4EC9-AF52-0B3C1C92C26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E79CB85-A08A-4579-86F6-A8AA97551B8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6C61C9C-364D-4CB6-B9D1-1A6F50F6AF0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7045633D-7FA7-4D93-8E45-D385B582A1F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82532B9D-ADFC-4AEF-97D4-9FC87BB61E3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Csoportba foglalás 3">
            <a:extLst>
              <a:ext uri="{FF2B5EF4-FFF2-40B4-BE49-F238E27FC236}">
                <a16:creationId xmlns:a16="http://schemas.microsoft.com/office/drawing/2014/main" id="{33216E7C-E93D-772E-79AC-522A3D2B680E}"/>
              </a:ext>
            </a:extLst>
          </p:cNvPr>
          <p:cNvGrpSpPr/>
          <p:nvPr/>
        </p:nvGrpSpPr>
        <p:grpSpPr>
          <a:xfrm>
            <a:off x="3739804" y="801792"/>
            <a:ext cx="4706799" cy="5249332"/>
            <a:chOff x="4711103" y="3743514"/>
            <a:chExt cx="1466367" cy="1635389"/>
          </a:xfrm>
        </p:grpSpPr>
        <p:pic>
          <p:nvPicPr>
            <p:cNvPr id="5" name="Kép 4">
              <a:extLst>
                <a:ext uri="{FF2B5EF4-FFF2-40B4-BE49-F238E27FC236}">
                  <a16:creationId xmlns:a16="http://schemas.microsoft.com/office/drawing/2014/main" id="{AE074EE4-DB29-D0B9-0BE3-016250ACFF3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11103" y="3743514"/>
              <a:ext cx="1450723" cy="1450723"/>
            </a:xfrm>
            <a:prstGeom prst="rect">
              <a:avLst/>
            </a:prstGeom>
          </p:spPr>
        </p:pic>
        <p:sp>
          <p:nvSpPr>
            <p:cNvPr id="6" name="Szövegdoboz 5">
              <a:extLst>
                <a:ext uri="{FF2B5EF4-FFF2-40B4-BE49-F238E27FC236}">
                  <a16:creationId xmlns:a16="http://schemas.microsoft.com/office/drawing/2014/main" id="{63D85D96-8EB3-7B46-8F17-BBE20792C03A}"/>
                </a:ext>
              </a:extLst>
            </p:cNvPr>
            <p:cNvSpPr txBox="1"/>
            <p:nvPr/>
          </p:nvSpPr>
          <p:spPr>
            <a:xfrm>
              <a:off x="4737396" y="5009571"/>
              <a:ext cx="1440074" cy="369332"/>
            </a:xfrm>
            <a:prstGeom prst="rect">
              <a:avLst/>
            </a:prstGeom>
            <a:noFill/>
          </p:spPr>
          <p:txBody>
            <a:bodyPr wrap="none" rtlCol="0">
              <a:normAutofit/>
            </a:bodyPr>
            <a:lstStyle/>
            <a:p>
              <a:pPr algn="ctr">
                <a:spcAft>
                  <a:spcPts val="600"/>
                </a:spcAft>
              </a:pPr>
              <a:r>
                <a:rPr lang="hu-HU" sz="5000" dirty="0"/>
                <a:t>FTP Szerver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12792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AE394AC-3395-AE4F-F7D8-C7708BFDB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FTp</a:t>
            </a:r>
            <a:r>
              <a:rPr lang="hu-HU" dirty="0"/>
              <a:t> </a:t>
            </a:r>
            <a:r>
              <a:rPr lang="hu-HU" dirty="0" smtClean="0"/>
              <a:t>szerver</a:t>
            </a:r>
            <a:endParaRPr lang="hu-HU" sz="2000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91C30CB-4C24-9840-D4E3-FEACB344F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sz="2500" dirty="0" smtClean="0"/>
              <a:t>Külső tárhely</a:t>
            </a:r>
          </a:p>
          <a:p>
            <a:r>
              <a:rPr lang="hu-HU" sz="2500" dirty="0" smtClean="0"/>
              <a:t>Számítógép közötti gyors adatmozgatás</a:t>
            </a:r>
          </a:p>
          <a:p>
            <a:r>
              <a:rPr lang="hu-HU" sz="2500" dirty="0" smtClean="0">
                <a:latin typeface="Rockwell" panose="02060603020205020403" pitchFamily="18" charset="0"/>
              </a:rPr>
              <a:t>Biztonságos</a:t>
            </a:r>
          </a:p>
          <a:p>
            <a:r>
              <a:rPr lang="hu-HU" sz="2500" dirty="0" smtClean="0">
                <a:latin typeface="Rockwell" panose="02060603020205020403" pitchFamily="18" charset="0"/>
              </a:rPr>
              <a:t>A </a:t>
            </a:r>
            <a:r>
              <a:rPr lang="hu-HU" sz="2500" dirty="0" err="1" smtClean="0">
                <a:latin typeface="Rockwell" panose="02060603020205020403" pitchFamily="18" charset="0"/>
              </a:rPr>
              <a:t>fletöltési</a:t>
            </a:r>
            <a:r>
              <a:rPr lang="hu-HU" sz="2500" dirty="0" smtClean="0">
                <a:latin typeface="Rockwell" panose="02060603020205020403" pitchFamily="18" charset="0"/>
              </a:rPr>
              <a:t> sebesség csak a sávszélességtől függ</a:t>
            </a:r>
          </a:p>
          <a:p>
            <a:r>
              <a:rPr lang="hu-HU" sz="2500" dirty="0" smtClean="0">
                <a:solidFill>
                  <a:srgbClr val="202122"/>
                </a:solidFill>
                <a:latin typeface="Rockwell" panose="02060603020205020403" pitchFamily="18" charset="0"/>
              </a:rPr>
              <a:t>Nincs tárhely korlát</a:t>
            </a:r>
            <a:endParaRPr lang="hu-HU" sz="2500" dirty="0">
              <a:solidFill>
                <a:srgbClr val="202122"/>
              </a:solidFill>
              <a:latin typeface="Rockwell (Szövegtörzs)"/>
            </a:endParaRP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23939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2A313B03-D361-4EC9-AF52-0B3C1C92C26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5E79CB85-A08A-4579-86F6-A8AA97551B8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D6C61C9C-364D-4CB6-B9D1-1A6F50F6AF0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44" name="Rectangle 43">
            <a:extLst>
              <a:ext uri="{FF2B5EF4-FFF2-40B4-BE49-F238E27FC236}">
                <a16:creationId xmlns:a16="http://schemas.microsoft.com/office/drawing/2014/main" id="{7045633D-7FA7-4D93-8E45-D385B582A1F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82532B9D-ADFC-4AEF-97D4-9FC87BB61E3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Csoportba foglalás 15">
            <a:extLst>
              <a:ext uri="{FF2B5EF4-FFF2-40B4-BE49-F238E27FC236}">
                <a16:creationId xmlns:a16="http://schemas.microsoft.com/office/drawing/2014/main" id="{677C6A63-E9F8-9E4F-CD4F-D1BF72EF7D47}"/>
              </a:ext>
            </a:extLst>
          </p:cNvPr>
          <p:cNvGrpSpPr/>
          <p:nvPr/>
        </p:nvGrpSpPr>
        <p:grpSpPr>
          <a:xfrm>
            <a:off x="2077051" y="801792"/>
            <a:ext cx="8032306" cy="5249332"/>
            <a:chOff x="2185086" y="943000"/>
            <a:chExt cx="7816235" cy="5108124"/>
          </a:xfrm>
        </p:grpSpPr>
        <p:sp>
          <p:nvSpPr>
            <p:cNvPr id="9" name="Szövegdoboz 8">
              <a:extLst>
                <a:ext uri="{FF2B5EF4-FFF2-40B4-BE49-F238E27FC236}">
                  <a16:creationId xmlns:a16="http://schemas.microsoft.com/office/drawing/2014/main" id="{68F024BE-7D4F-C9CE-A257-F5CF64D906C2}"/>
                </a:ext>
              </a:extLst>
            </p:cNvPr>
            <p:cNvSpPr txBox="1"/>
            <p:nvPr/>
          </p:nvSpPr>
          <p:spPr>
            <a:xfrm>
              <a:off x="2185086" y="4753000"/>
              <a:ext cx="7816235" cy="1298124"/>
            </a:xfrm>
            <a:prstGeom prst="rect">
              <a:avLst/>
            </a:prstGeom>
            <a:noFill/>
          </p:spPr>
          <p:txBody>
            <a:bodyPr wrap="none" rtlCol="0">
              <a:normAutofit/>
            </a:bodyPr>
            <a:lstStyle/>
            <a:p>
              <a:pPr algn="ctr">
                <a:spcAft>
                  <a:spcPts val="600"/>
                </a:spcAft>
              </a:pPr>
              <a:r>
                <a:rPr lang="hu-HU" sz="5000" dirty="0"/>
                <a:t>VPS szerver</a:t>
              </a:r>
            </a:p>
          </p:txBody>
        </p:sp>
        <p:pic>
          <p:nvPicPr>
            <p:cNvPr id="15" name="Kép 14" descr="A képen szöveg, égbolt, elektronika látható&#10;&#10;Automatikusan generált leírás">
              <a:extLst>
                <a:ext uri="{FF2B5EF4-FFF2-40B4-BE49-F238E27FC236}">
                  <a16:creationId xmlns:a16="http://schemas.microsoft.com/office/drawing/2014/main" id="{B85CEBD2-102F-2E8A-2445-C1D325978A6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88203" y="943000"/>
              <a:ext cx="3810000" cy="3810000"/>
            </a:xfrm>
            <a:prstGeom prst="rect">
              <a:avLst/>
            </a:prstGeom>
          </p:spPr>
        </p:pic>
      </p:grpSp>
      <p:sp>
        <p:nvSpPr>
          <p:cNvPr id="17" name="Szövegdoboz 16">
            <a:extLst>
              <a:ext uri="{FF2B5EF4-FFF2-40B4-BE49-F238E27FC236}">
                <a16:creationId xmlns:a16="http://schemas.microsoft.com/office/drawing/2014/main" id="{575AC340-B176-CD05-22BE-5BB043EF4C83}"/>
              </a:ext>
            </a:extLst>
          </p:cNvPr>
          <p:cNvSpPr txBox="1"/>
          <p:nvPr/>
        </p:nvSpPr>
        <p:spPr>
          <a:xfrm>
            <a:off x="5275960" y="5384119"/>
            <a:ext cx="163448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500" dirty="0"/>
              <a:t>Virtuális szerver</a:t>
            </a:r>
          </a:p>
        </p:txBody>
      </p:sp>
    </p:spTree>
    <p:extLst>
      <p:ext uri="{BB962C8B-B14F-4D97-AF65-F5344CB8AC3E}">
        <p14:creationId xmlns:p14="http://schemas.microsoft.com/office/powerpoint/2010/main" val="1856009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B7684B8-7A9A-5275-76DF-528A0F2EA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VPS, Virtuális szerver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6A79EB7-6DFE-F6C2-6E77-9DFD439E4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500" b="0" i="0" dirty="0">
                <a:effectLst/>
              </a:rPr>
              <a:t>A VPS a Virtuális Privát Szerver rövidítése</a:t>
            </a:r>
            <a:endParaRPr lang="hu-HU" sz="2500" b="0" i="0" dirty="0">
              <a:effectLst/>
            </a:endParaRPr>
          </a:p>
          <a:p>
            <a:r>
              <a:rPr lang="hu-HU" sz="2500" dirty="0"/>
              <a:t>Nem te birtokolsz</a:t>
            </a:r>
          </a:p>
          <a:p>
            <a:r>
              <a:rPr lang="hu-HU" sz="2500" dirty="0"/>
              <a:t>Külön </a:t>
            </a:r>
            <a:r>
              <a:rPr lang="hu-HU" sz="2500" dirty="0" err="1"/>
              <a:t>ip</a:t>
            </a:r>
            <a:r>
              <a:rPr lang="hu-HU" sz="2500" dirty="0"/>
              <a:t> cím</a:t>
            </a:r>
          </a:p>
          <a:p>
            <a:endParaRPr lang="hu-HU" dirty="0">
              <a:latin typeface="Rockwell (Szövegtörzs)"/>
            </a:endParaRPr>
          </a:p>
        </p:txBody>
      </p:sp>
    </p:spTree>
    <p:extLst>
      <p:ext uri="{BB962C8B-B14F-4D97-AF65-F5344CB8AC3E}">
        <p14:creationId xmlns:p14="http://schemas.microsoft.com/office/powerpoint/2010/main" val="11563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53F6B15-73BD-5BD6-CD31-730E8152AC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sz="9500" dirty="0"/>
              <a:t>Köszönöm szépen a figyelmet!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401C372E-AC9A-E700-4E20-2A56B0FE82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93275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Tartalom helye 4" descr="A képen szöveg, égbolt, elektronika látható&#10;&#10;Automatikusan generált leírás">
            <a:extLst>
              <a:ext uri="{FF2B5EF4-FFF2-40B4-BE49-F238E27FC236}">
                <a16:creationId xmlns:a16="http://schemas.microsoft.com/office/drawing/2014/main" id="{B37A1ABB-366E-C0E1-F93A-0B468DB432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8729" y="1850641"/>
            <a:ext cx="1187450" cy="1187450"/>
          </a:xfrm>
        </p:spPr>
      </p:pic>
      <p:sp>
        <p:nvSpPr>
          <p:cNvPr id="36" name="Szövegdoboz 35">
            <a:extLst>
              <a:ext uri="{FF2B5EF4-FFF2-40B4-BE49-F238E27FC236}">
                <a16:creationId xmlns:a16="http://schemas.microsoft.com/office/drawing/2014/main" id="{2CCE1090-2DAC-C358-0537-002DF896CA8F}"/>
              </a:ext>
            </a:extLst>
          </p:cNvPr>
          <p:cNvSpPr txBox="1"/>
          <p:nvPr/>
        </p:nvSpPr>
        <p:spPr>
          <a:xfrm>
            <a:off x="10239593" y="2894824"/>
            <a:ext cx="1465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VPS Szerver</a:t>
            </a: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90E7B4EC-8900-8193-873F-3DC8A2BF1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Milyen szervereket ismerünk</a:t>
            </a:r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8EDC71AD-266D-7445-BC58-36FFEA84CF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475" y="1825880"/>
            <a:ext cx="1438276" cy="1438276"/>
          </a:xfrm>
          <a:prstGeom prst="rect">
            <a:avLst/>
          </a:prstGeom>
        </p:spPr>
      </p:pic>
      <p:sp>
        <p:nvSpPr>
          <p:cNvPr id="8" name="Szövegdoboz 7">
            <a:extLst>
              <a:ext uri="{FF2B5EF4-FFF2-40B4-BE49-F238E27FC236}">
                <a16:creationId xmlns:a16="http://schemas.microsoft.com/office/drawing/2014/main" id="{360ACED7-74BE-6922-DFB0-6BF0856E7979}"/>
              </a:ext>
            </a:extLst>
          </p:cNvPr>
          <p:cNvSpPr txBox="1"/>
          <p:nvPr/>
        </p:nvSpPr>
        <p:spPr>
          <a:xfrm>
            <a:off x="1145400" y="2939213"/>
            <a:ext cx="1414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Fájl szerver</a:t>
            </a:r>
          </a:p>
        </p:txBody>
      </p:sp>
      <p:grpSp>
        <p:nvGrpSpPr>
          <p:cNvPr id="32" name="Csoportba foglalás 31">
            <a:extLst>
              <a:ext uri="{FF2B5EF4-FFF2-40B4-BE49-F238E27FC236}">
                <a16:creationId xmlns:a16="http://schemas.microsoft.com/office/drawing/2014/main" id="{86E8A1F4-26A3-B935-90CF-712F0A984CCE}"/>
              </a:ext>
            </a:extLst>
          </p:cNvPr>
          <p:cNvGrpSpPr/>
          <p:nvPr/>
        </p:nvGrpSpPr>
        <p:grpSpPr>
          <a:xfrm>
            <a:off x="3406999" y="1750215"/>
            <a:ext cx="1632435" cy="1576788"/>
            <a:chOff x="3406999" y="1750215"/>
            <a:chExt cx="1632435" cy="1576788"/>
          </a:xfrm>
        </p:grpSpPr>
        <p:pic>
          <p:nvPicPr>
            <p:cNvPr id="31" name="Kép 30">
              <a:extLst>
                <a:ext uri="{FF2B5EF4-FFF2-40B4-BE49-F238E27FC236}">
                  <a16:creationId xmlns:a16="http://schemas.microsoft.com/office/drawing/2014/main" id="{9FBD6971-1AE0-C5E9-3D8B-86C3A1EDB53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97415" y="1750215"/>
              <a:ext cx="1438276" cy="1438276"/>
            </a:xfrm>
            <a:prstGeom prst="rect">
              <a:avLst/>
            </a:prstGeom>
          </p:spPr>
        </p:pic>
        <p:sp>
          <p:nvSpPr>
            <p:cNvPr id="11" name="Szövegdoboz 10">
              <a:extLst>
                <a:ext uri="{FF2B5EF4-FFF2-40B4-BE49-F238E27FC236}">
                  <a16:creationId xmlns:a16="http://schemas.microsoft.com/office/drawing/2014/main" id="{8012AC6F-AF36-BEE8-C6DA-7128E098F830}"/>
                </a:ext>
              </a:extLst>
            </p:cNvPr>
            <p:cNvSpPr txBox="1"/>
            <p:nvPr/>
          </p:nvSpPr>
          <p:spPr>
            <a:xfrm>
              <a:off x="3406999" y="2957671"/>
              <a:ext cx="16324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/>
                <a:t>Email szerver</a:t>
              </a:r>
            </a:p>
          </p:txBody>
        </p:sp>
      </p:grpSp>
      <p:grpSp>
        <p:nvGrpSpPr>
          <p:cNvPr id="22" name="Csoportba foglalás 21">
            <a:extLst>
              <a:ext uri="{FF2B5EF4-FFF2-40B4-BE49-F238E27FC236}">
                <a16:creationId xmlns:a16="http://schemas.microsoft.com/office/drawing/2014/main" id="{FD33FC3B-1D7E-AA2A-585B-C982032807E7}"/>
              </a:ext>
            </a:extLst>
          </p:cNvPr>
          <p:cNvGrpSpPr/>
          <p:nvPr/>
        </p:nvGrpSpPr>
        <p:grpSpPr>
          <a:xfrm>
            <a:off x="5770939" y="1685603"/>
            <a:ext cx="1520096" cy="1658452"/>
            <a:chOff x="5770939" y="1685603"/>
            <a:chExt cx="1520096" cy="1658452"/>
          </a:xfrm>
        </p:grpSpPr>
        <p:pic>
          <p:nvPicPr>
            <p:cNvPr id="13" name="Kép 12" descr="A képen óra látható&#10;&#10;Automatikusan generált leírás">
              <a:extLst>
                <a:ext uri="{FF2B5EF4-FFF2-40B4-BE49-F238E27FC236}">
                  <a16:creationId xmlns:a16="http://schemas.microsoft.com/office/drawing/2014/main" id="{FC7B0728-4775-4914-B47F-F1CF766A7A3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11849" y="1685603"/>
              <a:ext cx="1438276" cy="1438276"/>
            </a:xfrm>
            <a:prstGeom prst="rect">
              <a:avLst/>
            </a:prstGeom>
          </p:spPr>
        </p:pic>
        <p:sp>
          <p:nvSpPr>
            <p:cNvPr id="14" name="Szövegdoboz 13">
              <a:extLst>
                <a:ext uri="{FF2B5EF4-FFF2-40B4-BE49-F238E27FC236}">
                  <a16:creationId xmlns:a16="http://schemas.microsoft.com/office/drawing/2014/main" id="{46B7358A-5649-D461-E8B2-ADDD7DBAE4C7}"/>
                </a:ext>
              </a:extLst>
            </p:cNvPr>
            <p:cNvSpPr txBox="1"/>
            <p:nvPr/>
          </p:nvSpPr>
          <p:spPr>
            <a:xfrm>
              <a:off x="5770939" y="2974723"/>
              <a:ext cx="15200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/>
                <a:t>Web szerver</a:t>
              </a:r>
            </a:p>
          </p:txBody>
        </p:sp>
      </p:grpSp>
      <p:grpSp>
        <p:nvGrpSpPr>
          <p:cNvPr id="23" name="Csoportba foglalás 22">
            <a:extLst>
              <a:ext uri="{FF2B5EF4-FFF2-40B4-BE49-F238E27FC236}">
                <a16:creationId xmlns:a16="http://schemas.microsoft.com/office/drawing/2014/main" id="{9966C3DD-E164-2273-BC06-2088DA6FCBF1}"/>
              </a:ext>
            </a:extLst>
          </p:cNvPr>
          <p:cNvGrpSpPr/>
          <p:nvPr/>
        </p:nvGrpSpPr>
        <p:grpSpPr>
          <a:xfrm>
            <a:off x="7728966" y="1637511"/>
            <a:ext cx="2033442" cy="1617634"/>
            <a:chOff x="7728966" y="1637511"/>
            <a:chExt cx="2033442" cy="1617634"/>
          </a:xfrm>
        </p:grpSpPr>
        <p:pic>
          <p:nvPicPr>
            <p:cNvPr id="16" name="Kép 15" descr="A képen tükör, clipart látható&#10;&#10;Automatikusan generált leírás">
              <a:extLst>
                <a:ext uri="{FF2B5EF4-FFF2-40B4-BE49-F238E27FC236}">
                  <a16:creationId xmlns:a16="http://schemas.microsoft.com/office/drawing/2014/main" id="{84D5BF74-0A4A-B942-28C2-AF234E19319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29203" y="1637511"/>
              <a:ext cx="1432968" cy="1432968"/>
            </a:xfrm>
            <a:prstGeom prst="rect">
              <a:avLst/>
            </a:prstGeom>
          </p:spPr>
        </p:pic>
        <p:sp>
          <p:nvSpPr>
            <p:cNvPr id="17" name="Szövegdoboz 16">
              <a:extLst>
                <a:ext uri="{FF2B5EF4-FFF2-40B4-BE49-F238E27FC236}">
                  <a16:creationId xmlns:a16="http://schemas.microsoft.com/office/drawing/2014/main" id="{DEC46BCC-ED31-FFCF-A59E-6208CD34A76A}"/>
                </a:ext>
              </a:extLst>
            </p:cNvPr>
            <p:cNvSpPr txBox="1"/>
            <p:nvPr/>
          </p:nvSpPr>
          <p:spPr>
            <a:xfrm>
              <a:off x="7728966" y="2885813"/>
              <a:ext cx="20334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/>
                <a:t>Felhő szolgáltatás</a:t>
              </a:r>
            </a:p>
          </p:txBody>
        </p:sp>
      </p:grpSp>
      <p:grpSp>
        <p:nvGrpSpPr>
          <p:cNvPr id="28" name="Csoportba foglalás 27">
            <a:extLst>
              <a:ext uri="{FF2B5EF4-FFF2-40B4-BE49-F238E27FC236}">
                <a16:creationId xmlns:a16="http://schemas.microsoft.com/office/drawing/2014/main" id="{B6B1AC0B-3D05-F233-252F-0E12320F709C}"/>
              </a:ext>
            </a:extLst>
          </p:cNvPr>
          <p:cNvGrpSpPr/>
          <p:nvPr/>
        </p:nvGrpSpPr>
        <p:grpSpPr>
          <a:xfrm>
            <a:off x="10051420" y="169251"/>
            <a:ext cx="1466367" cy="1635389"/>
            <a:chOff x="4711103" y="3743514"/>
            <a:chExt cx="1466367" cy="1635389"/>
          </a:xfrm>
        </p:grpSpPr>
        <p:pic>
          <p:nvPicPr>
            <p:cNvPr id="26" name="Kép 25">
              <a:extLst>
                <a:ext uri="{FF2B5EF4-FFF2-40B4-BE49-F238E27FC236}">
                  <a16:creationId xmlns:a16="http://schemas.microsoft.com/office/drawing/2014/main" id="{0E458369-9FEC-CCCC-EFB2-E485EFF1506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11103" y="3743514"/>
              <a:ext cx="1450723" cy="1450723"/>
            </a:xfrm>
            <a:prstGeom prst="rect">
              <a:avLst/>
            </a:prstGeom>
          </p:spPr>
        </p:pic>
        <p:sp>
          <p:nvSpPr>
            <p:cNvPr id="27" name="Szövegdoboz 26">
              <a:extLst>
                <a:ext uri="{FF2B5EF4-FFF2-40B4-BE49-F238E27FC236}">
                  <a16:creationId xmlns:a16="http://schemas.microsoft.com/office/drawing/2014/main" id="{E8F075BF-4A9D-FBC1-8027-7C50B719E049}"/>
                </a:ext>
              </a:extLst>
            </p:cNvPr>
            <p:cNvSpPr txBox="1"/>
            <p:nvPr/>
          </p:nvSpPr>
          <p:spPr>
            <a:xfrm>
              <a:off x="4737396" y="5009571"/>
              <a:ext cx="14400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/>
                <a:t>FTP Szerver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75841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2A313B03-D361-4EC9-AF52-0B3C1C92C26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E79CB85-A08A-4579-86F6-A8AA97551B8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6C61C9C-364D-4CB6-B9D1-1A6F50F6AF0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7045633D-7FA7-4D93-8E45-D385B582A1F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82532B9D-ADFC-4AEF-97D4-9FC87BB61E3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Csoportba foglalás 7">
            <a:extLst>
              <a:ext uri="{FF2B5EF4-FFF2-40B4-BE49-F238E27FC236}">
                <a16:creationId xmlns:a16="http://schemas.microsoft.com/office/drawing/2014/main" id="{84419822-9B2E-8982-FEF8-27459A4541AA}"/>
              </a:ext>
            </a:extLst>
          </p:cNvPr>
          <p:cNvGrpSpPr/>
          <p:nvPr/>
        </p:nvGrpSpPr>
        <p:grpSpPr>
          <a:xfrm>
            <a:off x="3468539" y="801792"/>
            <a:ext cx="5249329" cy="5249332"/>
            <a:chOff x="1133475" y="1825880"/>
            <a:chExt cx="1438276" cy="1438276"/>
          </a:xfrm>
        </p:grpSpPr>
        <p:pic>
          <p:nvPicPr>
            <p:cNvPr id="5" name="Kép 4">
              <a:extLst>
                <a:ext uri="{FF2B5EF4-FFF2-40B4-BE49-F238E27FC236}">
                  <a16:creationId xmlns:a16="http://schemas.microsoft.com/office/drawing/2014/main" id="{6C1FBE04-8BF5-F0A4-5126-E407D76EEF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3475" y="1825880"/>
              <a:ext cx="1438276" cy="1438276"/>
            </a:xfrm>
            <a:prstGeom prst="rect">
              <a:avLst/>
            </a:prstGeom>
          </p:spPr>
        </p:pic>
        <p:sp>
          <p:nvSpPr>
            <p:cNvPr id="7" name="Szövegdoboz 6">
              <a:extLst>
                <a:ext uri="{FF2B5EF4-FFF2-40B4-BE49-F238E27FC236}">
                  <a16:creationId xmlns:a16="http://schemas.microsoft.com/office/drawing/2014/main" id="{578B3527-4F40-663A-5F3A-02567AA41A2C}"/>
                </a:ext>
              </a:extLst>
            </p:cNvPr>
            <p:cNvSpPr txBox="1"/>
            <p:nvPr/>
          </p:nvSpPr>
          <p:spPr>
            <a:xfrm>
              <a:off x="1145400" y="2939213"/>
              <a:ext cx="1414426" cy="194521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hu-HU" sz="4300" dirty="0"/>
                <a:t>Fájl szerver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93315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Fájl szerverek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500" dirty="0" smtClean="0"/>
              <a:t>Adatok fájlok tárolására ad lehetőséget</a:t>
            </a:r>
          </a:p>
          <a:p>
            <a:r>
              <a:rPr lang="hu-HU" sz="2500" dirty="0" smtClean="0"/>
              <a:t>Nem mi birtokoljuk a szervert</a:t>
            </a:r>
          </a:p>
          <a:p>
            <a:r>
              <a:rPr lang="hu-HU" sz="2500" dirty="0" smtClean="0"/>
              <a:t>Ezért nem helyhez kötött</a:t>
            </a:r>
          </a:p>
          <a:p>
            <a:r>
              <a:rPr lang="hu-HU" sz="2500" dirty="0" smtClean="0"/>
              <a:t>A világ bármely pontjáról elérhető</a:t>
            </a:r>
          </a:p>
          <a:p>
            <a:r>
              <a:rPr lang="hu-HU" sz="2500" dirty="0" smtClean="0"/>
              <a:t>Fájlok, Képek, Filmek, Zene tárolására ad lehetőséget</a:t>
            </a:r>
            <a:endParaRPr lang="hu-HU" sz="2500" dirty="0"/>
          </a:p>
        </p:txBody>
      </p:sp>
    </p:spTree>
    <p:extLst>
      <p:ext uri="{BB962C8B-B14F-4D97-AF65-F5344CB8AC3E}">
        <p14:creationId xmlns:p14="http://schemas.microsoft.com/office/powerpoint/2010/main" val="609053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2A313B03-D361-4EC9-AF52-0B3C1C92C26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E79CB85-A08A-4579-86F6-A8AA97551B8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D6C61C9C-364D-4CB6-B9D1-1A6F50F6AF0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7045633D-7FA7-4D93-8E45-D385B582A1F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82532B9D-ADFC-4AEF-97D4-9FC87BB61E3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Csoportba foglalás 6">
            <a:extLst>
              <a:ext uri="{FF2B5EF4-FFF2-40B4-BE49-F238E27FC236}">
                <a16:creationId xmlns:a16="http://schemas.microsoft.com/office/drawing/2014/main" id="{342E0D24-2CB2-7B71-72F0-AC6D8100AB0A}"/>
              </a:ext>
            </a:extLst>
          </p:cNvPr>
          <p:cNvGrpSpPr/>
          <p:nvPr/>
        </p:nvGrpSpPr>
        <p:grpSpPr>
          <a:xfrm>
            <a:off x="3375907" y="801792"/>
            <a:ext cx="5434587" cy="5249332"/>
            <a:chOff x="3406999" y="1750215"/>
            <a:chExt cx="1632435" cy="1576788"/>
          </a:xfrm>
        </p:grpSpPr>
        <p:pic>
          <p:nvPicPr>
            <p:cNvPr id="8" name="Kép 7">
              <a:extLst>
                <a:ext uri="{FF2B5EF4-FFF2-40B4-BE49-F238E27FC236}">
                  <a16:creationId xmlns:a16="http://schemas.microsoft.com/office/drawing/2014/main" id="{CD7E6979-0757-F974-258C-D19164B9301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97415" y="1750215"/>
              <a:ext cx="1438276" cy="1438276"/>
            </a:xfrm>
            <a:prstGeom prst="rect">
              <a:avLst/>
            </a:prstGeom>
          </p:spPr>
        </p:pic>
        <p:sp>
          <p:nvSpPr>
            <p:cNvPr id="9" name="Szövegdoboz 8">
              <a:extLst>
                <a:ext uri="{FF2B5EF4-FFF2-40B4-BE49-F238E27FC236}">
                  <a16:creationId xmlns:a16="http://schemas.microsoft.com/office/drawing/2014/main" id="{6B860954-502F-851C-9A00-169009402068}"/>
                </a:ext>
              </a:extLst>
            </p:cNvPr>
            <p:cNvSpPr txBox="1"/>
            <p:nvPr/>
          </p:nvSpPr>
          <p:spPr>
            <a:xfrm>
              <a:off x="3406999" y="2957671"/>
              <a:ext cx="1632435" cy="369332"/>
            </a:xfrm>
            <a:prstGeom prst="rect">
              <a:avLst/>
            </a:prstGeom>
            <a:noFill/>
          </p:spPr>
          <p:txBody>
            <a:bodyPr wrap="none" rtlCol="0">
              <a:normAutofit/>
            </a:bodyPr>
            <a:lstStyle/>
            <a:p>
              <a:pPr algn="ctr">
                <a:spcAft>
                  <a:spcPts val="600"/>
                </a:spcAft>
              </a:pPr>
              <a:r>
                <a:rPr lang="hu-HU" sz="5000" dirty="0"/>
                <a:t>Email szerver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65465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ACF0DDB-8DD3-DD88-516E-A47A0A52A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Email szerver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0E28459-031F-4678-FEF0-4738729348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sz="2500" dirty="0"/>
              <a:t>Céges hálózatok e-mailjeit tárolja és továbbítja LAN-on, WAN-</a:t>
            </a:r>
            <a:r>
              <a:rPr lang="hu-HU" sz="2500" dirty="0" err="1"/>
              <a:t>on</a:t>
            </a:r>
            <a:r>
              <a:rPr lang="hu-HU" sz="2500" dirty="0"/>
              <a:t> és az interneten keresztül.</a:t>
            </a:r>
          </a:p>
          <a:p>
            <a:r>
              <a:rPr lang="hu-HU" sz="2500" dirty="0" smtClean="0"/>
              <a:t>Saját </a:t>
            </a:r>
            <a:r>
              <a:rPr lang="hu-HU" sz="2500" dirty="0" err="1" smtClean="0"/>
              <a:t>domain</a:t>
            </a:r>
            <a:r>
              <a:rPr lang="hu-HU" sz="2500" dirty="0" smtClean="0"/>
              <a:t> alatt működő levelezőrendszer</a:t>
            </a:r>
          </a:p>
          <a:p>
            <a:r>
              <a:rPr lang="hu-HU" sz="2500" dirty="0" smtClean="0"/>
              <a:t>Magas szintű SPAM szűrés</a:t>
            </a:r>
            <a:endParaRPr lang="hu-HU" sz="2500" dirty="0"/>
          </a:p>
          <a:p>
            <a:r>
              <a:rPr lang="hu-HU" sz="2500" dirty="0"/>
              <a:t>LOG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226729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2A313B03-D361-4EC9-AF52-0B3C1C92C26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E79CB85-A08A-4579-86F6-A8AA97551B8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6C61C9C-364D-4CB6-B9D1-1A6F50F6AF0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7045633D-7FA7-4D93-8E45-D385B582A1F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82532B9D-ADFC-4AEF-97D4-9FC87BB61E3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Csoportba foglalás 3">
            <a:extLst>
              <a:ext uri="{FF2B5EF4-FFF2-40B4-BE49-F238E27FC236}">
                <a16:creationId xmlns:a16="http://schemas.microsoft.com/office/drawing/2014/main" id="{EAA36ABC-D72A-C099-9F48-2E6544EF1453}"/>
              </a:ext>
            </a:extLst>
          </p:cNvPr>
          <p:cNvGrpSpPr/>
          <p:nvPr/>
        </p:nvGrpSpPr>
        <p:grpSpPr>
          <a:xfrm>
            <a:off x="3687500" y="801792"/>
            <a:ext cx="4811408" cy="5249332"/>
            <a:chOff x="5770939" y="1685603"/>
            <a:chExt cx="1520096" cy="1658452"/>
          </a:xfrm>
        </p:grpSpPr>
        <p:pic>
          <p:nvPicPr>
            <p:cNvPr id="5" name="Kép 4" descr="A képen óra látható&#10;&#10;Automatikusan generált leírás">
              <a:extLst>
                <a:ext uri="{FF2B5EF4-FFF2-40B4-BE49-F238E27FC236}">
                  <a16:creationId xmlns:a16="http://schemas.microsoft.com/office/drawing/2014/main" id="{21B9802C-D87F-BA8E-0184-29D833872AC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11849" y="1685603"/>
              <a:ext cx="1438276" cy="1438276"/>
            </a:xfrm>
            <a:prstGeom prst="rect">
              <a:avLst/>
            </a:prstGeom>
          </p:spPr>
        </p:pic>
        <p:sp>
          <p:nvSpPr>
            <p:cNvPr id="6" name="Szövegdoboz 5">
              <a:extLst>
                <a:ext uri="{FF2B5EF4-FFF2-40B4-BE49-F238E27FC236}">
                  <a16:creationId xmlns:a16="http://schemas.microsoft.com/office/drawing/2014/main" id="{C9F9ECD9-6F00-CD0E-75A4-C7A697AB82FC}"/>
                </a:ext>
              </a:extLst>
            </p:cNvPr>
            <p:cNvSpPr txBox="1"/>
            <p:nvPr/>
          </p:nvSpPr>
          <p:spPr>
            <a:xfrm>
              <a:off x="5770939" y="2974723"/>
              <a:ext cx="1520096" cy="369332"/>
            </a:xfrm>
            <a:prstGeom prst="rect">
              <a:avLst/>
            </a:prstGeom>
            <a:noFill/>
          </p:spPr>
          <p:txBody>
            <a:bodyPr wrap="none" rtlCol="0">
              <a:normAutofit/>
            </a:bodyPr>
            <a:lstStyle/>
            <a:p>
              <a:pPr algn="ctr">
                <a:spcAft>
                  <a:spcPts val="600"/>
                </a:spcAft>
              </a:pPr>
              <a:r>
                <a:rPr lang="hu-HU" sz="5000" dirty="0"/>
                <a:t>Web szerver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54428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3EE9833-971A-B2DB-E1A8-1DAD2D1EA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WEB szerver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6D77BE2-8DFF-CF2E-EC51-70973B26BE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sz="2500" dirty="0"/>
              <a:t>Weboldal f</a:t>
            </a:r>
            <a:r>
              <a:rPr lang="hu-HU" sz="2500" dirty="0" smtClean="0"/>
              <a:t>uttató </a:t>
            </a:r>
            <a:r>
              <a:rPr lang="hu-HU" sz="2500" dirty="0"/>
              <a:t>szerver</a:t>
            </a:r>
          </a:p>
          <a:p>
            <a:r>
              <a:rPr lang="hu-HU" sz="2500" dirty="0" smtClean="0"/>
              <a:t>Egyéni </a:t>
            </a:r>
            <a:r>
              <a:rPr lang="hu-HU" sz="2500" dirty="0" err="1" smtClean="0"/>
              <a:t>domain</a:t>
            </a:r>
            <a:r>
              <a:rPr lang="hu-HU" sz="2500" dirty="0" smtClean="0"/>
              <a:t> név</a:t>
            </a:r>
            <a:endParaRPr lang="hu-HU" sz="2500" dirty="0"/>
          </a:p>
          <a:p>
            <a:r>
              <a:rPr lang="hu-HU" sz="2500" dirty="0" smtClean="0"/>
              <a:t>Minden webszerver HTTP kéréseket fogad és ad át</a:t>
            </a:r>
            <a:endParaRPr lang="hu-HU" sz="2500" dirty="0"/>
          </a:p>
          <a:p>
            <a:r>
              <a:rPr lang="hu-HU" sz="2500" dirty="0"/>
              <a:t>URL cím (</a:t>
            </a:r>
            <a:r>
              <a:rPr lang="hu-HU" sz="2500" dirty="0" err="1"/>
              <a:t>pl</a:t>
            </a:r>
            <a:r>
              <a:rPr lang="hu-HU" sz="2500" dirty="0"/>
              <a:t>: </a:t>
            </a:r>
            <a:r>
              <a:rPr lang="hu-HU" sz="2500" dirty="0">
                <a:hlinkClick r:id="rId2"/>
              </a:rPr>
              <a:t>https://www.pelad.hu/utvonal/fajl.html</a:t>
            </a:r>
            <a:r>
              <a:rPr lang="hu-HU" sz="2500" dirty="0"/>
              <a:t>)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4229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2A313B03-D361-4EC9-AF52-0B3C1C92C26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E79CB85-A08A-4579-86F6-A8AA97551B8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6C61C9C-364D-4CB6-B9D1-1A6F50F6AF0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7045633D-7FA7-4D93-8E45-D385B582A1F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82532B9D-ADFC-4AEF-97D4-9FC87BB61E3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Csoportba foglalás 3">
            <a:extLst>
              <a:ext uri="{FF2B5EF4-FFF2-40B4-BE49-F238E27FC236}">
                <a16:creationId xmlns:a16="http://schemas.microsoft.com/office/drawing/2014/main" id="{DA37B73F-AB1F-B659-9859-7B49E04FA2AD}"/>
              </a:ext>
            </a:extLst>
          </p:cNvPr>
          <p:cNvGrpSpPr/>
          <p:nvPr/>
        </p:nvGrpSpPr>
        <p:grpSpPr>
          <a:xfrm>
            <a:off x="2793875" y="801792"/>
            <a:ext cx="6598657" cy="5249332"/>
            <a:chOff x="7728966" y="1637511"/>
            <a:chExt cx="2033442" cy="1617634"/>
          </a:xfrm>
        </p:grpSpPr>
        <p:pic>
          <p:nvPicPr>
            <p:cNvPr id="5" name="Kép 4" descr="A képen tükör, clipart látható&#10;&#10;Automatikusan generált leírás">
              <a:extLst>
                <a:ext uri="{FF2B5EF4-FFF2-40B4-BE49-F238E27FC236}">
                  <a16:creationId xmlns:a16="http://schemas.microsoft.com/office/drawing/2014/main" id="{A5283611-9A5C-EAEA-7936-368FEA73D73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29203" y="1637511"/>
              <a:ext cx="1432968" cy="1432968"/>
            </a:xfrm>
            <a:prstGeom prst="rect">
              <a:avLst/>
            </a:prstGeom>
          </p:spPr>
        </p:pic>
        <p:sp>
          <p:nvSpPr>
            <p:cNvPr id="6" name="Szövegdoboz 5">
              <a:extLst>
                <a:ext uri="{FF2B5EF4-FFF2-40B4-BE49-F238E27FC236}">
                  <a16:creationId xmlns:a16="http://schemas.microsoft.com/office/drawing/2014/main" id="{D092D1B5-9ECE-B58A-892E-034EDFCFC124}"/>
                </a:ext>
              </a:extLst>
            </p:cNvPr>
            <p:cNvSpPr txBox="1"/>
            <p:nvPr/>
          </p:nvSpPr>
          <p:spPr>
            <a:xfrm>
              <a:off x="7728966" y="2885813"/>
              <a:ext cx="2033442" cy="369332"/>
            </a:xfrm>
            <a:prstGeom prst="rect">
              <a:avLst/>
            </a:prstGeom>
            <a:noFill/>
          </p:spPr>
          <p:txBody>
            <a:bodyPr wrap="none" rtlCol="0">
              <a:normAutofit/>
            </a:bodyPr>
            <a:lstStyle/>
            <a:p>
              <a:pPr algn="ctr">
                <a:spcAft>
                  <a:spcPts val="600"/>
                </a:spcAft>
              </a:pPr>
              <a:r>
                <a:rPr lang="hu-HU" sz="5000" dirty="0"/>
                <a:t>Felhő szolgáltatás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77264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abetű">
  <a:themeElements>
    <a:clrScheme name="Fabetű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Fabetű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abetű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um" ma:contentTypeID="0x0101000C09E7C52D6CA349872959B8A39286CB" ma:contentTypeVersion="14" ma:contentTypeDescription="Új dokumentum létrehozása." ma:contentTypeScope="" ma:versionID="d7ec3ed1c39f560959856f4bd8afb78a">
  <xsd:schema xmlns:xsd="http://www.w3.org/2001/XMLSchema" xmlns:xs="http://www.w3.org/2001/XMLSchema" xmlns:p="http://schemas.microsoft.com/office/2006/metadata/properties" xmlns:ns3="332802f8-d687-4feb-a497-80d68ee14bc2" xmlns:ns4="f9e0c47a-cc53-442e-ac6a-205d64a11e71" targetNamespace="http://schemas.microsoft.com/office/2006/metadata/properties" ma:root="true" ma:fieldsID="a22f139dda369943f68e13341d50bfc3" ns3:_="" ns4:_="">
    <xsd:import namespace="332802f8-d687-4feb-a497-80d68ee14bc2"/>
    <xsd:import namespace="f9e0c47a-cc53-442e-ac6a-205d64a11e7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MediaLengthInSecond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32802f8-d687-4feb-a497-80d68ee14bc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9e0c47a-cc53-442e-ac6a-205d64a11e71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Résztvevők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Megosztva részletekkel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Megosztási tipp kivonata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artalomtípus"/>
        <xsd:element ref="dc:title" minOccurs="0" maxOccurs="1" ma:index="4" ma:displayName="Cím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A634EF9-A736-454C-8D05-577D1B0DE1D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02C9927-A34F-4F68-8F94-8E14F49F0D2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32802f8-d687-4feb-a497-80d68ee14bc2"/>
    <ds:schemaRef ds:uri="f9e0c47a-cc53-442e-ac6a-205d64a11e7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809EE23-7E57-4DCA-A612-D8C0AC0B2EA7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f9e0c47a-cc53-442e-ac6a-205d64a11e71"/>
    <ds:schemaRef ds:uri="332802f8-d687-4feb-a497-80d68ee14bc2"/>
    <ds:schemaRef ds:uri="http://www.w3.org/XML/1998/namespace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TM03090434[[fn=Fabetű]]</Template>
  <TotalTime>144</TotalTime>
  <Words>188</Words>
  <Application>Microsoft Office PowerPoint</Application>
  <PresentationFormat>Szélesvásznú</PresentationFormat>
  <Paragraphs>53</Paragraphs>
  <Slides>15</Slides>
  <Notes>0</Notes>
  <HiddenSlides>1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15</vt:i4>
      </vt:variant>
    </vt:vector>
  </HeadingPairs>
  <TitlesOfParts>
    <vt:vector size="20" baseType="lpstr">
      <vt:lpstr>Rockwell</vt:lpstr>
      <vt:lpstr>Rockwell (Szövegtörzs)</vt:lpstr>
      <vt:lpstr>Rockwell Condensed</vt:lpstr>
      <vt:lpstr>Wingdings</vt:lpstr>
      <vt:lpstr>Fabetű</vt:lpstr>
      <vt:lpstr>Szerverek</vt:lpstr>
      <vt:lpstr>Milyen szervereket ismerünk</vt:lpstr>
      <vt:lpstr>PowerPoint-bemutató</vt:lpstr>
      <vt:lpstr>Fájl szerverek</vt:lpstr>
      <vt:lpstr>PowerPoint-bemutató</vt:lpstr>
      <vt:lpstr>Email szerver</vt:lpstr>
      <vt:lpstr>PowerPoint-bemutató</vt:lpstr>
      <vt:lpstr>WEB szerver</vt:lpstr>
      <vt:lpstr>PowerPoint-bemutató</vt:lpstr>
      <vt:lpstr>Felhőszolgáltatás alapú szerver</vt:lpstr>
      <vt:lpstr>PowerPoint-bemutató</vt:lpstr>
      <vt:lpstr>FTp szerver</vt:lpstr>
      <vt:lpstr>PowerPoint-bemutató</vt:lpstr>
      <vt:lpstr>VPS, Virtuális szerver</vt:lpstr>
      <vt:lpstr>Köszönöm szépen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Szerverek</dc:title>
  <dc:creator>Török Péter</dc:creator>
  <cp:lastModifiedBy>Török Péter</cp:lastModifiedBy>
  <cp:revision>10</cp:revision>
  <dcterms:created xsi:type="dcterms:W3CDTF">2022-09-14T07:03:03Z</dcterms:created>
  <dcterms:modified xsi:type="dcterms:W3CDTF">2022-09-21T06:40:12Z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0x0101000C09E7C52D6CA349872959B8A39286CB</vt:lpwstr>
  </property>
</Properties>
</file>