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75" r:id="rId7"/>
    <p:sldId id="263" r:id="rId8"/>
    <p:sldId id="270" r:id="rId9"/>
    <p:sldId id="264" r:id="rId10"/>
    <p:sldId id="271" r:id="rId11"/>
    <p:sldId id="266" r:id="rId12"/>
    <p:sldId id="272" r:id="rId13"/>
    <p:sldId id="268" r:id="rId14"/>
    <p:sldId id="273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örök Péter" userId="04e8747b-4df8-49ce-bbf4-696a77217e55" providerId="ADAL" clId="{94208168-9D63-4E4F-9584-937252C34314}"/>
    <pc:docChg chg="delSld">
      <pc:chgData name="Török Péter" userId="04e8747b-4df8-49ce-bbf4-696a77217e55" providerId="ADAL" clId="{94208168-9D63-4E4F-9584-937252C34314}" dt="2022-09-28T05:12:57.467" v="0" actId="2696"/>
      <pc:docMkLst>
        <pc:docMk/>
      </pc:docMkLst>
      <pc:sldChg chg="del">
        <pc:chgData name="Török Péter" userId="04e8747b-4df8-49ce-bbf4-696a77217e55" providerId="ADAL" clId="{94208168-9D63-4E4F-9584-937252C34314}" dt="2022-09-28T05:12:57.467" v="0" actId="2696"/>
        <pc:sldMkLst>
          <pc:docMk/>
          <pc:sldMk cId="217584182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7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29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08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76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94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909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996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28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7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88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FB0E1E-86FB-4FA3-891E-7930089AF4F1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ACAD40-4D88-45B6-9406-8259844DA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32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lad.hu/utvonal/faj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8E352E-7D85-637B-B706-A7219D5F4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Szerverek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558CBF5-AD1D-D07C-8276-EE93C3B0D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Török Péter 9.A</a:t>
            </a:r>
          </a:p>
        </p:txBody>
      </p:sp>
    </p:spTree>
    <p:extLst>
      <p:ext uri="{BB962C8B-B14F-4D97-AF65-F5344CB8AC3E}">
        <p14:creationId xmlns:p14="http://schemas.microsoft.com/office/powerpoint/2010/main" val="55417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77C6A63-E9F8-9E4F-CD4F-D1BF72EF7D47}"/>
              </a:ext>
            </a:extLst>
          </p:cNvPr>
          <p:cNvGrpSpPr/>
          <p:nvPr/>
        </p:nvGrpSpPr>
        <p:grpSpPr>
          <a:xfrm>
            <a:off x="2077051" y="801792"/>
            <a:ext cx="8032306" cy="5249332"/>
            <a:chOff x="2185086" y="943000"/>
            <a:chExt cx="7816235" cy="5108124"/>
          </a:xfrm>
        </p:grpSpPr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68F024BE-7D4F-C9CE-A257-F5CF64D906C2}"/>
                </a:ext>
              </a:extLst>
            </p:cNvPr>
            <p:cNvSpPr txBox="1"/>
            <p:nvPr/>
          </p:nvSpPr>
          <p:spPr>
            <a:xfrm>
              <a:off x="2185086" y="4753000"/>
              <a:ext cx="7816235" cy="129812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hu-HU" sz="5000" dirty="0"/>
                <a:t>VPS szerver</a:t>
              </a:r>
            </a:p>
          </p:txBody>
        </p:sp>
        <p:pic>
          <p:nvPicPr>
            <p:cNvPr id="15" name="Kép 14" descr="A képen szöveg, égbolt, elektronika látható&#10;&#10;Automatikusan generált leírás">
              <a:extLst>
                <a:ext uri="{FF2B5EF4-FFF2-40B4-BE49-F238E27FC236}">
                  <a16:creationId xmlns:a16="http://schemas.microsoft.com/office/drawing/2014/main" id="{B85CEBD2-102F-2E8A-2445-C1D32597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203" y="943000"/>
              <a:ext cx="3810000" cy="3810000"/>
            </a:xfrm>
            <a:prstGeom prst="rect">
              <a:avLst/>
            </a:prstGeom>
          </p:spPr>
        </p:pic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575AC340-B176-CD05-22BE-5BB043EF4C83}"/>
              </a:ext>
            </a:extLst>
          </p:cNvPr>
          <p:cNvSpPr txBox="1"/>
          <p:nvPr/>
        </p:nvSpPr>
        <p:spPr>
          <a:xfrm>
            <a:off x="5275960" y="5384119"/>
            <a:ext cx="16344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500" dirty="0"/>
              <a:t>Virtuális szerver</a:t>
            </a:r>
          </a:p>
        </p:txBody>
      </p:sp>
    </p:spTree>
    <p:extLst>
      <p:ext uri="{BB962C8B-B14F-4D97-AF65-F5344CB8AC3E}">
        <p14:creationId xmlns:p14="http://schemas.microsoft.com/office/powerpoint/2010/main" val="185600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7684B8-7A9A-5275-76DF-528A0F2E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VPS, Virtuális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A79EB7-6DFE-F6C2-6E77-9DFD439E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b="0" i="0" dirty="0">
                <a:effectLst/>
                <a:latin typeface="Rockwell (Szövegtörzs)"/>
              </a:rPr>
              <a:t>A VPS a Virtuális Privát Szerver rövidítése</a:t>
            </a:r>
            <a:endParaRPr lang="hu-HU" sz="2500" b="0" i="0" dirty="0">
              <a:effectLst/>
              <a:latin typeface="Rockwell (Szövegtörzs)"/>
            </a:endParaRPr>
          </a:p>
          <a:p>
            <a:r>
              <a:rPr lang="hu-HU" sz="2500" dirty="0">
                <a:latin typeface="Rockwell (Szövegtörzs)"/>
              </a:rPr>
              <a:t>Nem te birtokolsz</a:t>
            </a:r>
          </a:p>
          <a:p>
            <a:r>
              <a:rPr lang="hu-HU" sz="2500" dirty="0">
                <a:latin typeface="Rockwell (Szövegtörzs)"/>
              </a:rPr>
              <a:t>Külön </a:t>
            </a:r>
            <a:r>
              <a:rPr lang="hu-HU" sz="2500" dirty="0" err="1">
                <a:latin typeface="Rockwell (Szövegtörzs)"/>
              </a:rPr>
              <a:t>ip</a:t>
            </a:r>
            <a:r>
              <a:rPr lang="hu-HU" sz="2500" dirty="0">
                <a:latin typeface="Rockwell (Szövegtörzs)"/>
              </a:rPr>
              <a:t> cím</a:t>
            </a:r>
          </a:p>
        </p:txBody>
      </p:sp>
    </p:spTree>
    <p:extLst>
      <p:ext uri="{BB962C8B-B14F-4D97-AF65-F5344CB8AC3E}">
        <p14:creationId xmlns:p14="http://schemas.microsoft.com/office/powerpoint/2010/main" val="1156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3F6B15-73BD-5BD6-CD31-730E8152A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9500" dirty="0"/>
              <a:t>Köszönöm szépen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1C372E-AC9A-E700-4E20-2A56B0FE8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27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84419822-9B2E-8982-FEF8-27459A4541AA}"/>
              </a:ext>
            </a:extLst>
          </p:cNvPr>
          <p:cNvGrpSpPr/>
          <p:nvPr/>
        </p:nvGrpSpPr>
        <p:grpSpPr>
          <a:xfrm>
            <a:off x="3468539" y="801792"/>
            <a:ext cx="5249329" cy="5249332"/>
            <a:chOff x="1133475" y="1825880"/>
            <a:chExt cx="1438276" cy="1438276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6C1FBE04-8BF5-F0A4-5126-E407D76E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475" y="1825880"/>
              <a:ext cx="1438276" cy="1438276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78B3527-4F40-663A-5F3A-02567AA41A2C}"/>
                </a:ext>
              </a:extLst>
            </p:cNvPr>
            <p:cNvSpPr txBox="1"/>
            <p:nvPr/>
          </p:nvSpPr>
          <p:spPr>
            <a:xfrm>
              <a:off x="1145400" y="2939213"/>
              <a:ext cx="1414426" cy="1945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hu-HU" sz="4300"/>
                <a:t>Fájl szerver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331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 szerverek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dirty="0"/>
              <a:t>Adatok fájlok tárolására ad lehetőséget</a:t>
            </a:r>
          </a:p>
          <a:p>
            <a:r>
              <a:rPr lang="hu-HU" sz="2500" dirty="0"/>
              <a:t>Nem mi birtokoljuk a szervert</a:t>
            </a:r>
          </a:p>
          <a:p>
            <a:r>
              <a:rPr lang="hu-HU" sz="2500" dirty="0"/>
              <a:t>Ezért nem helyhez kötött</a:t>
            </a:r>
          </a:p>
          <a:p>
            <a:r>
              <a:rPr lang="hu-HU" sz="2500" dirty="0"/>
              <a:t>A világ bármely pontjáról elérhető</a:t>
            </a:r>
          </a:p>
          <a:p>
            <a:r>
              <a:rPr lang="hu-HU" sz="2500" dirty="0"/>
              <a:t>Fájlok, Képek, Filmek, Zene tárolására alkalmas</a:t>
            </a:r>
          </a:p>
        </p:txBody>
      </p:sp>
    </p:spTree>
    <p:extLst>
      <p:ext uri="{BB962C8B-B14F-4D97-AF65-F5344CB8AC3E}">
        <p14:creationId xmlns:p14="http://schemas.microsoft.com/office/powerpoint/2010/main" val="60905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EAA36ABC-D72A-C099-9F48-2E6544EF1453}"/>
              </a:ext>
            </a:extLst>
          </p:cNvPr>
          <p:cNvGrpSpPr/>
          <p:nvPr/>
        </p:nvGrpSpPr>
        <p:grpSpPr>
          <a:xfrm>
            <a:off x="3687500" y="801792"/>
            <a:ext cx="4811408" cy="5249332"/>
            <a:chOff x="5770939" y="1685603"/>
            <a:chExt cx="1520096" cy="1658452"/>
          </a:xfrm>
        </p:grpSpPr>
        <p:pic>
          <p:nvPicPr>
            <p:cNvPr id="5" name="Kép 4" descr="A képen óra látható&#10;&#10;Automatikusan generált leírás">
              <a:extLst>
                <a:ext uri="{FF2B5EF4-FFF2-40B4-BE49-F238E27FC236}">
                  <a16:creationId xmlns:a16="http://schemas.microsoft.com/office/drawing/2014/main" id="{21B9802C-D87F-BA8E-0184-29D83387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49" y="1685603"/>
              <a:ext cx="1438276" cy="1438276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C9F9ECD9-6F00-CD0E-75A4-C7A697AB82FC}"/>
                </a:ext>
              </a:extLst>
            </p:cNvPr>
            <p:cNvSpPr txBox="1"/>
            <p:nvPr/>
          </p:nvSpPr>
          <p:spPr>
            <a:xfrm>
              <a:off x="5770939" y="2974723"/>
              <a:ext cx="1520096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spcAft>
                  <a:spcPts val="600"/>
                </a:spcAft>
              </a:pPr>
              <a:r>
                <a:rPr lang="hu-HU" sz="5000"/>
                <a:t>Web szerver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4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EE9833-971A-B2DB-E1A8-1DAD2D1E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WEB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77BE2-8DFF-CF2E-EC51-70973B26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/>
              <a:t>Weboldal futtató szerver</a:t>
            </a:r>
          </a:p>
          <a:p>
            <a:r>
              <a:rPr lang="hu-HU" sz="2500" dirty="0"/>
              <a:t>Egyéni </a:t>
            </a:r>
            <a:r>
              <a:rPr lang="hu-HU" sz="2500" dirty="0" err="1"/>
              <a:t>domain</a:t>
            </a:r>
            <a:r>
              <a:rPr lang="hu-HU" sz="2500" dirty="0"/>
              <a:t> név</a:t>
            </a:r>
          </a:p>
          <a:p>
            <a:r>
              <a:rPr lang="hu-HU" sz="2500" dirty="0"/>
              <a:t>Minden webszerver HTTP kéréseket fogad a hálózatról, és HTTP válaszokat küld vissza. (</a:t>
            </a:r>
            <a:r>
              <a:rPr lang="hu-HU" sz="25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egyszerű szöveges fájl, kép, vagy más típusú fájl is.</a:t>
            </a:r>
            <a:r>
              <a:rPr lang="hu-HU" sz="2500" dirty="0"/>
              <a:t>)</a:t>
            </a:r>
          </a:p>
          <a:p>
            <a:r>
              <a:rPr lang="hu-HU" sz="2500" dirty="0"/>
              <a:t>URL cím (</a:t>
            </a:r>
            <a:r>
              <a:rPr lang="hu-HU" sz="2500" dirty="0" err="1"/>
              <a:t>pl</a:t>
            </a:r>
            <a:r>
              <a:rPr lang="hu-HU" sz="2500" dirty="0"/>
              <a:t>: </a:t>
            </a:r>
            <a:r>
              <a:rPr lang="hu-HU" sz="2500" dirty="0">
                <a:hlinkClick r:id="rId2"/>
              </a:rPr>
              <a:t>https://www.pelad.hu/utvonal/fajl.html</a:t>
            </a:r>
            <a:r>
              <a:rPr lang="hu-HU" sz="2500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22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DA37B73F-AB1F-B659-9859-7B49E04FA2AD}"/>
              </a:ext>
            </a:extLst>
          </p:cNvPr>
          <p:cNvGrpSpPr/>
          <p:nvPr/>
        </p:nvGrpSpPr>
        <p:grpSpPr>
          <a:xfrm>
            <a:off x="2793875" y="801792"/>
            <a:ext cx="6598657" cy="5249332"/>
            <a:chOff x="7728966" y="1637511"/>
            <a:chExt cx="2033442" cy="1617634"/>
          </a:xfrm>
        </p:grpSpPr>
        <p:pic>
          <p:nvPicPr>
            <p:cNvPr id="5" name="Kép 4" descr="A képen tükör, clipart látható&#10;&#10;Automatikusan generált leírás">
              <a:extLst>
                <a:ext uri="{FF2B5EF4-FFF2-40B4-BE49-F238E27FC236}">
                  <a16:creationId xmlns:a16="http://schemas.microsoft.com/office/drawing/2014/main" id="{A5283611-9A5C-EAEA-7936-368FEA73D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9203" y="1637511"/>
              <a:ext cx="1432968" cy="1432968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092D1B5-9ECE-B58A-892E-034EDFCFC124}"/>
                </a:ext>
              </a:extLst>
            </p:cNvPr>
            <p:cNvSpPr txBox="1"/>
            <p:nvPr/>
          </p:nvSpPr>
          <p:spPr>
            <a:xfrm>
              <a:off x="7728966" y="2885813"/>
              <a:ext cx="2033442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hu-HU" sz="5000" dirty="0"/>
                <a:t>Felhő szolgáltatás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26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BE6C4-7E12-D6F3-8D8B-B98DA7A4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Felhőszolgáltatás alapú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8307F3-5C7A-90C4-F3B3-0931E0AC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500" dirty="0">
                <a:latin typeface="Rockwell (Szövegtörzs)"/>
              </a:rPr>
              <a:t>Nem helyhez kötött</a:t>
            </a:r>
          </a:p>
          <a:p>
            <a:r>
              <a:rPr lang="hu-HU" sz="2500" dirty="0">
                <a:latin typeface="Rockwell (Szövegtörzs)"/>
              </a:rPr>
              <a:t>Biztonságos</a:t>
            </a:r>
          </a:p>
          <a:p>
            <a:r>
              <a:rPr lang="hu-HU" sz="2500" dirty="0">
                <a:latin typeface="Rockwell (Szövegtörzs)"/>
              </a:rPr>
              <a:t>Ingyenes verzió is létezik</a:t>
            </a:r>
          </a:p>
          <a:p>
            <a:r>
              <a:rPr lang="hu-HU" sz="2500" dirty="0">
                <a:latin typeface="Rockwell (Szövegtörzs)"/>
              </a:rPr>
              <a:t>Használatuk könnyen kezelhetőek</a:t>
            </a:r>
          </a:p>
          <a:p>
            <a:r>
              <a:rPr lang="hu-HU" sz="2500" dirty="0">
                <a:latin typeface="Rockwell (Szövegtörzs)"/>
              </a:rPr>
              <a:t>Tárhelyük bővíthető</a:t>
            </a:r>
          </a:p>
          <a:p>
            <a:r>
              <a:rPr lang="hu-HU" sz="2500" dirty="0">
                <a:latin typeface="Rockwell (Szövegtörzs)"/>
              </a:rPr>
              <a:t>Alacsony esély az adatvesztésre</a:t>
            </a:r>
          </a:p>
          <a:p>
            <a:endParaRPr lang="hu-HU" sz="2500" dirty="0">
              <a:latin typeface="Rockwell (Szövegtörzs)"/>
            </a:endParaRPr>
          </a:p>
          <a:p>
            <a:r>
              <a:rPr lang="hu-HU" sz="2500" dirty="0">
                <a:latin typeface="Rockwell (Szövegtörzs)"/>
              </a:rPr>
              <a:t>Felhőszolgáltatások: OneDrive, Google Drive, </a:t>
            </a:r>
            <a:r>
              <a:rPr lang="hu-HU" sz="2500" dirty="0" err="1">
                <a:latin typeface="Rockwell (Szövegtörzs)"/>
              </a:rPr>
              <a:t>Dropbox</a:t>
            </a:r>
            <a:r>
              <a:rPr lang="hu-HU" sz="2500" dirty="0">
                <a:latin typeface="Rockwell (Szövegtörzs)"/>
              </a:rPr>
              <a:t> stb.</a:t>
            </a:r>
          </a:p>
        </p:txBody>
      </p:sp>
    </p:spTree>
    <p:extLst>
      <p:ext uri="{BB962C8B-B14F-4D97-AF65-F5344CB8AC3E}">
        <p14:creationId xmlns:p14="http://schemas.microsoft.com/office/powerpoint/2010/main" val="157465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33216E7C-E93D-772E-79AC-522A3D2B680E}"/>
              </a:ext>
            </a:extLst>
          </p:cNvPr>
          <p:cNvGrpSpPr/>
          <p:nvPr/>
        </p:nvGrpSpPr>
        <p:grpSpPr>
          <a:xfrm>
            <a:off x="3739804" y="801792"/>
            <a:ext cx="4706799" cy="5249332"/>
            <a:chOff x="4711103" y="3743514"/>
            <a:chExt cx="1466367" cy="1635389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AE074EE4-DB29-D0B9-0BE3-016250ACF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103" y="3743514"/>
              <a:ext cx="1450723" cy="1450723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63D85D96-8EB3-7B46-8F17-BBE20792C03A}"/>
                </a:ext>
              </a:extLst>
            </p:cNvPr>
            <p:cNvSpPr txBox="1"/>
            <p:nvPr/>
          </p:nvSpPr>
          <p:spPr>
            <a:xfrm>
              <a:off x="4737396" y="5009571"/>
              <a:ext cx="144007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hu-HU" sz="5000" dirty="0"/>
                <a:t>FTP Szerver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79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E394AC-3395-AE4F-F7D8-C7708BFD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FTp</a:t>
            </a:r>
            <a:r>
              <a:rPr lang="hu-HU" dirty="0"/>
              <a:t>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C30CB-4C24-9840-D4E3-FEACB344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dirty="0">
                <a:latin typeface="Rockwell (Szövegtörzs)"/>
              </a:rPr>
              <a:t>Külső tárhely</a:t>
            </a:r>
          </a:p>
          <a:p>
            <a:r>
              <a:rPr lang="hu-HU" sz="2500" dirty="0">
                <a:latin typeface="Rockwell (Szövegtörzs)"/>
              </a:rPr>
              <a:t>Számítógépek közötti adatmozgatás</a:t>
            </a:r>
          </a:p>
          <a:p>
            <a:r>
              <a:rPr lang="hu-HU" sz="2500" dirty="0">
                <a:latin typeface="Rockwell (Szövegtörzs)"/>
              </a:rPr>
              <a:t>Biztonságos</a:t>
            </a:r>
          </a:p>
          <a:p>
            <a:r>
              <a:rPr lang="hu-HU" sz="2500" b="0" i="0" dirty="0">
                <a:solidFill>
                  <a:srgbClr val="202122"/>
                </a:solidFill>
                <a:effectLst/>
                <a:latin typeface="Rockwell (Szövegtörzs)"/>
              </a:rPr>
              <a:t>A feltöltés sebessége csak a sávszélességtől függ</a:t>
            </a:r>
          </a:p>
          <a:p>
            <a:r>
              <a:rPr lang="hu-HU" sz="2500" dirty="0">
                <a:solidFill>
                  <a:srgbClr val="202122"/>
                </a:solidFill>
                <a:latin typeface="Rockwell (Szövegtörzs)"/>
              </a:rPr>
              <a:t>Nincs tárhely korlát</a:t>
            </a:r>
          </a:p>
        </p:txBody>
      </p:sp>
    </p:spTree>
    <p:extLst>
      <p:ext uri="{BB962C8B-B14F-4D97-AF65-F5344CB8AC3E}">
        <p14:creationId xmlns:p14="http://schemas.microsoft.com/office/powerpoint/2010/main" val="1023939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C09E7C52D6CA349872959B8A39286CB" ma:contentTypeVersion="14" ma:contentTypeDescription="Új dokumentum létrehozása." ma:contentTypeScope="" ma:versionID="d7ec3ed1c39f560959856f4bd8afb78a">
  <xsd:schema xmlns:xsd="http://www.w3.org/2001/XMLSchema" xmlns:xs="http://www.w3.org/2001/XMLSchema" xmlns:p="http://schemas.microsoft.com/office/2006/metadata/properties" xmlns:ns3="332802f8-d687-4feb-a497-80d68ee14bc2" xmlns:ns4="f9e0c47a-cc53-442e-ac6a-205d64a11e71" targetNamespace="http://schemas.microsoft.com/office/2006/metadata/properties" ma:root="true" ma:fieldsID="a22f139dda369943f68e13341d50bfc3" ns3:_="" ns4:_="">
    <xsd:import namespace="332802f8-d687-4feb-a497-80d68ee14bc2"/>
    <xsd:import namespace="f9e0c47a-cc53-442e-ac6a-205d64a11e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802f8-d687-4feb-a497-80d68ee14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0c47a-cc53-442e-ac6a-205d64a11e7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09EE23-7E57-4DCA-A612-D8C0AC0B2EA7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634EF9-A736-454C-8D05-577D1B0DE1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C9927-A34F-4F68-8F94-8E14F49F0D2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32802f8-d687-4feb-a497-80d68ee14bc2"/>
    <ds:schemaRef ds:uri="f9e0c47a-cc53-442e-ac6a-205d64a11e7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124</TotalTime>
  <Words>174</Words>
  <Application>Microsoft Office PowerPoint</Application>
  <PresentationFormat>Szélesvásznú</PresentationFormat>
  <Paragraphs>39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Rockwell</vt:lpstr>
      <vt:lpstr>Rockwell (Szövegtörzs)</vt:lpstr>
      <vt:lpstr>Rockwell Condensed</vt:lpstr>
      <vt:lpstr>Wingdings</vt:lpstr>
      <vt:lpstr>Fabetű</vt:lpstr>
      <vt:lpstr>Szerverek</vt:lpstr>
      <vt:lpstr>PowerPoint-bemutató</vt:lpstr>
      <vt:lpstr>Fájl szerverek</vt:lpstr>
      <vt:lpstr>PowerPoint-bemutató</vt:lpstr>
      <vt:lpstr>WEB szerver</vt:lpstr>
      <vt:lpstr>PowerPoint-bemutató</vt:lpstr>
      <vt:lpstr>Felhőszolgáltatás alapú szerver</vt:lpstr>
      <vt:lpstr>PowerPoint-bemutató</vt:lpstr>
      <vt:lpstr>FTp szerver</vt:lpstr>
      <vt:lpstr>PowerPoint-bemutató</vt:lpstr>
      <vt:lpstr>VPS, Virtuális szerver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Szerverek</dc:title>
  <dc:creator>Török Péter</dc:creator>
  <cp:lastModifiedBy>Török Péter</cp:lastModifiedBy>
  <cp:revision>7</cp:revision>
  <dcterms:created xsi:type="dcterms:W3CDTF">2022-09-14T07:03:03Z</dcterms:created>
  <dcterms:modified xsi:type="dcterms:W3CDTF">2022-09-28T05:21:00Z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0x0101000C09E7C52D6CA349872959B8A39286CB</vt:lpwstr>
  </property>
</Properties>
</file>