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ea typeface="Calibri Light"/>
                <a:cs typeface="Calibri Light"/>
              </a:rPr>
              <a:t>Vezetékes és vezeték nélküli átviteli közegek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ea typeface="Calibri"/>
                <a:cs typeface="Calibri"/>
              </a:rPr>
              <a:t>Készítette: Mihó André, Terdik Zalán, Török Péter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788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18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Gallery</vt:lpstr>
      <vt:lpstr>Vezetékes és vezeték nélküli átviteli közegek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Vezetékes és vezeték nélküli átviteli közegek</dc:title>
  <dc:creator>Mihó André Dominik</dc:creator>
  <cp:lastModifiedBy>Mihó André Dominik</cp:lastModifiedBy>
  <cp:revision>1</cp:revision>
  <dcterms:created xsi:type="dcterms:W3CDTF">2023-09-28T07:09:48Z</dcterms:created>
  <dcterms:modified xsi:type="dcterms:W3CDTF">2023-09-28T07:10:30Z</dcterms:modified>
</cp:coreProperties>
</file>